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6858000" cx="12192000"/>
  <p:notesSz cx="6858000" cy="9144000"/>
  <p:embeddedFontLst>
    <p:embeddedFont>
      <p:font typeface="Proxima Nova"/>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5445713-565F-466F-930F-3D84153D1F32}">
  <a:tblStyle styleId="{D5445713-565F-466F-930F-3D84153D1F32}" styleName="Table_0">
    <a:wholeTbl>
      <a:tcTxStyle b="off" i="off">
        <a:font>
          <a:latin typeface="Trebuchet MS"/>
          <a:ea typeface="Trebuchet MS"/>
          <a:cs typeface="Trebuchet MS"/>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EF4E7"/>
          </a:solidFill>
        </a:fill>
      </a:tcStyle>
    </a:wholeTbl>
    <a:band1H>
      <a:tcTxStyle/>
      <a:tcStyle>
        <a:fill>
          <a:solidFill>
            <a:srgbClr val="DBE9CB"/>
          </a:solidFill>
        </a:fill>
      </a:tcStyle>
    </a:band1H>
    <a:band2H>
      <a:tcTxStyle/>
    </a:band2H>
    <a:band1V>
      <a:tcTxStyle/>
      <a:tcStyle>
        <a:fill>
          <a:solidFill>
            <a:srgbClr val="DBE9CB"/>
          </a:solidFill>
        </a:fill>
      </a:tcStyle>
    </a:band1V>
    <a:band2V>
      <a:tcTxStyle/>
    </a:band2V>
    <a:lastCol>
      <a:tcTxStyle b="on" i="off">
        <a:font>
          <a:latin typeface="Trebuchet MS"/>
          <a:ea typeface="Trebuchet MS"/>
          <a:cs typeface="Trebuchet MS"/>
        </a:font>
        <a:schemeClr val="lt1"/>
      </a:tcTxStyle>
      <a:tcStyle>
        <a:fill>
          <a:solidFill>
            <a:schemeClr val="accent1"/>
          </a:solidFill>
        </a:fill>
      </a:tcStyle>
    </a:lastCol>
    <a:firstCol>
      <a:tcTxStyle b="on" i="off">
        <a:font>
          <a:latin typeface="Trebuchet MS"/>
          <a:ea typeface="Trebuchet MS"/>
          <a:cs typeface="Trebuchet MS"/>
        </a:font>
        <a:schemeClr val="lt1"/>
      </a:tcTxStyle>
      <a:tcStyle>
        <a:fill>
          <a:solidFill>
            <a:schemeClr val="accent1"/>
          </a:solidFill>
        </a:fill>
      </a:tcStyle>
    </a:firstCol>
    <a:lastRow>
      <a:tcTxStyle b="on" i="off">
        <a:font>
          <a:latin typeface="Trebuchet MS"/>
          <a:ea typeface="Trebuchet MS"/>
          <a:cs typeface="Trebuchet MS"/>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Trebuchet MS"/>
          <a:ea typeface="Trebuchet MS"/>
          <a:cs typeface="Trebuchet MS"/>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ProximaNova-regular.fntdata"/><Relationship Id="rId21" Type="http://schemas.openxmlformats.org/officeDocument/2006/relationships/slide" Target="slides/slide16.xml"/><Relationship Id="rId24" Type="http://schemas.openxmlformats.org/officeDocument/2006/relationships/font" Target="fonts/ProximaNova-italic.fntdata"/><Relationship Id="rId23" Type="http://schemas.openxmlformats.org/officeDocument/2006/relationships/font" Target="fonts/ProximaNova-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ProximaNova-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cxnSp>
        <p:nvCxnSpPr>
          <p:cNvPr id="10" name="Google Shape;10;p2"/>
          <p:cNvCxnSpPr/>
          <p:nvPr/>
        </p:nvCxnSpPr>
        <p:spPr>
          <a:xfrm>
            <a:off x="0" y="3997533"/>
            <a:ext cx="12192000" cy="0"/>
          </a:xfrm>
          <a:prstGeom prst="straightConnector1">
            <a:avLst/>
          </a:prstGeom>
          <a:noFill/>
          <a:ln cap="flat" cmpd="sng" w="19050">
            <a:solidFill>
              <a:schemeClr val="lt2"/>
            </a:solidFill>
            <a:prstDash val="solid"/>
            <a:round/>
            <a:headEnd len="sm" w="sm" type="none"/>
            <a:tailEnd len="sm" w="sm" type="none"/>
          </a:ln>
        </p:spPr>
      </p:cxnSp>
      <p:sp>
        <p:nvSpPr>
          <p:cNvPr id="11" name="Google Shape;11;p2"/>
          <p:cNvSpPr txBox="1"/>
          <p:nvPr>
            <p:ph type="ctrTitle"/>
          </p:nvPr>
        </p:nvSpPr>
        <p:spPr>
          <a:xfrm>
            <a:off x="680600" y="1676400"/>
            <a:ext cx="10830900" cy="2118000"/>
          </a:xfrm>
          <a:prstGeom prst="rect">
            <a:avLst/>
          </a:prstGeom>
        </p:spPr>
        <p:txBody>
          <a:bodyPr anchorCtr="0" anchor="b" bIns="121900" lIns="121900" spcFirstLastPara="1" rIns="121900" wrap="square" tIns="121900">
            <a:normAutofit/>
          </a:bodyPr>
          <a:lstStyle>
            <a:lvl1pPr lvl="0">
              <a:spcBef>
                <a:spcPts val="0"/>
              </a:spcBef>
              <a:spcAft>
                <a:spcPts val="0"/>
              </a:spcAft>
              <a:buClr>
                <a:schemeClr val="lt1"/>
              </a:buClr>
              <a:buSzPts val="6400"/>
              <a:buNone/>
              <a:defRPr sz="6400">
                <a:solidFill>
                  <a:schemeClr val="lt1"/>
                </a:solidFill>
              </a:defRPr>
            </a:lvl1pPr>
            <a:lvl2pPr lvl="1">
              <a:spcBef>
                <a:spcPts val="0"/>
              </a:spcBef>
              <a:spcAft>
                <a:spcPts val="0"/>
              </a:spcAft>
              <a:buClr>
                <a:schemeClr val="lt1"/>
              </a:buClr>
              <a:buSzPts val="6400"/>
              <a:buNone/>
              <a:defRPr sz="6400">
                <a:solidFill>
                  <a:schemeClr val="lt1"/>
                </a:solidFill>
              </a:defRPr>
            </a:lvl2pPr>
            <a:lvl3pPr lvl="2">
              <a:spcBef>
                <a:spcPts val="0"/>
              </a:spcBef>
              <a:spcAft>
                <a:spcPts val="0"/>
              </a:spcAft>
              <a:buClr>
                <a:schemeClr val="lt1"/>
              </a:buClr>
              <a:buSzPts val="6400"/>
              <a:buNone/>
              <a:defRPr sz="6400">
                <a:solidFill>
                  <a:schemeClr val="lt1"/>
                </a:solidFill>
              </a:defRPr>
            </a:lvl3pPr>
            <a:lvl4pPr lvl="3">
              <a:spcBef>
                <a:spcPts val="0"/>
              </a:spcBef>
              <a:spcAft>
                <a:spcPts val="0"/>
              </a:spcAft>
              <a:buClr>
                <a:schemeClr val="lt1"/>
              </a:buClr>
              <a:buSzPts val="6400"/>
              <a:buNone/>
              <a:defRPr sz="6400">
                <a:solidFill>
                  <a:schemeClr val="lt1"/>
                </a:solidFill>
              </a:defRPr>
            </a:lvl4pPr>
            <a:lvl5pPr lvl="4">
              <a:spcBef>
                <a:spcPts val="0"/>
              </a:spcBef>
              <a:spcAft>
                <a:spcPts val="0"/>
              </a:spcAft>
              <a:buClr>
                <a:schemeClr val="lt1"/>
              </a:buClr>
              <a:buSzPts val="6400"/>
              <a:buNone/>
              <a:defRPr sz="6400">
                <a:solidFill>
                  <a:schemeClr val="lt1"/>
                </a:solidFill>
              </a:defRPr>
            </a:lvl5pPr>
            <a:lvl6pPr lvl="5">
              <a:spcBef>
                <a:spcPts val="0"/>
              </a:spcBef>
              <a:spcAft>
                <a:spcPts val="0"/>
              </a:spcAft>
              <a:buClr>
                <a:schemeClr val="lt1"/>
              </a:buClr>
              <a:buSzPts val="6400"/>
              <a:buNone/>
              <a:defRPr sz="6400">
                <a:solidFill>
                  <a:schemeClr val="lt1"/>
                </a:solidFill>
              </a:defRPr>
            </a:lvl6pPr>
            <a:lvl7pPr lvl="6">
              <a:spcBef>
                <a:spcPts val="0"/>
              </a:spcBef>
              <a:spcAft>
                <a:spcPts val="0"/>
              </a:spcAft>
              <a:buClr>
                <a:schemeClr val="lt1"/>
              </a:buClr>
              <a:buSzPts val="6400"/>
              <a:buNone/>
              <a:defRPr sz="6400">
                <a:solidFill>
                  <a:schemeClr val="lt1"/>
                </a:solidFill>
              </a:defRPr>
            </a:lvl7pPr>
            <a:lvl8pPr lvl="7">
              <a:spcBef>
                <a:spcPts val="0"/>
              </a:spcBef>
              <a:spcAft>
                <a:spcPts val="0"/>
              </a:spcAft>
              <a:buClr>
                <a:schemeClr val="lt1"/>
              </a:buClr>
              <a:buSzPts val="6400"/>
              <a:buNone/>
              <a:defRPr sz="6400">
                <a:solidFill>
                  <a:schemeClr val="lt1"/>
                </a:solidFill>
              </a:defRPr>
            </a:lvl8pPr>
            <a:lvl9pPr lvl="8">
              <a:spcBef>
                <a:spcPts val="0"/>
              </a:spcBef>
              <a:spcAft>
                <a:spcPts val="0"/>
              </a:spcAft>
              <a:buClr>
                <a:schemeClr val="lt1"/>
              </a:buClr>
              <a:buSzPts val="6400"/>
              <a:buNone/>
              <a:defRPr sz="6400">
                <a:solidFill>
                  <a:schemeClr val="lt1"/>
                </a:solidFill>
              </a:defRPr>
            </a:lvl9pPr>
          </a:lstStyle>
          <a:p/>
        </p:txBody>
      </p:sp>
      <p:sp>
        <p:nvSpPr>
          <p:cNvPr id="12" name="Google Shape;12;p2"/>
          <p:cNvSpPr txBox="1"/>
          <p:nvPr>
            <p:ph idx="1" type="subTitle"/>
          </p:nvPr>
        </p:nvSpPr>
        <p:spPr>
          <a:xfrm>
            <a:off x="680600" y="4243083"/>
            <a:ext cx="10830900" cy="840000"/>
          </a:xfrm>
          <a:prstGeom prst="rect">
            <a:avLst/>
          </a:prstGeom>
        </p:spPr>
        <p:txBody>
          <a:bodyPr anchorCtr="0" anchor="t" bIns="121900" lIns="121900" spcFirstLastPara="1" rIns="121900" wrap="square" tIns="121900">
            <a:normAutofit/>
          </a:bodyPr>
          <a:lstStyle>
            <a:lvl1pPr lvl="0">
              <a:lnSpc>
                <a:spcPct val="100000"/>
              </a:lnSpc>
              <a:spcBef>
                <a:spcPts val="0"/>
              </a:spcBef>
              <a:spcAft>
                <a:spcPts val="0"/>
              </a:spcAft>
              <a:buClr>
                <a:schemeClr val="lt1"/>
              </a:buClr>
              <a:buSzPts val="3200"/>
              <a:buNone/>
              <a:defRPr sz="3200">
                <a:solidFill>
                  <a:schemeClr val="lt1"/>
                </a:solidFill>
              </a:defRPr>
            </a:lvl1pPr>
            <a:lvl2pPr lvl="1">
              <a:lnSpc>
                <a:spcPct val="100000"/>
              </a:lnSpc>
              <a:spcBef>
                <a:spcPts val="0"/>
              </a:spcBef>
              <a:spcAft>
                <a:spcPts val="0"/>
              </a:spcAft>
              <a:buClr>
                <a:schemeClr val="lt1"/>
              </a:buClr>
              <a:buSzPts val="3200"/>
              <a:buNone/>
              <a:defRPr sz="3200">
                <a:solidFill>
                  <a:schemeClr val="lt1"/>
                </a:solidFill>
              </a:defRPr>
            </a:lvl2pPr>
            <a:lvl3pPr lvl="2">
              <a:lnSpc>
                <a:spcPct val="100000"/>
              </a:lnSpc>
              <a:spcBef>
                <a:spcPts val="0"/>
              </a:spcBef>
              <a:spcAft>
                <a:spcPts val="0"/>
              </a:spcAft>
              <a:buClr>
                <a:schemeClr val="lt1"/>
              </a:buClr>
              <a:buSzPts val="3200"/>
              <a:buNone/>
              <a:defRPr sz="3200">
                <a:solidFill>
                  <a:schemeClr val="lt1"/>
                </a:solidFill>
              </a:defRPr>
            </a:lvl3pPr>
            <a:lvl4pPr lvl="3">
              <a:lnSpc>
                <a:spcPct val="100000"/>
              </a:lnSpc>
              <a:spcBef>
                <a:spcPts val="0"/>
              </a:spcBef>
              <a:spcAft>
                <a:spcPts val="0"/>
              </a:spcAft>
              <a:buClr>
                <a:schemeClr val="lt1"/>
              </a:buClr>
              <a:buSzPts val="3200"/>
              <a:buNone/>
              <a:defRPr sz="3200">
                <a:solidFill>
                  <a:schemeClr val="lt1"/>
                </a:solidFill>
              </a:defRPr>
            </a:lvl4pPr>
            <a:lvl5pPr lvl="4">
              <a:lnSpc>
                <a:spcPct val="100000"/>
              </a:lnSpc>
              <a:spcBef>
                <a:spcPts val="0"/>
              </a:spcBef>
              <a:spcAft>
                <a:spcPts val="0"/>
              </a:spcAft>
              <a:buClr>
                <a:schemeClr val="lt1"/>
              </a:buClr>
              <a:buSzPts val="3200"/>
              <a:buNone/>
              <a:defRPr sz="3200">
                <a:solidFill>
                  <a:schemeClr val="lt1"/>
                </a:solidFill>
              </a:defRPr>
            </a:lvl5pPr>
            <a:lvl6pPr lvl="5">
              <a:lnSpc>
                <a:spcPct val="100000"/>
              </a:lnSpc>
              <a:spcBef>
                <a:spcPts val="0"/>
              </a:spcBef>
              <a:spcAft>
                <a:spcPts val="0"/>
              </a:spcAft>
              <a:buClr>
                <a:schemeClr val="lt1"/>
              </a:buClr>
              <a:buSzPts val="3200"/>
              <a:buNone/>
              <a:defRPr sz="3200">
                <a:solidFill>
                  <a:schemeClr val="lt1"/>
                </a:solidFill>
              </a:defRPr>
            </a:lvl6pPr>
            <a:lvl7pPr lvl="6">
              <a:lnSpc>
                <a:spcPct val="100000"/>
              </a:lnSpc>
              <a:spcBef>
                <a:spcPts val="0"/>
              </a:spcBef>
              <a:spcAft>
                <a:spcPts val="0"/>
              </a:spcAft>
              <a:buClr>
                <a:schemeClr val="lt1"/>
              </a:buClr>
              <a:buSzPts val="3200"/>
              <a:buNone/>
              <a:defRPr sz="3200">
                <a:solidFill>
                  <a:schemeClr val="lt1"/>
                </a:solidFill>
              </a:defRPr>
            </a:lvl7pPr>
            <a:lvl8pPr lvl="7">
              <a:lnSpc>
                <a:spcPct val="100000"/>
              </a:lnSpc>
              <a:spcBef>
                <a:spcPts val="0"/>
              </a:spcBef>
              <a:spcAft>
                <a:spcPts val="0"/>
              </a:spcAft>
              <a:buClr>
                <a:schemeClr val="lt1"/>
              </a:buClr>
              <a:buSzPts val="3200"/>
              <a:buNone/>
              <a:defRPr sz="3200">
                <a:solidFill>
                  <a:schemeClr val="lt1"/>
                </a:solidFill>
              </a:defRPr>
            </a:lvl8pPr>
            <a:lvl9pPr lvl="8">
              <a:lnSpc>
                <a:spcPct val="100000"/>
              </a:lnSpc>
              <a:spcBef>
                <a:spcPts val="0"/>
              </a:spcBef>
              <a:spcAft>
                <a:spcPts val="0"/>
              </a:spcAft>
              <a:buClr>
                <a:schemeClr val="lt1"/>
              </a:buClr>
              <a:buSzPts val="3200"/>
              <a:buNone/>
              <a:defRPr sz="3200">
                <a:solidFill>
                  <a:schemeClr val="lt1"/>
                </a:solidFill>
              </a:defRPr>
            </a:lvl9pPr>
          </a:lstStyle>
          <a:p/>
        </p:txBody>
      </p:sp>
      <p:sp>
        <p:nvSpPr>
          <p:cNvPr id="13" name="Google Shape;13;p2"/>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8" name="Shape 48"/>
        <p:cNvGrpSpPr/>
        <p:nvPr/>
      </p:nvGrpSpPr>
      <p:grpSpPr>
        <a:xfrm>
          <a:off x="0" y="0"/>
          <a:ext cx="0" cy="0"/>
          <a:chOff x="0" y="0"/>
          <a:chExt cx="0" cy="0"/>
        </a:xfrm>
      </p:grpSpPr>
      <p:sp>
        <p:nvSpPr>
          <p:cNvPr id="49" name="Google Shape;49;p11"/>
          <p:cNvSpPr/>
          <p:nvPr/>
        </p:nvSpPr>
        <p:spPr>
          <a:xfrm>
            <a:off x="0" y="6727600"/>
            <a:ext cx="12192000" cy="130500"/>
          </a:xfrm>
          <a:prstGeom prst="rect">
            <a:avLst/>
          </a:pr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0" name="Google Shape;50;p11"/>
          <p:cNvSpPr txBox="1"/>
          <p:nvPr>
            <p:ph hasCustomPrompt="1" type="title"/>
          </p:nvPr>
        </p:nvSpPr>
        <p:spPr>
          <a:xfrm>
            <a:off x="415600" y="1321967"/>
            <a:ext cx="11360700" cy="2557200"/>
          </a:xfrm>
          <a:prstGeom prst="rect">
            <a:avLst/>
          </a:prstGeom>
        </p:spPr>
        <p:txBody>
          <a:bodyPr anchorCtr="0" anchor="ctr" bIns="121900" lIns="121900" spcFirstLastPara="1" rIns="121900" wrap="square" tIns="121900">
            <a:normAutofit/>
          </a:bodyPr>
          <a:lstStyle>
            <a:lvl1pPr lvl="0" algn="ctr">
              <a:spcBef>
                <a:spcPts val="0"/>
              </a:spcBef>
              <a:spcAft>
                <a:spcPts val="0"/>
              </a:spcAft>
              <a:buSzPts val="18700"/>
              <a:buNone/>
              <a:defRPr b="1" sz="18700"/>
            </a:lvl1pPr>
            <a:lvl2pPr lvl="1" algn="ctr">
              <a:spcBef>
                <a:spcPts val="0"/>
              </a:spcBef>
              <a:spcAft>
                <a:spcPts val="0"/>
              </a:spcAft>
              <a:buSzPts val="18700"/>
              <a:buNone/>
              <a:defRPr b="1" sz="18700"/>
            </a:lvl2pPr>
            <a:lvl3pPr lvl="2" algn="ctr">
              <a:spcBef>
                <a:spcPts val="0"/>
              </a:spcBef>
              <a:spcAft>
                <a:spcPts val="0"/>
              </a:spcAft>
              <a:buSzPts val="18700"/>
              <a:buNone/>
              <a:defRPr b="1" sz="18700"/>
            </a:lvl3pPr>
            <a:lvl4pPr lvl="3" algn="ctr">
              <a:spcBef>
                <a:spcPts val="0"/>
              </a:spcBef>
              <a:spcAft>
                <a:spcPts val="0"/>
              </a:spcAft>
              <a:buSzPts val="18700"/>
              <a:buNone/>
              <a:defRPr b="1" sz="18700"/>
            </a:lvl4pPr>
            <a:lvl5pPr lvl="4" algn="ctr">
              <a:spcBef>
                <a:spcPts val="0"/>
              </a:spcBef>
              <a:spcAft>
                <a:spcPts val="0"/>
              </a:spcAft>
              <a:buSzPts val="18700"/>
              <a:buNone/>
              <a:defRPr b="1" sz="18700"/>
            </a:lvl5pPr>
            <a:lvl6pPr lvl="5" algn="ctr">
              <a:spcBef>
                <a:spcPts val="0"/>
              </a:spcBef>
              <a:spcAft>
                <a:spcPts val="0"/>
              </a:spcAft>
              <a:buSzPts val="18700"/>
              <a:buNone/>
              <a:defRPr b="1" sz="18700"/>
            </a:lvl6pPr>
            <a:lvl7pPr lvl="6" algn="ctr">
              <a:spcBef>
                <a:spcPts val="0"/>
              </a:spcBef>
              <a:spcAft>
                <a:spcPts val="0"/>
              </a:spcAft>
              <a:buSzPts val="18700"/>
              <a:buNone/>
              <a:defRPr b="1" sz="18700"/>
            </a:lvl7pPr>
            <a:lvl8pPr lvl="7" algn="ctr">
              <a:spcBef>
                <a:spcPts val="0"/>
              </a:spcBef>
              <a:spcAft>
                <a:spcPts val="0"/>
              </a:spcAft>
              <a:buSzPts val="18700"/>
              <a:buNone/>
              <a:defRPr b="1" sz="18700"/>
            </a:lvl8pPr>
            <a:lvl9pPr lvl="8" algn="ctr">
              <a:spcBef>
                <a:spcPts val="0"/>
              </a:spcBef>
              <a:spcAft>
                <a:spcPts val="0"/>
              </a:spcAft>
              <a:buSzPts val="18700"/>
              <a:buNone/>
              <a:defRPr b="1" sz="18700"/>
            </a:lvl9pPr>
          </a:lstStyle>
          <a:p>
            <a:r>
              <a:t>xx%</a:t>
            </a:r>
          </a:p>
        </p:txBody>
      </p:sp>
      <p:sp>
        <p:nvSpPr>
          <p:cNvPr id="51" name="Google Shape;51;p11"/>
          <p:cNvSpPr txBox="1"/>
          <p:nvPr>
            <p:ph idx="1" type="body"/>
          </p:nvPr>
        </p:nvSpPr>
        <p:spPr>
          <a:xfrm>
            <a:off x="415600" y="4095067"/>
            <a:ext cx="11360700" cy="1202400"/>
          </a:xfrm>
          <a:prstGeom prst="rect">
            <a:avLst/>
          </a:prstGeom>
        </p:spPr>
        <p:txBody>
          <a:bodyPr anchorCtr="0" anchor="t" bIns="121900" lIns="121900" spcFirstLastPara="1" rIns="121900" wrap="square" tIns="121900">
            <a:normAutofit/>
          </a:bodyPr>
          <a:lstStyle>
            <a:lvl1pPr indent="-381000" lvl="0" marL="457200" algn="ctr">
              <a:spcBef>
                <a:spcPts val="0"/>
              </a:spcBef>
              <a:spcAft>
                <a:spcPts val="0"/>
              </a:spcAft>
              <a:buSzPts val="2400"/>
              <a:buChar char="●"/>
              <a:defRPr/>
            </a:lvl1pPr>
            <a:lvl2pPr indent="-349250" lvl="1" marL="914400" algn="ctr">
              <a:spcBef>
                <a:spcPts val="0"/>
              </a:spcBef>
              <a:spcAft>
                <a:spcPts val="0"/>
              </a:spcAft>
              <a:buSzPts val="1900"/>
              <a:buChar char="○"/>
              <a:defRPr/>
            </a:lvl2pPr>
            <a:lvl3pPr indent="-349250" lvl="2" marL="1371600" algn="ctr">
              <a:spcBef>
                <a:spcPts val="0"/>
              </a:spcBef>
              <a:spcAft>
                <a:spcPts val="0"/>
              </a:spcAft>
              <a:buSzPts val="1900"/>
              <a:buChar char="■"/>
              <a:defRPr/>
            </a:lvl3pPr>
            <a:lvl4pPr indent="-349250" lvl="3" marL="1828800" algn="ctr">
              <a:spcBef>
                <a:spcPts val="0"/>
              </a:spcBef>
              <a:spcAft>
                <a:spcPts val="0"/>
              </a:spcAft>
              <a:buSzPts val="1900"/>
              <a:buChar char="●"/>
              <a:defRPr/>
            </a:lvl4pPr>
            <a:lvl5pPr indent="-349250" lvl="4" marL="2286000" algn="ctr">
              <a:spcBef>
                <a:spcPts val="0"/>
              </a:spcBef>
              <a:spcAft>
                <a:spcPts val="0"/>
              </a:spcAft>
              <a:buSzPts val="1900"/>
              <a:buChar char="○"/>
              <a:defRPr/>
            </a:lvl5pPr>
            <a:lvl6pPr indent="-349250" lvl="5" marL="2743200" algn="ctr">
              <a:spcBef>
                <a:spcPts val="0"/>
              </a:spcBef>
              <a:spcAft>
                <a:spcPts val="0"/>
              </a:spcAft>
              <a:buSzPts val="1900"/>
              <a:buChar char="■"/>
              <a:defRPr/>
            </a:lvl6pPr>
            <a:lvl7pPr indent="-349250" lvl="6" marL="3200400" algn="ctr">
              <a:spcBef>
                <a:spcPts val="0"/>
              </a:spcBef>
              <a:spcAft>
                <a:spcPts val="0"/>
              </a:spcAft>
              <a:buSzPts val="1900"/>
              <a:buChar char="●"/>
              <a:defRPr/>
            </a:lvl7pPr>
            <a:lvl8pPr indent="-349250" lvl="7" marL="3657600" algn="ctr">
              <a:spcBef>
                <a:spcPts val="0"/>
              </a:spcBef>
              <a:spcAft>
                <a:spcPts val="0"/>
              </a:spcAft>
              <a:buSzPts val="1900"/>
              <a:buChar char="○"/>
              <a:defRPr/>
            </a:lvl8pPr>
            <a:lvl9pPr indent="-349250" lvl="8" marL="4114800" algn="ctr">
              <a:spcBef>
                <a:spcPts val="0"/>
              </a:spcBef>
              <a:spcAft>
                <a:spcPts val="0"/>
              </a:spcAft>
              <a:buSzPts val="1900"/>
              <a:buChar char="■"/>
              <a:defRPr/>
            </a:lvl9pPr>
          </a:lstStyle>
          <a:p/>
        </p:txBody>
      </p:sp>
      <p:sp>
        <p:nvSpPr>
          <p:cNvPr id="52" name="Google Shape;52;p11"/>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5" name="Shape 55"/>
        <p:cNvGrpSpPr/>
        <p:nvPr/>
      </p:nvGrpSpPr>
      <p:grpSpPr>
        <a:xfrm>
          <a:off x="0" y="0"/>
          <a:ext cx="0" cy="0"/>
          <a:chOff x="0" y="0"/>
          <a:chExt cx="0" cy="0"/>
        </a:xfrm>
      </p:grpSpPr>
      <p:sp>
        <p:nvSpPr>
          <p:cNvPr id="56" name="Google Shape;56;p13"/>
          <p:cNvSpPr txBox="1"/>
          <p:nvPr>
            <p:ph type="title"/>
          </p:nvPr>
        </p:nvSpPr>
        <p:spPr>
          <a:xfrm>
            <a:off x="677334" y="609600"/>
            <a:ext cx="8596800" cy="13209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accent1"/>
              </a:buClr>
              <a:buSzPts val="3600"/>
              <a:buFont typeface="Trebuchet MS"/>
              <a:buNone/>
              <a:defRPr sz="3600"/>
            </a:lvl1pPr>
            <a:lvl2pPr lvl="1" algn="l">
              <a:spcBef>
                <a:spcPts val="0"/>
              </a:spcBef>
              <a:spcAft>
                <a:spcPts val="0"/>
              </a:spcAft>
              <a:buSzPts val="3700"/>
              <a:buNone/>
              <a:defRPr/>
            </a:lvl2pPr>
            <a:lvl3pPr lvl="2" algn="l">
              <a:spcBef>
                <a:spcPts val="0"/>
              </a:spcBef>
              <a:spcAft>
                <a:spcPts val="0"/>
              </a:spcAft>
              <a:buSzPts val="3700"/>
              <a:buNone/>
              <a:defRPr/>
            </a:lvl3pPr>
            <a:lvl4pPr lvl="3" algn="l">
              <a:spcBef>
                <a:spcPts val="0"/>
              </a:spcBef>
              <a:spcAft>
                <a:spcPts val="0"/>
              </a:spcAft>
              <a:buSzPts val="3700"/>
              <a:buNone/>
              <a:defRPr/>
            </a:lvl4pPr>
            <a:lvl5pPr lvl="4" algn="l">
              <a:spcBef>
                <a:spcPts val="0"/>
              </a:spcBef>
              <a:spcAft>
                <a:spcPts val="0"/>
              </a:spcAft>
              <a:buSzPts val="3700"/>
              <a:buNone/>
              <a:defRPr/>
            </a:lvl5pPr>
            <a:lvl6pPr lvl="5" algn="l">
              <a:spcBef>
                <a:spcPts val="0"/>
              </a:spcBef>
              <a:spcAft>
                <a:spcPts val="0"/>
              </a:spcAft>
              <a:buSzPts val="3700"/>
              <a:buNone/>
              <a:defRPr/>
            </a:lvl6pPr>
            <a:lvl7pPr lvl="6" algn="l">
              <a:spcBef>
                <a:spcPts val="0"/>
              </a:spcBef>
              <a:spcAft>
                <a:spcPts val="0"/>
              </a:spcAft>
              <a:buSzPts val="3700"/>
              <a:buNone/>
              <a:defRPr/>
            </a:lvl7pPr>
            <a:lvl8pPr lvl="7" algn="l">
              <a:spcBef>
                <a:spcPts val="0"/>
              </a:spcBef>
              <a:spcAft>
                <a:spcPts val="0"/>
              </a:spcAft>
              <a:buSzPts val="3700"/>
              <a:buNone/>
              <a:defRPr/>
            </a:lvl8pPr>
            <a:lvl9pPr lvl="8" algn="l">
              <a:spcBef>
                <a:spcPts val="0"/>
              </a:spcBef>
              <a:spcAft>
                <a:spcPts val="0"/>
              </a:spcAft>
              <a:buSzPts val="3700"/>
              <a:buNone/>
              <a:defRPr/>
            </a:lvl9pPr>
          </a:lstStyle>
          <a:p/>
        </p:txBody>
      </p:sp>
      <p:sp>
        <p:nvSpPr>
          <p:cNvPr id="57" name="Google Shape;57;p13"/>
          <p:cNvSpPr txBox="1"/>
          <p:nvPr>
            <p:ph idx="1" type="body"/>
          </p:nvPr>
        </p:nvSpPr>
        <p:spPr>
          <a:xfrm>
            <a:off x="677334" y="2160589"/>
            <a:ext cx="8596800" cy="3880800"/>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58" name="Google Shape;58;p13"/>
          <p:cNvSpPr txBox="1"/>
          <p:nvPr>
            <p:ph idx="10" type="dt"/>
          </p:nvPr>
        </p:nvSpPr>
        <p:spPr>
          <a:xfrm>
            <a:off x="7205133" y="6041362"/>
            <a:ext cx="9120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3"/>
          <p:cNvSpPr txBox="1"/>
          <p:nvPr>
            <p:ph idx="11" type="ftr"/>
          </p:nvPr>
        </p:nvSpPr>
        <p:spPr>
          <a:xfrm>
            <a:off x="677334" y="6041362"/>
            <a:ext cx="629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3"/>
          <p:cNvSpPr txBox="1"/>
          <p:nvPr>
            <p:ph idx="12" type="sldNum"/>
          </p:nvPr>
        </p:nvSpPr>
        <p:spPr>
          <a:xfrm>
            <a:off x="8590663" y="6041362"/>
            <a:ext cx="683400" cy="365100"/>
          </a:xfrm>
          <a:prstGeom prst="rect">
            <a:avLst/>
          </a:prstGeom>
          <a:noFill/>
          <a:ln>
            <a:noFill/>
          </a:ln>
        </p:spPr>
        <p:txBody>
          <a:bodyPr anchorCtr="0" anchor="ctr" bIns="45700" lIns="91425" spcFirstLastPara="1" rIns="91425" wrap="square" tIns="4570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1" name="Shape 61"/>
        <p:cNvGrpSpPr/>
        <p:nvPr/>
      </p:nvGrpSpPr>
      <p:grpSpPr>
        <a:xfrm>
          <a:off x="0" y="0"/>
          <a:ext cx="0" cy="0"/>
          <a:chOff x="0" y="0"/>
          <a:chExt cx="0" cy="0"/>
        </a:xfrm>
      </p:grpSpPr>
      <p:sp>
        <p:nvSpPr>
          <p:cNvPr id="62" name="Google Shape;62;p14"/>
          <p:cNvSpPr txBox="1"/>
          <p:nvPr>
            <p:ph type="title"/>
          </p:nvPr>
        </p:nvSpPr>
        <p:spPr>
          <a:xfrm>
            <a:off x="677334" y="609600"/>
            <a:ext cx="8596800" cy="13209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accent1"/>
              </a:buClr>
              <a:buSzPts val="3600"/>
              <a:buFont typeface="Trebuchet MS"/>
              <a:buNone/>
              <a:defRPr/>
            </a:lvl1pPr>
            <a:lvl2pPr lvl="1" algn="l">
              <a:spcBef>
                <a:spcPts val="0"/>
              </a:spcBef>
              <a:spcAft>
                <a:spcPts val="0"/>
              </a:spcAft>
              <a:buSzPts val="3700"/>
              <a:buNone/>
              <a:defRPr/>
            </a:lvl2pPr>
            <a:lvl3pPr lvl="2" algn="l">
              <a:spcBef>
                <a:spcPts val="0"/>
              </a:spcBef>
              <a:spcAft>
                <a:spcPts val="0"/>
              </a:spcAft>
              <a:buSzPts val="3700"/>
              <a:buNone/>
              <a:defRPr/>
            </a:lvl3pPr>
            <a:lvl4pPr lvl="3" algn="l">
              <a:spcBef>
                <a:spcPts val="0"/>
              </a:spcBef>
              <a:spcAft>
                <a:spcPts val="0"/>
              </a:spcAft>
              <a:buSzPts val="3700"/>
              <a:buNone/>
              <a:defRPr/>
            </a:lvl4pPr>
            <a:lvl5pPr lvl="4" algn="l">
              <a:spcBef>
                <a:spcPts val="0"/>
              </a:spcBef>
              <a:spcAft>
                <a:spcPts val="0"/>
              </a:spcAft>
              <a:buSzPts val="3700"/>
              <a:buNone/>
              <a:defRPr/>
            </a:lvl5pPr>
            <a:lvl6pPr lvl="5" algn="l">
              <a:spcBef>
                <a:spcPts val="0"/>
              </a:spcBef>
              <a:spcAft>
                <a:spcPts val="0"/>
              </a:spcAft>
              <a:buSzPts val="3700"/>
              <a:buNone/>
              <a:defRPr/>
            </a:lvl6pPr>
            <a:lvl7pPr lvl="6" algn="l">
              <a:spcBef>
                <a:spcPts val="0"/>
              </a:spcBef>
              <a:spcAft>
                <a:spcPts val="0"/>
              </a:spcAft>
              <a:buSzPts val="3700"/>
              <a:buNone/>
              <a:defRPr/>
            </a:lvl7pPr>
            <a:lvl8pPr lvl="7" algn="l">
              <a:spcBef>
                <a:spcPts val="0"/>
              </a:spcBef>
              <a:spcAft>
                <a:spcPts val="0"/>
              </a:spcAft>
              <a:buSzPts val="3700"/>
              <a:buNone/>
              <a:defRPr/>
            </a:lvl8pPr>
            <a:lvl9pPr lvl="8" algn="l">
              <a:spcBef>
                <a:spcPts val="0"/>
              </a:spcBef>
              <a:spcAft>
                <a:spcPts val="0"/>
              </a:spcAft>
              <a:buSzPts val="3700"/>
              <a:buNone/>
              <a:defRPr/>
            </a:lvl9pPr>
          </a:lstStyle>
          <a:p/>
        </p:txBody>
      </p:sp>
      <p:sp>
        <p:nvSpPr>
          <p:cNvPr id="63" name="Google Shape;63;p14"/>
          <p:cNvSpPr txBox="1"/>
          <p:nvPr>
            <p:ph idx="1" type="body"/>
          </p:nvPr>
        </p:nvSpPr>
        <p:spPr>
          <a:xfrm>
            <a:off x="675745" y="2160983"/>
            <a:ext cx="4185600" cy="576300"/>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64" name="Google Shape;64;p14"/>
          <p:cNvSpPr txBox="1"/>
          <p:nvPr>
            <p:ph idx="2" type="body"/>
          </p:nvPr>
        </p:nvSpPr>
        <p:spPr>
          <a:xfrm>
            <a:off x="675745" y="2737245"/>
            <a:ext cx="4185600" cy="3304200"/>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65" name="Google Shape;65;p14"/>
          <p:cNvSpPr txBox="1"/>
          <p:nvPr>
            <p:ph idx="3" type="body"/>
          </p:nvPr>
        </p:nvSpPr>
        <p:spPr>
          <a:xfrm>
            <a:off x="5088383" y="2160983"/>
            <a:ext cx="4185600" cy="576300"/>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66" name="Google Shape;66;p14"/>
          <p:cNvSpPr txBox="1"/>
          <p:nvPr>
            <p:ph idx="4" type="body"/>
          </p:nvPr>
        </p:nvSpPr>
        <p:spPr>
          <a:xfrm>
            <a:off x="5088384" y="2737245"/>
            <a:ext cx="4185600" cy="3304200"/>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67" name="Google Shape;67;p14"/>
          <p:cNvSpPr txBox="1"/>
          <p:nvPr>
            <p:ph idx="10" type="dt"/>
          </p:nvPr>
        </p:nvSpPr>
        <p:spPr>
          <a:xfrm>
            <a:off x="7205133" y="6041362"/>
            <a:ext cx="9120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14"/>
          <p:cNvSpPr txBox="1"/>
          <p:nvPr>
            <p:ph idx="11" type="ftr"/>
          </p:nvPr>
        </p:nvSpPr>
        <p:spPr>
          <a:xfrm>
            <a:off x="677334" y="6041362"/>
            <a:ext cx="629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14"/>
          <p:cNvSpPr txBox="1"/>
          <p:nvPr>
            <p:ph idx="12" type="sldNum"/>
          </p:nvPr>
        </p:nvSpPr>
        <p:spPr>
          <a:xfrm>
            <a:off x="8590663" y="6041362"/>
            <a:ext cx="683400" cy="365100"/>
          </a:xfrm>
          <a:prstGeom prst="rect">
            <a:avLst/>
          </a:prstGeom>
          <a:noFill/>
          <a:ln>
            <a:noFill/>
          </a:ln>
        </p:spPr>
        <p:txBody>
          <a:bodyPr anchorCtr="0" anchor="ctr" bIns="45700" lIns="91425" spcFirstLastPara="1" rIns="91425" wrap="square" tIns="4570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0" name="Shape 70"/>
        <p:cNvGrpSpPr/>
        <p:nvPr/>
      </p:nvGrpSpPr>
      <p:grpSpPr>
        <a:xfrm>
          <a:off x="0" y="0"/>
          <a:ext cx="0" cy="0"/>
          <a:chOff x="0" y="0"/>
          <a:chExt cx="0" cy="0"/>
        </a:xfrm>
      </p:grpSpPr>
      <p:sp>
        <p:nvSpPr>
          <p:cNvPr id="71" name="Google Shape;71;p15"/>
          <p:cNvSpPr txBox="1"/>
          <p:nvPr>
            <p:ph type="title"/>
          </p:nvPr>
        </p:nvSpPr>
        <p:spPr>
          <a:xfrm>
            <a:off x="677334" y="609600"/>
            <a:ext cx="8596800" cy="13209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accent1"/>
              </a:buClr>
              <a:buSzPts val="1800"/>
              <a:buNone/>
              <a:defRPr/>
            </a:lvl1pPr>
            <a:lvl2pPr lvl="1" algn="l">
              <a:spcBef>
                <a:spcPts val="0"/>
              </a:spcBef>
              <a:spcAft>
                <a:spcPts val="0"/>
              </a:spcAft>
              <a:buSzPts val="3700"/>
              <a:buNone/>
              <a:defRPr/>
            </a:lvl2pPr>
            <a:lvl3pPr lvl="2" algn="l">
              <a:spcBef>
                <a:spcPts val="0"/>
              </a:spcBef>
              <a:spcAft>
                <a:spcPts val="0"/>
              </a:spcAft>
              <a:buSzPts val="3700"/>
              <a:buNone/>
              <a:defRPr/>
            </a:lvl3pPr>
            <a:lvl4pPr lvl="3" algn="l">
              <a:spcBef>
                <a:spcPts val="0"/>
              </a:spcBef>
              <a:spcAft>
                <a:spcPts val="0"/>
              </a:spcAft>
              <a:buSzPts val="3700"/>
              <a:buNone/>
              <a:defRPr/>
            </a:lvl4pPr>
            <a:lvl5pPr lvl="4" algn="l">
              <a:spcBef>
                <a:spcPts val="0"/>
              </a:spcBef>
              <a:spcAft>
                <a:spcPts val="0"/>
              </a:spcAft>
              <a:buSzPts val="3700"/>
              <a:buNone/>
              <a:defRPr/>
            </a:lvl5pPr>
            <a:lvl6pPr lvl="5" algn="l">
              <a:spcBef>
                <a:spcPts val="0"/>
              </a:spcBef>
              <a:spcAft>
                <a:spcPts val="0"/>
              </a:spcAft>
              <a:buSzPts val="3700"/>
              <a:buNone/>
              <a:defRPr/>
            </a:lvl6pPr>
            <a:lvl7pPr lvl="6" algn="l">
              <a:spcBef>
                <a:spcPts val="0"/>
              </a:spcBef>
              <a:spcAft>
                <a:spcPts val="0"/>
              </a:spcAft>
              <a:buSzPts val="3700"/>
              <a:buNone/>
              <a:defRPr/>
            </a:lvl7pPr>
            <a:lvl8pPr lvl="7" algn="l">
              <a:spcBef>
                <a:spcPts val="0"/>
              </a:spcBef>
              <a:spcAft>
                <a:spcPts val="0"/>
              </a:spcAft>
              <a:buSzPts val="3700"/>
              <a:buNone/>
              <a:defRPr/>
            </a:lvl8pPr>
            <a:lvl9pPr lvl="8" algn="l">
              <a:spcBef>
                <a:spcPts val="0"/>
              </a:spcBef>
              <a:spcAft>
                <a:spcPts val="0"/>
              </a:spcAft>
              <a:buSzPts val="3700"/>
              <a:buNone/>
              <a:defRPr/>
            </a:lvl9pPr>
          </a:lstStyle>
          <a:p/>
        </p:txBody>
      </p:sp>
      <p:sp>
        <p:nvSpPr>
          <p:cNvPr id="72" name="Google Shape;72;p15"/>
          <p:cNvSpPr txBox="1"/>
          <p:nvPr>
            <p:ph idx="1" type="body"/>
          </p:nvPr>
        </p:nvSpPr>
        <p:spPr>
          <a:xfrm>
            <a:off x="677334" y="2160589"/>
            <a:ext cx="4184100" cy="3880800"/>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73" name="Google Shape;73;p15"/>
          <p:cNvSpPr txBox="1"/>
          <p:nvPr>
            <p:ph idx="2" type="body"/>
          </p:nvPr>
        </p:nvSpPr>
        <p:spPr>
          <a:xfrm>
            <a:off x="5089970" y="2160589"/>
            <a:ext cx="4184100" cy="3880800"/>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74" name="Google Shape;74;p15"/>
          <p:cNvSpPr txBox="1"/>
          <p:nvPr>
            <p:ph idx="10" type="dt"/>
          </p:nvPr>
        </p:nvSpPr>
        <p:spPr>
          <a:xfrm>
            <a:off x="7205133" y="6041362"/>
            <a:ext cx="9120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5"/>
          <p:cNvSpPr txBox="1"/>
          <p:nvPr>
            <p:ph idx="11" type="ftr"/>
          </p:nvPr>
        </p:nvSpPr>
        <p:spPr>
          <a:xfrm>
            <a:off x="677334" y="6041362"/>
            <a:ext cx="629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5"/>
          <p:cNvSpPr txBox="1"/>
          <p:nvPr>
            <p:ph idx="12" type="sldNum"/>
          </p:nvPr>
        </p:nvSpPr>
        <p:spPr>
          <a:xfrm>
            <a:off x="8590663" y="6041362"/>
            <a:ext cx="683400" cy="365100"/>
          </a:xfrm>
          <a:prstGeom prst="rect">
            <a:avLst/>
          </a:prstGeom>
          <a:noFill/>
          <a:ln>
            <a:noFill/>
          </a:ln>
        </p:spPr>
        <p:txBody>
          <a:bodyPr anchorCtr="0" anchor="ctr" bIns="45700" lIns="91425" spcFirstLastPara="1" rIns="91425" wrap="square" tIns="4570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4" name="Shape 14"/>
        <p:cNvGrpSpPr/>
        <p:nvPr/>
      </p:nvGrpSpPr>
      <p:grpSpPr>
        <a:xfrm>
          <a:off x="0" y="0"/>
          <a:ext cx="0" cy="0"/>
          <a:chOff x="0" y="0"/>
          <a:chExt cx="0" cy="0"/>
        </a:xfrm>
      </p:grpSpPr>
      <p:cxnSp>
        <p:nvCxnSpPr>
          <p:cNvPr id="15" name="Google Shape;15;p3"/>
          <p:cNvCxnSpPr/>
          <p:nvPr/>
        </p:nvCxnSpPr>
        <p:spPr>
          <a:xfrm>
            <a:off x="0" y="3997533"/>
            <a:ext cx="12192000" cy="0"/>
          </a:xfrm>
          <a:prstGeom prst="straightConnector1">
            <a:avLst/>
          </a:prstGeom>
          <a:noFill/>
          <a:ln cap="flat" cmpd="sng" w="19050">
            <a:solidFill>
              <a:schemeClr val="lt2"/>
            </a:solidFill>
            <a:prstDash val="solid"/>
            <a:round/>
            <a:headEnd len="sm" w="sm" type="none"/>
            <a:tailEnd len="sm" w="sm" type="none"/>
          </a:ln>
        </p:spPr>
      </p:cxnSp>
      <p:sp>
        <p:nvSpPr>
          <p:cNvPr id="16" name="Google Shape;16;p3"/>
          <p:cNvSpPr txBox="1"/>
          <p:nvPr>
            <p:ph type="title"/>
          </p:nvPr>
        </p:nvSpPr>
        <p:spPr>
          <a:xfrm>
            <a:off x="680600" y="2743200"/>
            <a:ext cx="10830900" cy="1038300"/>
          </a:xfrm>
          <a:prstGeom prst="rect">
            <a:avLst/>
          </a:prstGeom>
        </p:spPr>
        <p:txBody>
          <a:bodyPr anchorCtr="0" anchor="b" bIns="121900" lIns="121900" spcFirstLastPara="1" rIns="121900" wrap="square" tIns="121900">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17" name="Google Shape;17;p3"/>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a:off x="0" y="6727600"/>
            <a:ext cx="12192000" cy="130500"/>
          </a:xfrm>
          <a:prstGeom prst="rect">
            <a:avLst/>
          </a:pr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 name="Google Shape;20;p4"/>
          <p:cNvSpPr txBox="1"/>
          <p:nvPr>
            <p:ph type="title"/>
          </p:nvPr>
        </p:nvSpPr>
        <p:spPr>
          <a:xfrm>
            <a:off x="415600" y="593367"/>
            <a:ext cx="11360700" cy="763500"/>
          </a:xfrm>
          <a:prstGeom prst="rect">
            <a:avLst/>
          </a:prstGeom>
        </p:spPr>
        <p:txBody>
          <a:bodyPr anchorCtr="0" anchor="t" bIns="121900" lIns="121900" spcFirstLastPara="1" rIns="121900" wrap="square" tIns="121900">
            <a:normAutofit/>
          </a:bodyPr>
          <a:lstStyle>
            <a:lvl1pPr lvl="0">
              <a:spcBef>
                <a:spcPts val="0"/>
              </a:spcBef>
              <a:spcAft>
                <a:spcPts val="0"/>
              </a:spcAft>
              <a:buSzPts val="37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p:txBody>
      </p:sp>
      <p:sp>
        <p:nvSpPr>
          <p:cNvPr id="21" name="Google Shape;21;p4"/>
          <p:cNvSpPr txBox="1"/>
          <p:nvPr>
            <p:ph idx="1" type="body"/>
          </p:nvPr>
        </p:nvSpPr>
        <p:spPr>
          <a:xfrm>
            <a:off x="415600" y="1536633"/>
            <a:ext cx="11360700" cy="4555200"/>
          </a:xfrm>
          <a:prstGeom prst="rect">
            <a:avLst/>
          </a:prstGeom>
        </p:spPr>
        <p:txBody>
          <a:bodyPr anchorCtr="0" anchor="t" bIns="121900" lIns="121900" spcFirstLastPara="1" rIns="121900" wrap="square" tIns="121900">
            <a:normAutofit/>
          </a:bodyPr>
          <a:lstStyle>
            <a:lvl1pPr indent="-381000" lvl="0" marL="457200">
              <a:spcBef>
                <a:spcPts val="0"/>
              </a:spcBef>
              <a:spcAft>
                <a:spcPts val="0"/>
              </a:spcAft>
              <a:buSzPts val="2400"/>
              <a:buChar char="●"/>
              <a:defRPr/>
            </a:lvl1pPr>
            <a:lvl2pPr indent="-349250" lvl="1" marL="914400">
              <a:spcBef>
                <a:spcPts val="0"/>
              </a:spcBef>
              <a:spcAft>
                <a:spcPts val="0"/>
              </a:spcAft>
              <a:buSzPts val="1900"/>
              <a:buChar char="○"/>
              <a:defRPr/>
            </a:lvl2pPr>
            <a:lvl3pPr indent="-349250" lvl="2" marL="1371600">
              <a:spcBef>
                <a:spcPts val="0"/>
              </a:spcBef>
              <a:spcAft>
                <a:spcPts val="0"/>
              </a:spcAft>
              <a:buSzPts val="1900"/>
              <a:buChar char="■"/>
              <a:defRPr/>
            </a:lvl3pPr>
            <a:lvl4pPr indent="-349250" lvl="3" marL="1828800">
              <a:spcBef>
                <a:spcPts val="0"/>
              </a:spcBef>
              <a:spcAft>
                <a:spcPts val="0"/>
              </a:spcAft>
              <a:buSzPts val="1900"/>
              <a:buChar char="●"/>
              <a:defRPr/>
            </a:lvl4pPr>
            <a:lvl5pPr indent="-349250" lvl="4" marL="2286000">
              <a:spcBef>
                <a:spcPts val="0"/>
              </a:spcBef>
              <a:spcAft>
                <a:spcPts val="0"/>
              </a:spcAft>
              <a:buSzPts val="1900"/>
              <a:buChar char="○"/>
              <a:defRPr/>
            </a:lvl5pPr>
            <a:lvl6pPr indent="-349250" lvl="5" marL="2743200">
              <a:spcBef>
                <a:spcPts val="0"/>
              </a:spcBef>
              <a:spcAft>
                <a:spcPts val="0"/>
              </a:spcAft>
              <a:buSzPts val="1900"/>
              <a:buChar char="■"/>
              <a:defRPr/>
            </a:lvl6pPr>
            <a:lvl7pPr indent="-349250" lvl="6" marL="3200400">
              <a:spcBef>
                <a:spcPts val="0"/>
              </a:spcBef>
              <a:spcAft>
                <a:spcPts val="0"/>
              </a:spcAft>
              <a:buSzPts val="1900"/>
              <a:buChar char="●"/>
              <a:defRPr/>
            </a:lvl7pPr>
            <a:lvl8pPr indent="-349250" lvl="7" marL="3657600">
              <a:spcBef>
                <a:spcPts val="0"/>
              </a:spcBef>
              <a:spcAft>
                <a:spcPts val="0"/>
              </a:spcAft>
              <a:buSzPts val="1900"/>
              <a:buChar char="○"/>
              <a:defRPr/>
            </a:lvl8pPr>
            <a:lvl9pPr indent="-349250" lvl="8" marL="4114800">
              <a:spcBef>
                <a:spcPts val="0"/>
              </a:spcBef>
              <a:spcAft>
                <a:spcPts val="0"/>
              </a:spcAft>
              <a:buSzPts val="1900"/>
              <a:buChar char="■"/>
              <a:defRPr/>
            </a:lvl9pPr>
          </a:lstStyle>
          <a:p/>
        </p:txBody>
      </p:sp>
      <p:sp>
        <p:nvSpPr>
          <p:cNvPr id="22" name="Google Shape;22;p4"/>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5"/>
          <p:cNvSpPr txBox="1"/>
          <p:nvPr>
            <p:ph type="title"/>
          </p:nvPr>
        </p:nvSpPr>
        <p:spPr>
          <a:xfrm>
            <a:off x="415600" y="593367"/>
            <a:ext cx="11360700" cy="763500"/>
          </a:xfrm>
          <a:prstGeom prst="rect">
            <a:avLst/>
          </a:prstGeom>
        </p:spPr>
        <p:txBody>
          <a:bodyPr anchorCtr="0" anchor="t" bIns="121900" lIns="121900" spcFirstLastPara="1" rIns="121900" wrap="square" tIns="121900">
            <a:normAutofit/>
          </a:bodyPr>
          <a:lstStyle>
            <a:lvl1pPr lvl="0">
              <a:spcBef>
                <a:spcPts val="0"/>
              </a:spcBef>
              <a:spcAft>
                <a:spcPts val="0"/>
              </a:spcAft>
              <a:buSzPts val="37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p:txBody>
      </p:sp>
      <p:sp>
        <p:nvSpPr>
          <p:cNvPr id="25" name="Google Shape;25;p5"/>
          <p:cNvSpPr txBox="1"/>
          <p:nvPr>
            <p:ph idx="1" type="body"/>
          </p:nvPr>
        </p:nvSpPr>
        <p:spPr>
          <a:xfrm>
            <a:off x="415600" y="1536633"/>
            <a:ext cx="5333100" cy="4555200"/>
          </a:xfrm>
          <a:prstGeom prst="rect">
            <a:avLst/>
          </a:prstGeom>
        </p:spPr>
        <p:txBody>
          <a:bodyPr anchorCtr="0" anchor="t" bIns="121900" lIns="121900" spcFirstLastPara="1" rIns="121900" wrap="square" tIns="121900">
            <a:normAutofit/>
          </a:bodyPr>
          <a:lstStyle>
            <a:lvl1pPr indent="-349250" lvl="0" marL="457200">
              <a:spcBef>
                <a:spcPts val="0"/>
              </a:spcBef>
              <a:spcAft>
                <a:spcPts val="0"/>
              </a:spcAft>
              <a:buSzPts val="1900"/>
              <a:buChar char="●"/>
              <a:defRPr sz="19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26" name="Google Shape;26;p5"/>
          <p:cNvSpPr txBox="1"/>
          <p:nvPr>
            <p:ph idx="2" type="body"/>
          </p:nvPr>
        </p:nvSpPr>
        <p:spPr>
          <a:xfrm>
            <a:off x="6443200" y="1536633"/>
            <a:ext cx="5333100" cy="4555200"/>
          </a:xfrm>
          <a:prstGeom prst="rect">
            <a:avLst/>
          </a:prstGeom>
        </p:spPr>
        <p:txBody>
          <a:bodyPr anchorCtr="0" anchor="t" bIns="121900" lIns="121900" spcFirstLastPara="1" rIns="121900" wrap="square" tIns="121900">
            <a:normAutofit/>
          </a:bodyPr>
          <a:lstStyle>
            <a:lvl1pPr indent="-349250" lvl="0" marL="457200">
              <a:spcBef>
                <a:spcPts val="0"/>
              </a:spcBef>
              <a:spcAft>
                <a:spcPts val="0"/>
              </a:spcAft>
              <a:buSzPts val="1900"/>
              <a:buChar char="●"/>
              <a:defRPr sz="19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27" name="Google Shape;27;p5"/>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6"/>
          <p:cNvSpPr txBox="1"/>
          <p:nvPr>
            <p:ph type="title"/>
          </p:nvPr>
        </p:nvSpPr>
        <p:spPr>
          <a:xfrm>
            <a:off x="415600" y="593367"/>
            <a:ext cx="11360700" cy="763500"/>
          </a:xfrm>
          <a:prstGeom prst="rect">
            <a:avLst/>
          </a:prstGeom>
        </p:spPr>
        <p:txBody>
          <a:bodyPr anchorCtr="0" anchor="t" bIns="121900" lIns="121900" spcFirstLastPara="1" rIns="121900" wrap="square" tIns="121900">
            <a:normAutofit/>
          </a:bodyPr>
          <a:lstStyle>
            <a:lvl1pPr lvl="0">
              <a:spcBef>
                <a:spcPts val="0"/>
              </a:spcBef>
              <a:spcAft>
                <a:spcPts val="0"/>
              </a:spcAft>
              <a:buSzPts val="3700"/>
              <a:buNone/>
              <a:defRPr/>
            </a:lvl1pPr>
            <a:lvl2pPr lvl="1">
              <a:spcBef>
                <a:spcPts val="0"/>
              </a:spcBef>
              <a:spcAft>
                <a:spcPts val="0"/>
              </a:spcAft>
              <a:buSzPts val="3700"/>
              <a:buNone/>
              <a:defRPr/>
            </a:lvl2pPr>
            <a:lvl3pPr lvl="2">
              <a:spcBef>
                <a:spcPts val="0"/>
              </a:spcBef>
              <a:spcAft>
                <a:spcPts val="0"/>
              </a:spcAft>
              <a:buSzPts val="3700"/>
              <a:buNone/>
              <a:defRPr/>
            </a:lvl3pPr>
            <a:lvl4pPr lvl="3">
              <a:spcBef>
                <a:spcPts val="0"/>
              </a:spcBef>
              <a:spcAft>
                <a:spcPts val="0"/>
              </a:spcAft>
              <a:buSzPts val="3700"/>
              <a:buNone/>
              <a:defRPr/>
            </a:lvl4pPr>
            <a:lvl5pPr lvl="4">
              <a:spcBef>
                <a:spcPts val="0"/>
              </a:spcBef>
              <a:spcAft>
                <a:spcPts val="0"/>
              </a:spcAft>
              <a:buSzPts val="3700"/>
              <a:buNone/>
              <a:defRPr/>
            </a:lvl5pPr>
            <a:lvl6pPr lvl="5">
              <a:spcBef>
                <a:spcPts val="0"/>
              </a:spcBef>
              <a:spcAft>
                <a:spcPts val="0"/>
              </a:spcAft>
              <a:buSzPts val="3700"/>
              <a:buNone/>
              <a:defRPr/>
            </a:lvl6pPr>
            <a:lvl7pPr lvl="6">
              <a:spcBef>
                <a:spcPts val="0"/>
              </a:spcBef>
              <a:spcAft>
                <a:spcPts val="0"/>
              </a:spcAft>
              <a:buSzPts val="3700"/>
              <a:buNone/>
              <a:defRPr/>
            </a:lvl7pPr>
            <a:lvl8pPr lvl="7">
              <a:spcBef>
                <a:spcPts val="0"/>
              </a:spcBef>
              <a:spcAft>
                <a:spcPts val="0"/>
              </a:spcAft>
              <a:buSzPts val="3700"/>
              <a:buNone/>
              <a:defRPr/>
            </a:lvl8pPr>
            <a:lvl9pPr lvl="8">
              <a:spcBef>
                <a:spcPts val="0"/>
              </a:spcBef>
              <a:spcAft>
                <a:spcPts val="0"/>
              </a:spcAft>
              <a:buSzPts val="3700"/>
              <a:buNone/>
              <a:defRPr/>
            </a:lvl9pPr>
          </a:lstStyle>
          <a:p/>
        </p:txBody>
      </p:sp>
      <p:sp>
        <p:nvSpPr>
          <p:cNvPr id="30" name="Google Shape;30;p6"/>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7"/>
          <p:cNvSpPr txBox="1"/>
          <p:nvPr>
            <p:ph type="title"/>
          </p:nvPr>
        </p:nvSpPr>
        <p:spPr>
          <a:xfrm>
            <a:off x="415600" y="740800"/>
            <a:ext cx="3744000" cy="1007700"/>
          </a:xfrm>
          <a:prstGeom prst="rect">
            <a:avLst/>
          </a:prstGeom>
        </p:spPr>
        <p:txBody>
          <a:bodyPr anchorCtr="0" anchor="b" bIns="121900" lIns="121900" spcFirstLastPara="1" rIns="121900" wrap="square" tIns="121900">
            <a:normAutofit/>
          </a:bodyPr>
          <a:lstStyle>
            <a:lvl1pPr lvl="0">
              <a:spcBef>
                <a:spcPts val="0"/>
              </a:spcBef>
              <a:spcAft>
                <a:spcPts val="0"/>
              </a:spcAft>
              <a:buSzPts val="3200"/>
              <a:buNone/>
              <a:defRPr sz="3200"/>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p:txBody>
      </p:sp>
      <p:sp>
        <p:nvSpPr>
          <p:cNvPr id="33" name="Google Shape;33;p7"/>
          <p:cNvSpPr txBox="1"/>
          <p:nvPr>
            <p:ph idx="1" type="body"/>
          </p:nvPr>
        </p:nvSpPr>
        <p:spPr>
          <a:xfrm>
            <a:off x="415600" y="1852800"/>
            <a:ext cx="3744000" cy="4239300"/>
          </a:xfrm>
          <a:prstGeom prst="rect">
            <a:avLst/>
          </a:prstGeom>
        </p:spPr>
        <p:txBody>
          <a:bodyPr anchorCtr="0" anchor="t" bIns="121900" lIns="121900" spcFirstLastPara="1" rIns="121900" wrap="square" tIns="121900">
            <a:norm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34" name="Google Shape;34;p7"/>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5" name="Shape 35"/>
        <p:cNvGrpSpPr/>
        <p:nvPr/>
      </p:nvGrpSpPr>
      <p:grpSpPr>
        <a:xfrm>
          <a:off x="0" y="0"/>
          <a:ext cx="0" cy="0"/>
          <a:chOff x="0" y="0"/>
          <a:chExt cx="0" cy="0"/>
        </a:xfrm>
      </p:grpSpPr>
      <p:sp>
        <p:nvSpPr>
          <p:cNvPr id="36" name="Google Shape;36;p8"/>
          <p:cNvSpPr txBox="1"/>
          <p:nvPr>
            <p:ph type="title"/>
          </p:nvPr>
        </p:nvSpPr>
        <p:spPr>
          <a:xfrm>
            <a:off x="653667" y="701800"/>
            <a:ext cx="7730100" cy="5454300"/>
          </a:xfrm>
          <a:prstGeom prst="rect">
            <a:avLst/>
          </a:prstGeom>
        </p:spPr>
        <p:txBody>
          <a:bodyPr anchorCtr="0" anchor="ctr" bIns="121900" lIns="121900" spcFirstLastPara="1" rIns="121900" wrap="square" tIns="121900">
            <a:normAutofit/>
          </a:bodyPr>
          <a:lstStyle>
            <a:lvl1pPr lvl="0">
              <a:spcBef>
                <a:spcPts val="0"/>
              </a:spcBef>
              <a:spcAft>
                <a:spcPts val="0"/>
              </a:spcAft>
              <a:buSzPts val="6400"/>
              <a:buNone/>
              <a:defRPr sz="6400"/>
            </a:lvl1pPr>
            <a:lvl2pPr lvl="1">
              <a:spcBef>
                <a:spcPts val="0"/>
              </a:spcBef>
              <a:spcAft>
                <a:spcPts val="0"/>
              </a:spcAft>
              <a:buSzPts val="6400"/>
              <a:buNone/>
              <a:defRPr sz="6400"/>
            </a:lvl2pPr>
            <a:lvl3pPr lvl="2">
              <a:spcBef>
                <a:spcPts val="0"/>
              </a:spcBef>
              <a:spcAft>
                <a:spcPts val="0"/>
              </a:spcAft>
              <a:buSzPts val="6400"/>
              <a:buNone/>
              <a:defRPr sz="6400"/>
            </a:lvl3pPr>
            <a:lvl4pPr lvl="3">
              <a:spcBef>
                <a:spcPts val="0"/>
              </a:spcBef>
              <a:spcAft>
                <a:spcPts val="0"/>
              </a:spcAft>
              <a:buSzPts val="6400"/>
              <a:buNone/>
              <a:defRPr sz="6400"/>
            </a:lvl4pPr>
            <a:lvl5pPr lvl="4">
              <a:spcBef>
                <a:spcPts val="0"/>
              </a:spcBef>
              <a:spcAft>
                <a:spcPts val="0"/>
              </a:spcAft>
              <a:buSzPts val="6400"/>
              <a:buNone/>
              <a:defRPr sz="6400"/>
            </a:lvl5pPr>
            <a:lvl6pPr lvl="5">
              <a:spcBef>
                <a:spcPts val="0"/>
              </a:spcBef>
              <a:spcAft>
                <a:spcPts val="0"/>
              </a:spcAft>
              <a:buSzPts val="6400"/>
              <a:buNone/>
              <a:defRPr sz="6400"/>
            </a:lvl6pPr>
            <a:lvl7pPr lvl="6">
              <a:spcBef>
                <a:spcPts val="0"/>
              </a:spcBef>
              <a:spcAft>
                <a:spcPts val="0"/>
              </a:spcAft>
              <a:buSzPts val="6400"/>
              <a:buNone/>
              <a:defRPr sz="6400"/>
            </a:lvl7pPr>
            <a:lvl8pPr lvl="7">
              <a:spcBef>
                <a:spcPts val="0"/>
              </a:spcBef>
              <a:spcAft>
                <a:spcPts val="0"/>
              </a:spcAft>
              <a:buSzPts val="6400"/>
              <a:buNone/>
              <a:defRPr sz="6400"/>
            </a:lvl8pPr>
            <a:lvl9pPr lvl="8">
              <a:spcBef>
                <a:spcPts val="0"/>
              </a:spcBef>
              <a:spcAft>
                <a:spcPts val="0"/>
              </a:spcAft>
              <a:buSzPts val="6400"/>
              <a:buNone/>
              <a:defRPr sz="6400"/>
            </a:lvl9pPr>
          </a:lstStyle>
          <a:p/>
        </p:txBody>
      </p:sp>
      <p:sp>
        <p:nvSpPr>
          <p:cNvPr id="37" name="Google Shape;37;p8"/>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9"/>
          <p:cNvSpPr/>
          <p:nvPr/>
        </p:nvSpPr>
        <p:spPr>
          <a:xfrm>
            <a:off x="6096000" y="100"/>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cxnSp>
        <p:nvCxnSpPr>
          <p:cNvPr id="40" name="Google Shape;40;p9"/>
          <p:cNvCxnSpPr/>
          <p:nvPr/>
        </p:nvCxnSpPr>
        <p:spPr>
          <a:xfrm>
            <a:off x="6706233" y="5994000"/>
            <a:ext cx="624300" cy="0"/>
          </a:xfrm>
          <a:prstGeom prst="straightConnector1">
            <a:avLst/>
          </a:prstGeom>
          <a:noFill/>
          <a:ln cap="flat" cmpd="sng" w="19050">
            <a:solidFill>
              <a:schemeClr val="lt2"/>
            </a:solidFill>
            <a:prstDash val="solid"/>
            <a:round/>
            <a:headEnd len="sm" w="sm" type="none"/>
            <a:tailEnd len="sm" w="sm" type="none"/>
          </a:ln>
        </p:spPr>
      </p:cxnSp>
      <p:sp>
        <p:nvSpPr>
          <p:cNvPr id="41" name="Google Shape;41;p9"/>
          <p:cNvSpPr txBox="1"/>
          <p:nvPr>
            <p:ph type="title"/>
          </p:nvPr>
        </p:nvSpPr>
        <p:spPr>
          <a:xfrm>
            <a:off x="354000" y="1607767"/>
            <a:ext cx="5393700" cy="2012700"/>
          </a:xfrm>
          <a:prstGeom prst="rect">
            <a:avLst/>
          </a:prstGeom>
        </p:spPr>
        <p:txBody>
          <a:bodyPr anchorCtr="0" anchor="b" bIns="121900" lIns="121900" spcFirstLastPara="1" rIns="121900" wrap="square" tIns="121900">
            <a:normAutofit/>
          </a:bodyPr>
          <a:lstStyle>
            <a:lvl1pPr lvl="0" algn="ctr">
              <a:spcBef>
                <a:spcPts val="0"/>
              </a:spcBef>
              <a:spcAft>
                <a:spcPts val="0"/>
              </a:spcAft>
              <a:buSzPts val="5600"/>
              <a:buNone/>
              <a:defRPr sz="5600"/>
            </a:lvl1pPr>
            <a:lvl2pPr lvl="1" algn="ctr">
              <a:spcBef>
                <a:spcPts val="0"/>
              </a:spcBef>
              <a:spcAft>
                <a:spcPts val="0"/>
              </a:spcAft>
              <a:buSzPts val="5600"/>
              <a:buNone/>
              <a:defRPr sz="5600"/>
            </a:lvl2pPr>
            <a:lvl3pPr lvl="2" algn="ctr">
              <a:spcBef>
                <a:spcPts val="0"/>
              </a:spcBef>
              <a:spcAft>
                <a:spcPts val="0"/>
              </a:spcAft>
              <a:buSzPts val="5600"/>
              <a:buNone/>
              <a:defRPr sz="5600"/>
            </a:lvl3pPr>
            <a:lvl4pPr lvl="3" algn="ctr">
              <a:spcBef>
                <a:spcPts val="0"/>
              </a:spcBef>
              <a:spcAft>
                <a:spcPts val="0"/>
              </a:spcAft>
              <a:buSzPts val="5600"/>
              <a:buNone/>
              <a:defRPr sz="5600"/>
            </a:lvl4pPr>
            <a:lvl5pPr lvl="4" algn="ctr">
              <a:spcBef>
                <a:spcPts val="0"/>
              </a:spcBef>
              <a:spcAft>
                <a:spcPts val="0"/>
              </a:spcAft>
              <a:buSzPts val="5600"/>
              <a:buNone/>
              <a:defRPr sz="5600"/>
            </a:lvl5pPr>
            <a:lvl6pPr lvl="5" algn="ctr">
              <a:spcBef>
                <a:spcPts val="0"/>
              </a:spcBef>
              <a:spcAft>
                <a:spcPts val="0"/>
              </a:spcAft>
              <a:buSzPts val="5600"/>
              <a:buNone/>
              <a:defRPr sz="5600"/>
            </a:lvl6pPr>
            <a:lvl7pPr lvl="6" algn="ctr">
              <a:spcBef>
                <a:spcPts val="0"/>
              </a:spcBef>
              <a:spcAft>
                <a:spcPts val="0"/>
              </a:spcAft>
              <a:buSzPts val="5600"/>
              <a:buNone/>
              <a:defRPr sz="5600"/>
            </a:lvl7pPr>
            <a:lvl8pPr lvl="7" algn="ctr">
              <a:spcBef>
                <a:spcPts val="0"/>
              </a:spcBef>
              <a:spcAft>
                <a:spcPts val="0"/>
              </a:spcAft>
              <a:buSzPts val="5600"/>
              <a:buNone/>
              <a:defRPr sz="5600"/>
            </a:lvl8pPr>
            <a:lvl9pPr lvl="8" algn="ctr">
              <a:spcBef>
                <a:spcPts val="0"/>
              </a:spcBef>
              <a:spcAft>
                <a:spcPts val="0"/>
              </a:spcAft>
              <a:buSzPts val="5600"/>
              <a:buNone/>
              <a:defRPr sz="5600"/>
            </a:lvl9pPr>
          </a:lstStyle>
          <a:p/>
        </p:txBody>
      </p:sp>
      <p:sp>
        <p:nvSpPr>
          <p:cNvPr id="42" name="Google Shape;42;p9"/>
          <p:cNvSpPr txBox="1"/>
          <p:nvPr>
            <p:ph idx="1" type="subTitle"/>
          </p:nvPr>
        </p:nvSpPr>
        <p:spPr>
          <a:xfrm>
            <a:off x="354000" y="3692001"/>
            <a:ext cx="5393700" cy="1794000"/>
          </a:xfrm>
          <a:prstGeom prst="rect">
            <a:avLst/>
          </a:prstGeom>
        </p:spPr>
        <p:txBody>
          <a:bodyPr anchorCtr="0" anchor="t" bIns="121900" lIns="121900" spcFirstLastPara="1" rIns="121900" wrap="square" tIns="12190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43" name="Google Shape;43;p9"/>
          <p:cNvSpPr txBox="1"/>
          <p:nvPr>
            <p:ph idx="2" type="body"/>
          </p:nvPr>
        </p:nvSpPr>
        <p:spPr>
          <a:xfrm>
            <a:off x="6586000" y="965600"/>
            <a:ext cx="5115900" cy="4926900"/>
          </a:xfrm>
          <a:prstGeom prst="rect">
            <a:avLst/>
          </a:prstGeom>
        </p:spPr>
        <p:txBody>
          <a:bodyPr anchorCtr="0" anchor="ctr" bIns="121900" lIns="121900" spcFirstLastPara="1" rIns="121900" wrap="square" tIns="121900">
            <a:normAutofit/>
          </a:bodyPr>
          <a:lstStyle>
            <a:lvl1pPr indent="-381000" lvl="0" marL="457200">
              <a:spcBef>
                <a:spcPts val="0"/>
              </a:spcBef>
              <a:spcAft>
                <a:spcPts val="0"/>
              </a:spcAft>
              <a:buClr>
                <a:schemeClr val="lt1"/>
              </a:buClr>
              <a:buSzPts val="2400"/>
              <a:buChar char="●"/>
              <a:defRPr>
                <a:solidFill>
                  <a:schemeClr val="lt1"/>
                </a:solidFill>
              </a:defRPr>
            </a:lvl1pPr>
            <a:lvl2pPr indent="-349250" lvl="1" marL="914400">
              <a:spcBef>
                <a:spcPts val="0"/>
              </a:spcBef>
              <a:spcAft>
                <a:spcPts val="0"/>
              </a:spcAft>
              <a:buClr>
                <a:schemeClr val="lt1"/>
              </a:buClr>
              <a:buSzPts val="1900"/>
              <a:buChar char="○"/>
              <a:defRPr>
                <a:solidFill>
                  <a:schemeClr val="lt1"/>
                </a:solidFill>
              </a:defRPr>
            </a:lvl2pPr>
            <a:lvl3pPr indent="-349250" lvl="2" marL="1371600">
              <a:spcBef>
                <a:spcPts val="0"/>
              </a:spcBef>
              <a:spcAft>
                <a:spcPts val="0"/>
              </a:spcAft>
              <a:buClr>
                <a:schemeClr val="lt1"/>
              </a:buClr>
              <a:buSzPts val="1900"/>
              <a:buChar char="■"/>
              <a:defRPr>
                <a:solidFill>
                  <a:schemeClr val="lt1"/>
                </a:solidFill>
              </a:defRPr>
            </a:lvl3pPr>
            <a:lvl4pPr indent="-349250" lvl="3" marL="1828800">
              <a:spcBef>
                <a:spcPts val="0"/>
              </a:spcBef>
              <a:spcAft>
                <a:spcPts val="0"/>
              </a:spcAft>
              <a:buClr>
                <a:schemeClr val="lt1"/>
              </a:buClr>
              <a:buSzPts val="1900"/>
              <a:buChar char="●"/>
              <a:defRPr>
                <a:solidFill>
                  <a:schemeClr val="lt1"/>
                </a:solidFill>
              </a:defRPr>
            </a:lvl4pPr>
            <a:lvl5pPr indent="-349250" lvl="4" marL="2286000">
              <a:spcBef>
                <a:spcPts val="0"/>
              </a:spcBef>
              <a:spcAft>
                <a:spcPts val="0"/>
              </a:spcAft>
              <a:buClr>
                <a:schemeClr val="lt1"/>
              </a:buClr>
              <a:buSzPts val="1900"/>
              <a:buChar char="○"/>
              <a:defRPr>
                <a:solidFill>
                  <a:schemeClr val="lt1"/>
                </a:solidFill>
              </a:defRPr>
            </a:lvl5pPr>
            <a:lvl6pPr indent="-349250" lvl="5" marL="2743200">
              <a:spcBef>
                <a:spcPts val="0"/>
              </a:spcBef>
              <a:spcAft>
                <a:spcPts val="0"/>
              </a:spcAft>
              <a:buClr>
                <a:schemeClr val="lt1"/>
              </a:buClr>
              <a:buSzPts val="1900"/>
              <a:buChar char="■"/>
              <a:defRPr>
                <a:solidFill>
                  <a:schemeClr val="lt1"/>
                </a:solidFill>
              </a:defRPr>
            </a:lvl6pPr>
            <a:lvl7pPr indent="-349250" lvl="6" marL="3200400">
              <a:spcBef>
                <a:spcPts val="0"/>
              </a:spcBef>
              <a:spcAft>
                <a:spcPts val="0"/>
              </a:spcAft>
              <a:buClr>
                <a:schemeClr val="lt1"/>
              </a:buClr>
              <a:buSzPts val="1900"/>
              <a:buChar char="●"/>
              <a:defRPr>
                <a:solidFill>
                  <a:schemeClr val="lt1"/>
                </a:solidFill>
              </a:defRPr>
            </a:lvl7pPr>
            <a:lvl8pPr indent="-349250" lvl="7" marL="3657600">
              <a:spcBef>
                <a:spcPts val="0"/>
              </a:spcBef>
              <a:spcAft>
                <a:spcPts val="0"/>
              </a:spcAft>
              <a:buClr>
                <a:schemeClr val="lt1"/>
              </a:buClr>
              <a:buSzPts val="1900"/>
              <a:buChar char="○"/>
              <a:defRPr>
                <a:solidFill>
                  <a:schemeClr val="lt1"/>
                </a:solidFill>
              </a:defRPr>
            </a:lvl8pPr>
            <a:lvl9pPr indent="-349250" lvl="8" marL="4114800">
              <a:spcBef>
                <a:spcPts val="0"/>
              </a:spcBef>
              <a:spcAft>
                <a:spcPts val="0"/>
              </a:spcAft>
              <a:buClr>
                <a:schemeClr val="lt1"/>
              </a:buClr>
              <a:buSzPts val="1900"/>
              <a:buChar char="■"/>
              <a:defRPr>
                <a:solidFill>
                  <a:schemeClr val="lt1"/>
                </a:solidFill>
              </a:defRPr>
            </a:lvl9pPr>
          </a:lstStyle>
          <a:p/>
        </p:txBody>
      </p:sp>
      <p:sp>
        <p:nvSpPr>
          <p:cNvPr id="44" name="Google Shape;44;p9"/>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0"/>
          <p:cNvSpPr txBox="1"/>
          <p:nvPr>
            <p:ph idx="1" type="body"/>
          </p:nvPr>
        </p:nvSpPr>
        <p:spPr>
          <a:xfrm>
            <a:off x="415600" y="5649100"/>
            <a:ext cx="7998300" cy="798300"/>
          </a:xfrm>
          <a:prstGeom prst="rect">
            <a:avLst/>
          </a:prstGeom>
        </p:spPr>
        <p:txBody>
          <a:bodyPr anchorCtr="0" anchor="ctr" bIns="121900" lIns="121900" spcFirstLastPara="1" rIns="121900" wrap="square" tIns="121900">
            <a:normAutofit/>
          </a:bodyPr>
          <a:lstStyle>
            <a:lvl1pPr indent="-228600" lvl="0" marL="457200">
              <a:lnSpc>
                <a:spcPct val="100000"/>
              </a:lnSpc>
              <a:spcBef>
                <a:spcPts val="0"/>
              </a:spcBef>
              <a:spcAft>
                <a:spcPts val="0"/>
              </a:spcAft>
              <a:buSzPts val="2800"/>
              <a:buNone/>
              <a:defRPr sz="2800"/>
            </a:lvl1pPr>
          </a:lstStyle>
          <a:p/>
        </p:txBody>
      </p:sp>
      <p:sp>
        <p:nvSpPr>
          <p:cNvPr id="47" name="Google Shape;47;p10"/>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spcBef>
                <a:spcPts val="0"/>
              </a:spcBef>
              <a:spcAft>
                <a:spcPts val="0"/>
              </a:spcAft>
              <a:buClr>
                <a:schemeClr val="dk1"/>
              </a:buClr>
              <a:buSzPts val="3700"/>
              <a:buFont typeface="Proxima Nova"/>
              <a:buNone/>
              <a:defRPr sz="3700">
                <a:solidFill>
                  <a:schemeClr val="dk1"/>
                </a:solidFill>
                <a:latin typeface="Proxima Nova"/>
                <a:ea typeface="Proxima Nova"/>
                <a:cs typeface="Proxima Nova"/>
                <a:sym typeface="Proxima Nova"/>
              </a:defRPr>
            </a:lvl1pPr>
            <a:lvl2pPr lvl="1">
              <a:spcBef>
                <a:spcPts val="0"/>
              </a:spcBef>
              <a:spcAft>
                <a:spcPts val="0"/>
              </a:spcAft>
              <a:buClr>
                <a:schemeClr val="dk1"/>
              </a:buClr>
              <a:buSzPts val="3700"/>
              <a:buFont typeface="Proxima Nova"/>
              <a:buNone/>
              <a:defRPr sz="3700">
                <a:solidFill>
                  <a:schemeClr val="dk1"/>
                </a:solidFill>
                <a:latin typeface="Proxima Nova"/>
                <a:ea typeface="Proxima Nova"/>
                <a:cs typeface="Proxima Nova"/>
                <a:sym typeface="Proxima Nova"/>
              </a:defRPr>
            </a:lvl2pPr>
            <a:lvl3pPr lvl="2">
              <a:spcBef>
                <a:spcPts val="0"/>
              </a:spcBef>
              <a:spcAft>
                <a:spcPts val="0"/>
              </a:spcAft>
              <a:buClr>
                <a:schemeClr val="dk1"/>
              </a:buClr>
              <a:buSzPts val="3700"/>
              <a:buFont typeface="Proxima Nova"/>
              <a:buNone/>
              <a:defRPr sz="3700">
                <a:solidFill>
                  <a:schemeClr val="dk1"/>
                </a:solidFill>
                <a:latin typeface="Proxima Nova"/>
                <a:ea typeface="Proxima Nova"/>
                <a:cs typeface="Proxima Nova"/>
                <a:sym typeface="Proxima Nova"/>
              </a:defRPr>
            </a:lvl3pPr>
            <a:lvl4pPr lvl="3">
              <a:spcBef>
                <a:spcPts val="0"/>
              </a:spcBef>
              <a:spcAft>
                <a:spcPts val="0"/>
              </a:spcAft>
              <a:buClr>
                <a:schemeClr val="dk1"/>
              </a:buClr>
              <a:buSzPts val="3700"/>
              <a:buFont typeface="Proxima Nova"/>
              <a:buNone/>
              <a:defRPr sz="3700">
                <a:solidFill>
                  <a:schemeClr val="dk1"/>
                </a:solidFill>
                <a:latin typeface="Proxima Nova"/>
                <a:ea typeface="Proxima Nova"/>
                <a:cs typeface="Proxima Nova"/>
                <a:sym typeface="Proxima Nova"/>
              </a:defRPr>
            </a:lvl4pPr>
            <a:lvl5pPr lvl="4">
              <a:spcBef>
                <a:spcPts val="0"/>
              </a:spcBef>
              <a:spcAft>
                <a:spcPts val="0"/>
              </a:spcAft>
              <a:buClr>
                <a:schemeClr val="dk1"/>
              </a:buClr>
              <a:buSzPts val="3700"/>
              <a:buFont typeface="Proxima Nova"/>
              <a:buNone/>
              <a:defRPr sz="3700">
                <a:solidFill>
                  <a:schemeClr val="dk1"/>
                </a:solidFill>
                <a:latin typeface="Proxima Nova"/>
                <a:ea typeface="Proxima Nova"/>
                <a:cs typeface="Proxima Nova"/>
                <a:sym typeface="Proxima Nova"/>
              </a:defRPr>
            </a:lvl5pPr>
            <a:lvl6pPr lvl="5">
              <a:spcBef>
                <a:spcPts val="0"/>
              </a:spcBef>
              <a:spcAft>
                <a:spcPts val="0"/>
              </a:spcAft>
              <a:buClr>
                <a:schemeClr val="dk1"/>
              </a:buClr>
              <a:buSzPts val="3700"/>
              <a:buFont typeface="Proxima Nova"/>
              <a:buNone/>
              <a:defRPr sz="3700">
                <a:solidFill>
                  <a:schemeClr val="dk1"/>
                </a:solidFill>
                <a:latin typeface="Proxima Nova"/>
                <a:ea typeface="Proxima Nova"/>
                <a:cs typeface="Proxima Nova"/>
                <a:sym typeface="Proxima Nova"/>
              </a:defRPr>
            </a:lvl6pPr>
            <a:lvl7pPr lvl="6">
              <a:spcBef>
                <a:spcPts val="0"/>
              </a:spcBef>
              <a:spcAft>
                <a:spcPts val="0"/>
              </a:spcAft>
              <a:buClr>
                <a:schemeClr val="dk1"/>
              </a:buClr>
              <a:buSzPts val="3700"/>
              <a:buFont typeface="Proxima Nova"/>
              <a:buNone/>
              <a:defRPr sz="3700">
                <a:solidFill>
                  <a:schemeClr val="dk1"/>
                </a:solidFill>
                <a:latin typeface="Proxima Nova"/>
                <a:ea typeface="Proxima Nova"/>
                <a:cs typeface="Proxima Nova"/>
                <a:sym typeface="Proxima Nova"/>
              </a:defRPr>
            </a:lvl7pPr>
            <a:lvl8pPr lvl="7">
              <a:spcBef>
                <a:spcPts val="0"/>
              </a:spcBef>
              <a:spcAft>
                <a:spcPts val="0"/>
              </a:spcAft>
              <a:buClr>
                <a:schemeClr val="dk1"/>
              </a:buClr>
              <a:buSzPts val="3700"/>
              <a:buFont typeface="Proxima Nova"/>
              <a:buNone/>
              <a:defRPr sz="3700">
                <a:solidFill>
                  <a:schemeClr val="dk1"/>
                </a:solidFill>
                <a:latin typeface="Proxima Nova"/>
                <a:ea typeface="Proxima Nova"/>
                <a:cs typeface="Proxima Nova"/>
                <a:sym typeface="Proxima Nova"/>
              </a:defRPr>
            </a:lvl8pPr>
            <a:lvl9pPr lvl="8">
              <a:spcBef>
                <a:spcPts val="0"/>
              </a:spcBef>
              <a:spcAft>
                <a:spcPts val="0"/>
              </a:spcAft>
              <a:buClr>
                <a:schemeClr val="dk1"/>
              </a:buClr>
              <a:buSzPts val="3700"/>
              <a:buFont typeface="Proxima Nova"/>
              <a:buNone/>
              <a:defRPr sz="3700">
                <a:solidFill>
                  <a:schemeClr val="dk1"/>
                </a:solidFill>
                <a:latin typeface="Proxima Nova"/>
                <a:ea typeface="Proxima Nova"/>
                <a:cs typeface="Proxima Nova"/>
                <a:sym typeface="Proxima Nova"/>
              </a:defRPr>
            </a:lvl9pPr>
          </a:lstStyle>
          <a:p/>
        </p:txBody>
      </p:sp>
      <p:sp>
        <p:nvSpPr>
          <p:cNvPr id="7" name="Google Shape;7;p1"/>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a:lnSpc>
                <a:spcPct val="115000"/>
              </a:lnSpc>
              <a:spcBef>
                <a:spcPts val="0"/>
              </a:spcBef>
              <a:spcAft>
                <a:spcPts val="0"/>
              </a:spcAft>
              <a:buClr>
                <a:schemeClr val="accent3"/>
              </a:buClr>
              <a:buSzPts val="2400"/>
              <a:buFont typeface="Proxima Nova"/>
              <a:buChar char="●"/>
              <a:defRPr sz="2400">
                <a:solidFill>
                  <a:schemeClr val="accent3"/>
                </a:solidFill>
                <a:latin typeface="Proxima Nova"/>
                <a:ea typeface="Proxima Nova"/>
                <a:cs typeface="Proxima Nova"/>
                <a:sym typeface="Proxima Nova"/>
              </a:defRPr>
            </a:lvl1pPr>
            <a:lvl2pPr indent="-349250" lvl="1" marL="914400">
              <a:lnSpc>
                <a:spcPct val="115000"/>
              </a:lnSpc>
              <a:spcBef>
                <a:spcPts val="0"/>
              </a:spcBef>
              <a:spcAft>
                <a:spcPts val="0"/>
              </a:spcAft>
              <a:buClr>
                <a:schemeClr val="accent3"/>
              </a:buClr>
              <a:buSzPts val="1900"/>
              <a:buFont typeface="Proxima Nova"/>
              <a:buChar char="○"/>
              <a:defRPr sz="1900">
                <a:solidFill>
                  <a:schemeClr val="accent3"/>
                </a:solidFill>
                <a:latin typeface="Proxima Nova"/>
                <a:ea typeface="Proxima Nova"/>
                <a:cs typeface="Proxima Nova"/>
                <a:sym typeface="Proxima Nova"/>
              </a:defRPr>
            </a:lvl2pPr>
            <a:lvl3pPr indent="-349250" lvl="2" marL="1371600">
              <a:lnSpc>
                <a:spcPct val="115000"/>
              </a:lnSpc>
              <a:spcBef>
                <a:spcPts val="0"/>
              </a:spcBef>
              <a:spcAft>
                <a:spcPts val="0"/>
              </a:spcAft>
              <a:buClr>
                <a:schemeClr val="accent3"/>
              </a:buClr>
              <a:buSzPts val="1900"/>
              <a:buFont typeface="Proxima Nova"/>
              <a:buChar char="■"/>
              <a:defRPr sz="1900">
                <a:solidFill>
                  <a:schemeClr val="accent3"/>
                </a:solidFill>
                <a:latin typeface="Proxima Nova"/>
                <a:ea typeface="Proxima Nova"/>
                <a:cs typeface="Proxima Nova"/>
                <a:sym typeface="Proxima Nova"/>
              </a:defRPr>
            </a:lvl3pPr>
            <a:lvl4pPr indent="-349250" lvl="3" marL="1828800">
              <a:lnSpc>
                <a:spcPct val="115000"/>
              </a:lnSpc>
              <a:spcBef>
                <a:spcPts val="0"/>
              </a:spcBef>
              <a:spcAft>
                <a:spcPts val="0"/>
              </a:spcAft>
              <a:buClr>
                <a:schemeClr val="accent3"/>
              </a:buClr>
              <a:buSzPts val="1900"/>
              <a:buFont typeface="Proxima Nova"/>
              <a:buChar char="●"/>
              <a:defRPr sz="1900">
                <a:solidFill>
                  <a:schemeClr val="accent3"/>
                </a:solidFill>
                <a:latin typeface="Proxima Nova"/>
                <a:ea typeface="Proxima Nova"/>
                <a:cs typeface="Proxima Nova"/>
                <a:sym typeface="Proxima Nova"/>
              </a:defRPr>
            </a:lvl4pPr>
            <a:lvl5pPr indent="-349250" lvl="4" marL="2286000">
              <a:lnSpc>
                <a:spcPct val="115000"/>
              </a:lnSpc>
              <a:spcBef>
                <a:spcPts val="0"/>
              </a:spcBef>
              <a:spcAft>
                <a:spcPts val="0"/>
              </a:spcAft>
              <a:buClr>
                <a:schemeClr val="accent3"/>
              </a:buClr>
              <a:buSzPts val="1900"/>
              <a:buFont typeface="Proxima Nova"/>
              <a:buChar char="○"/>
              <a:defRPr sz="1900">
                <a:solidFill>
                  <a:schemeClr val="accent3"/>
                </a:solidFill>
                <a:latin typeface="Proxima Nova"/>
                <a:ea typeface="Proxima Nova"/>
                <a:cs typeface="Proxima Nova"/>
                <a:sym typeface="Proxima Nova"/>
              </a:defRPr>
            </a:lvl5pPr>
            <a:lvl6pPr indent="-349250" lvl="5" marL="2743200">
              <a:lnSpc>
                <a:spcPct val="115000"/>
              </a:lnSpc>
              <a:spcBef>
                <a:spcPts val="0"/>
              </a:spcBef>
              <a:spcAft>
                <a:spcPts val="0"/>
              </a:spcAft>
              <a:buClr>
                <a:schemeClr val="accent3"/>
              </a:buClr>
              <a:buSzPts val="1900"/>
              <a:buFont typeface="Proxima Nova"/>
              <a:buChar char="■"/>
              <a:defRPr sz="1900">
                <a:solidFill>
                  <a:schemeClr val="accent3"/>
                </a:solidFill>
                <a:latin typeface="Proxima Nova"/>
                <a:ea typeface="Proxima Nova"/>
                <a:cs typeface="Proxima Nova"/>
                <a:sym typeface="Proxima Nova"/>
              </a:defRPr>
            </a:lvl6pPr>
            <a:lvl7pPr indent="-349250" lvl="6" marL="3200400">
              <a:lnSpc>
                <a:spcPct val="115000"/>
              </a:lnSpc>
              <a:spcBef>
                <a:spcPts val="0"/>
              </a:spcBef>
              <a:spcAft>
                <a:spcPts val="0"/>
              </a:spcAft>
              <a:buClr>
                <a:schemeClr val="accent3"/>
              </a:buClr>
              <a:buSzPts val="1900"/>
              <a:buFont typeface="Proxima Nova"/>
              <a:buChar char="●"/>
              <a:defRPr sz="1900">
                <a:solidFill>
                  <a:schemeClr val="accent3"/>
                </a:solidFill>
                <a:latin typeface="Proxima Nova"/>
                <a:ea typeface="Proxima Nova"/>
                <a:cs typeface="Proxima Nova"/>
                <a:sym typeface="Proxima Nova"/>
              </a:defRPr>
            </a:lvl7pPr>
            <a:lvl8pPr indent="-349250" lvl="7" marL="3657600">
              <a:lnSpc>
                <a:spcPct val="115000"/>
              </a:lnSpc>
              <a:spcBef>
                <a:spcPts val="0"/>
              </a:spcBef>
              <a:spcAft>
                <a:spcPts val="0"/>
              </a:spcAft>
              <a:buClr>
                <a:schemeClr val="accent3"/>
              </a:buClr>
              <a:buSzPts val="1900"/>
              <a:buFont typeface="Proxima Nova"/>
              <a:buChar char="○"/>
              <a:defRPr sz="1900">
                <a:solidFill>
                  <a:schemeClr val="accent3"/>
                </a:solidFill>
                <a:latin typeface="Proxima Nova"/>
                <a:ea typeface="Proxima Nova"/>
                <a:cs typeface="Proxima Nova"/>
                <a:sym typeface="Proxima Nova"/>
              </a:defRPr>
            </a:lvl8pPr>
            <a:lvl9pPr indent="-349250" lvl="8" marL="4114800">
              <a:lnSpc>
                <a:spcPct val="115000"/>
              </a:lnSpc>
              <a:spcBef>
                <a:spcPts val="0"/>
              </a:spcBef>
              <a:spcAft>
                <a:spcPts val="0"/>
              </a:spcAft>
              <a:buClr>
                <a:schemeClr val="accent3"/>
              </a:buClr>
              <a:buSzPts val="1900"/>
              <a:buFont typeface="Proxima Nova"/>
              <a:buChar char="■"/>
              <a:defRPr sz="1900">
                <a:solidFill>
                  <a:schemeClr val="accent3"/>
                </a:solidFill>
                <a:latin typeface="Proxima Nova"/>
                <a:ea typeface="Proxima Nova"/>
                <a:cs typeface="Proxima Nova"/>
                <a:sym typeface="Proxima Nova"/>
              </a:defRPr>
            </a:lvl9pPr>
          </a:lstStyle>
          <a:p/>
        </p:txBody>
      </p:sp>
      <p:sp>
        <p:nvSpPr>
          <p:cNvPr id="8" name="Google Shape;8;p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lvl="0" algn="r">
              <a:buNone/>
              <a:defRPr sz="1300">
                <a:solidFill>
                  <a:schemeClr val="dk1"/>
                </a:solidFill>
                <a:latin typeface="Proxima Nova"/>
                <a:ea typeface="Proxima Nova"/>
                <a:cs typeface="Proxima Nova"/>
                <a:sym typeface="Proxima Nova"/>
              </a:defRPr>
            </a:lvl1pPr>
            <a:lvl2pPr lvl="1" algn="r">
              <a:buNone/>
              <a:defRPr sz="1300">
                <a:solidFill>
                  <a:schemeClr val="dk1"/>
                </a:solidFill>
                <a:latin typeface="Proxima Nova"/>
                <a:ea typeface="Proxima Nova"/>
                <a:cs typeface="Proxima Nova"/>
                <a:sym typeface="Proxima Nova"/>
              </a:defRPr>
            </a:lvl2pPr>
            <a:lvl3pPr lvl="2" algn="r">
              <a:buNone/>
              <a:defRPr sz="1300">
                <a:solidFill>
                  <a:schemeClr val="dk1"/>
                </a:solidFill>
                <a:latin typeface="Proxima Nova"/>
                <a:ea typeface="Proxima Nova"/>
                <a:cs typeface="Proxima Nova"/>
                <a:sym typeface="Proxima Nova"/>
              </a:defRPr>
            </a:lvl3pPr>
            <a:lvl4pPr lvl="3" algn="r">
              <a:buNone/>
              <a:defRPr sz="1300">
                <a:solidFill>
                  <a:schemeClr val="dk1"/>
                </a:solidFill>
                <a:latin typeface="Proxima Nova"/>
                <a:ea typeface="Proxima Nova"/>
                <a:cs typeface="Proxima Nova"/>
                <a:sym typeface="Proxima Nova"/>
              </a:defRPr>
            </a:lvl4pPr>
            <a:lvl5pPr lvl="4" algn="r">
              <a:buNone/>
              <a:defRPr sz="1300">
                <a:solidFill>
                  <a:schemeClr val="dk1"/>
                </a:solidFill>
                <a:latin typeface="Proxima Nova"/>
                <a:ea typeface="Proxima Nova"/>
                <a:cs typeface="Proxima Nova"/>
                <a:sym typeface="Proxima Nova"/>
              </a:defRPr>
            </a:lvl5pPr>
            <a:lvl6pPr lvl="5" algn="r">
              <a:buNone/>
              <a:defRPr sz="1300">
                <a:solidFill>
                  <a:schemeClr val="dk1"/>
                </a:solidFill>
                <a:latin typeface="Proxima Nova"/>
                <a:ea typeface="Proxima Nova"/>
                <a:cs typeface="Proxima Nova"/>
                <a:sym typeface="Proxima Nova"/>
              </a:defRPr>
            </a:lvl6pPr>
            <a:lvl7pPr lvl="6" algn="r">
              <a:buNone/>
              <a:defRPr sz="1300">
                <a:solidFill>
                  <a:schemeClr val="dk1"/>
                </a:solidFill>
                <a:latin typeface="Proxima Nova"/>
                <a:ea typeface="Proxima Nova"/>
                <a:cs typeface="Proxima Nova"/>
                <a:sym typeface="Proxima Nova"/>
              </a:defRPr>
            </a:lvl7pPr>
            <a:lvl8pPr lvl="7" algn="r">
              <a:buNone/>
              <a:defRPr sz="1300">
                <a:solidFill>
                  <a:schemeClr val="dk1"/>
                </a:solidFill>
                <a:latin typeface="Proxima Nova"/>
                <a:ea typeface="Proxima Nova"/>
                <a:cs typeface="Proxima Nova"/>
                <a:sym typeface="Proxima Nova"/>
              </a:defRPr>
            </a:lvl8pPr>
            <a:lvl9pPr lvl="8" algn="r">
              <a:buNone/>
              <a:defRPr sz="1300">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6"/>
          <p:cNvSpPr txBox="1"/>
          <p:nvPr>
            <p:ph type="ctrTitle"/>
          </p:nvPr>
        </p:nvSpPr>
        <p:spPr>
          <a:xfrm>
            <a:off x="680600" y="1676400"/>
            <a:ext cx="10830900" cy="21180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accent1"/>
              </a:buClr>
              <a:buSzPts val="5400"/>
              <a:buFont typeface="Trebuchet MS"/>
              <a:buNone/>
            </a:pPr>
            <a:r>
              <a:rPr lang="en-US"/>
              <a:t>NADA Service Homework </a:t>
            </a:r>
            <a:endParaRPr/>
          </a:p>
        </p:txBody>
      </p:sp>
      <p:sp>
        <p:nvSpPr>
          <p:cNvPr id="82" name="Google Shape;82;p16"/>
          <p:cNvSpPr txBox="1"/>
          <p:nvPr>
            <p:ph idx="1" type="subTitle"/>
          </p:nvPr>
        </p:nvSpPr>
        <p:spPr>
          <a:xfrm>
            <a:off x="680600" y="4243083"/>
            <a:ext cx="10830900" cy="840000"/>
          </a:xfrm>
          <a:prstGeom prst="rect">
            <a:avLst/>
          </a:prstGeom>
          <a:noFill/>
          <a:ln>
            <a:noFill/>
          </a:ln>
        </p:spPr>
        <p:txBody>
          <a:bodyPr anchorCtr="0" anchor="t" bIns="45700" lIns="91425" spcFirstLastPara="1" rIns="91425" wrap="square" tIns="45700">
            <a:normAutofit fontScale="77500" lnSpcReduction="20000"/>
          </a:bodyPr>
          <a:lstStyle/>
          <a:p>
            <a:pPr indent="0" lvl="0" marL="0" rtl="0" algn="ctr">
              <a:spcBef>
                <a:spcPts val="0"/>
              </a:spcBef>
              <a:spcAft>
                <a:spcPts val="0"/>
              </a:spcAft>
              <a:buSzPct val="80000"/>
              <a:buNone/>
            </a:pPr>
            <a:r>
              <a:rPr lang="en-US" sz="3200"/>
              <a:t>Jim urso</a:t>
            </a:r>
            <a:endParaRPr/>
          </a:p>
          <a:p>
            <a:pPr indent="0" lvl="0" marL="0" rtl="0" algn="ctr">
              <a:spcBef>
                <a:spcPts val="1000"/>
              </a:spcBef>
              <a:spcAft>
                <a:spcPts val="0"/>
              </a:spcAft>
              <a:buSzPct val="80000"/>
              <a:buNone/>
            </a:pPr>
            <a:r>
              <a:rPr lang="en-US" sz="3200"/>
              <a:t>N440</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5"/>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SWOT Analysis</a:t>
            </a:r>
            <a:endParaRPr/>
          </a:p>
        </p:txBody>
      </p:sp>
      <p:sp>
        <p:nvSpPr>
          <p:cNvPr id="144" name="Google Shape;144;p25"/>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Opportunities</a:t>
            </a:r>
            <a:endParaRPr/>
          </a:p>
          <a:p>
            <a:pPr indent="-251459" lvl="0" marL="342900" rtl="0" algn="l">
              <a:spcBef>
                <a:spcPts val="1000"/>
              </a:spcBef>
              <a:spcAft>
                <a:spcPts val="0"/>
              </a:spcAft>
              <a:buSzPts val="1440"/>
              <a:buNone/>
            </a:pPr>
            <a:r>
              <a:rPr lang="en-US"/>
              <a:t>Adding some more lube techs to shorten times with our new large facility</a:t>
            </a:r>
            <a:endParaRPr/>
          </a:p>
          <a:p>
            <a:pPr indent="-251459" lvl="0" marL="342900" rtl="0" algn="l">
              <a:spcBef>
                <a:spcPts val="1000"/>
              </a:spcBef>
              <a:spcAft>
                <a:spcPts val="0"/>
              </a:spcAft>
              <a:buSzPts val="1440"/>
              <a:buNone/>
            </a:pPr>
            <a:r>
              <a:rPr lang="en-US"/>
              <a:t>largest service drive in the region </a:t>
            </a:r>
            <a:endParaRPr/>
          </a:p>
          <a:p>
            <a:pPr indent="-251459" lvl="0" marL="342900" rtl="0" algn="l">
              <a:spcBef>
                <a:spcPts val="1000"/>
              </a:spcBef>
              <a:spcAft>
                <a:spcPts val="0"/>
              </a:spcAft>
              <a:buSzPts val="1440"/>
              <a:buNone/>
            </a:pPr>
            <a:r>
              <a:rPr lang="en-US"/>
              <a:t>aggressively</a:t>
            </a:r>
            <a:r>
              <a:rPr lang="en-US"/>
              <a:t> market our past customer base</a:t>
            </a:r>
            <a:endParaRPr/>
          </a:p>
          <a:p>
            <a:pPr indent="-251459" lvl="0" marL="342900" rtl="0" algn="l">
              <a:spcBef>
                <a:spcPts val="1000"/>
              </a:spcBef>
              <a:spcAft>
                <a:spcPts val="0"/>
              </a:spcAft>
              <a:buSzPts val="1440"/>
              <a:buNone/>
            </a:pPr>
            <a:r>
              <a:rPr lang="en-US"/>
              <a:t>hire another used car tech</a:t>
            </a:r>
            <a:endParaRPr/>
          </a:p>
          <a:p>
            <a:pPr indent="0" lvl="0" marL="0" rtl="0" algn="l">
              <a:spcBef>
                <a:spcPts val="1000"/>
              </a:spcBef>
              <a:spcAft>
                <a:spcPts val="0"/>
              </a:spcAft>
              <a:buSzPts val="1440"/>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6"/>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SWOT Analysis</a:t>
            </a:r>
            <a:endParaRPr/>
          </a:p>
        </p:txBody>
      </p:sp>
      <p:sp>
        <p:nvSpPr>
          <p:cNvPr id="150" name="Google Shape;150;p26"/>
          <p:cNvSpPr txBox="1"/>
          <p:nvPr>
            <p:ph idx="1" type="body"/>
          </p:nvPr>
        </p:nvSpPr>
        <p:spPr>
          <a:xfrm>
            <a:off x="677334" y="2097689"/>
            <a:ext cx="8596800" cy="3880800"/>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Threats</a:t>
            </a:r>
            <a:endParaRPr/>
          </a:p>
          <a:p>
            <a:pPr indent="-251459" lvl="0" marL="342900" rtl="0" algn="l">
              <a:spcBef>
                <a:spcPts val="1000"/>
              </a:spcBef>
              <a:spcAft>
                <a:spcPts val="0"/>
              </a:spcAft>
              <a:buSzPts val="1440"/>
              <a:buNone/>
            </a:pPr>
            <a:r>
              <a:rPr lang="en-US"/>
              <a:t>two local dealerships are also </a:t>
            </a:r>
            <a:r>
              <a:rPr lang="en-US"/>
              <a:t>building</a:t>
            </a:r>
            <a:r>
              <a:rPr lang="en-US"/>
              <a:t> new </a:t>
            </a:r>
            <a:r>
              <a:rPr lang="en-US"/>
              <a:t>facilities </a:t>
            </a:r>
            <a:endParaRPr/>
          </a:p>
          <a:p>
            <a:pPr indent="-251459" lvl="0" marL="342900" rtl="0" algn="l">
              <a:spcBef>
                <a:spcPts val="1000"/>
              </a:spcBef>
              <a:spcAft>
                <a:spcPts val="0"/>
              </a:spcAft>
              <a:buSzPts val="1440"/>
              <a:buNone/>
            </a:pPr>
            <a:r>
              <a:t/>
            </a:r>
            <a:endParaRPr/>
          </a:p>
          <a:p>
            <a:pPr indent="-251459" lvl="0" marL="342900" rtl="0" algn="l">
              <a:spcBef>
                <a:spcPts val="1000"/>
              </a:spcBef>
              <a:spcAft>
                <a:spcPts val="0"/>
              </a:spcAft>
              <a:buSzPts val="1440"/>
              <a:buNone/>
            </a:pPr>
            <a:r>
              <a:rPr lang="en-US"/>
              <a:t>lots of used car lots and service locations near us that work on sundays</a:t>
            </a:r>
            <a:r>
              <a:rPr lang="en-US"/>
              <a:t>  </a:t>
            </a:r>
            <a:endParaRPr/>
          </a:p>
          <a:p>
            <a:pPr indent="-251459" lvl="0" marL="342900" rtl="0" algn="l">
              <a:spcBef>
                <a:spcPts val="1000"/>
              </a:spcBef>
              <a:spcAft>
                <a:spcPts val="0"/>
              </a:spcAft>
              <a:buSzPts val="144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7"/>
          <p:cNvSpPr txBox="1"/>
          <p:nvPr>
            <p:ph type="title"/>
          </p:nvPr>
        </p:nvSpPr>
        <p:spPr>
          <a:xfrm>
            <a:off x="677334" y="662025"/>
            <a:ext cx="8596800" cy="13209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SWOT Analysis</a:t>
            </a:r>
            <a:endParaRPr/>
          </a:p>
        </p:txBody>
      </p:sp>
      <p:sp>
        <p:nvSpPr>
          <p:cNvPr id="156" name="Google Shape;156;p27"/>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Objectives</a:t>
            </a:r>
            <a:endParaRPr/>
          </a:p>
          <a:p>
            <a:pPr indent="-251459" lvl="0" marL="342900" rtl="0" algn="l">
              <a:spcBef>
                <a:spcPts val="1000"/>
              </a:spcBef>
              <a:spcAft>
                <a:spcPts val="0"/>
              </a:spcAft>
              <a:buSzPts val="1440"/>
              <a:buNone/>
            </a:pPr>
            <a:r>
              <a:rPr lang="en-US"/>
              <a:t>improve customer pay on labor</a:t>
            </a:r>
            <a:endParaRPr/>
          </a:p>
          <a:p>
            <a:pPr indent="-251459" lvl="0" marL="342900" rtl="0" algn="l">
              <a:spcBef>
                <a:spcPts val="1000"/>
              </a:spcBef>
              <a:spcAft>
                <a:spcPts val="0"/>
              </a:spcAft>
              <a:buSzPts val="1440"/>
              <a:buNone/>
            </a:pPr>
            <a:r>
              <a:rPr lang="en-US"/>
              <a:t>increase tech time</a:t>
            </a:r>
            <a:endParaRPr/>
          </a:p>
          <a:p>
            <a:pPr indent="-251459" lvl="0" marL="342900" rtl="0" algn="l">
              <a:spcBef>
                <a:spcPts val="1000"/>
              </a:spcBef>
              <a:spcAft>
                <a:spcPts val="0"/>
              </a:spcAft>
              <a:buSzPts val="1440"/>
              <a:buNone/>
            </a:pPr>
            <a:r>
              <a:rPr lang="en-US"/>
              <a:t>improve tech productivity </a:t>
            </a:r>
            <a:endParaRPr/>
          </a:p>
          <a:p>
            <a:pPr indent="-251459" lvl="0" marL="342900" rtl="0" algn="l">
              <a:spcBef>
                <a:spcPts val="1000"/>
              </a:spcBef>
              <a:spcAft>
                <a:spcPts val="0"/>
              </a:spcAft>
              <a:buSzPts val="1440"/>
              <a:buNone/>
            </a:pPr>
            <a:r>
              <a:t/>
            </a:r>
            <a:endParaRPr/>
          </a:p>
          <a:p>
            <a:pPr indent="-251459" lvl="0" marL="342900" rtl="0" algn="l">
              <a:spcBef>
                <a:spcPts val="1000"/>
              </a:spcBef>
              <a:spcAft>
                <a:spcPts val="0"/>
              </a:spcAft>
              <a:buSzPts val="1440"/>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8"/>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SWOT Analysis</a:t>
            </a:r>
            <a:endParaRPr/>
          </a:p>
        </p:txBody>
      </p:sp>
      <p:sp>
        <p:nvSpPr>
          <p:cNvPr id="162" name="Google Shape;162;p28"/>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Strategies</a:t>
            </a:r>
            <a:endParaRPr/>
          </a:p>
          <a:p>
            <a:pPr indent="-251459" lvl="0" marL="342900" rtl="0" algn="l">
              <a:spcBef>
                <a:spcPts val="1000"/>
              </a:spcBef>
              <a:spcAft>
                <a:spcPts val="0"/>
              </a:spcAft>
              <a:buSzPts val="1440"/>
              <a:buNone/>
            </a:pPr>
            <a:r>
              <a:rPr lang="en-US"/>
              <a:t>job fair at local community college</a:t>
            </a:r>
            <a:endParaRPr/>
          </a:p>
          <a:p>
            <a:pPr indent="-251459" lvl="0" marL="342900" rtl="0" algn="l">
              <a:spcBef>
                <a:spcPts val="1000"/>
              </a:spcBef>
              <a:spcAft>
                <a:spcPts val="0"/>
              </a:spcAft>
              <a:buSzPts val="1440"/>
              <a:buNone/>
            </a:pPr>
            <a:r>
              <a:rPr lang="en-US"/>
              <a:t>shop the </a:t>
            </a:r>
            <a:r>
              <a:rPr lang="en-US"/>
              <a:t>competition</a:t>
            </a:r>
            <a:r>
              <a:rPr lang="en-US"/>
              <a:t> down the road that are not oem </a:t>
            </a:r>
            <a:endParaRPr/>
          </a:p>
          <a:p>
            <a:pPr indent="-251459" lvl="0" marL="342900" rtl="0" algn="l">
              <a:spcBef>
                <a:spcPts val="1000"/>
              </a:spcBef>
              <a:spcAft>
                <a:spcPts val="0"/>
              </a:spcAft>
              <a:buSzPts val="1440"/>
              <a:buNone/>
            </a:pPr>
            <a:r>
              <a:rPr lang="en-US"/>
              <a:t>hire more lube tech</a:t>
            </a:r>
            <a:endParaRPr/>
          </a:p>
          <a:p>
            <a:pPr indent="0" lvl="0" marL="91440" rtl="0" algn="l">
              <a:spcBef>
                <a:spcPts val="1000"/>
              </a:spcBef>
              <a:spcAft>
                <a:spcPts val="0"/>
              </a:spcAft>
              <a:buSzPts val="1440"/>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9"/>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SWOT Analysis</a:t>
            </a:r>
            <a:endParaRPr/>
          </a:p>
        </p:txBody>
      </p:sp>
      <p:sp>
        <p:nvSpPr>
          <p:cNvPr id="168" name="Google Shape;168;p29"/>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Tactics</a:t>
            </a:r>
            <a:endParaRPr/>
          </a:p>
          <a:p>
            <a:pPr indent="-251459" lvl="0" marL="342900" rtl="0" algn="l">
              <a:spcBef>
                <a:spcPts val="1000"/>
              </a:spcBef>
              <a:spcAft>
                <a:spcPts val="0"/>
              </a:spcAft>
              <a:buSzPts val="1440"/>
              <a:buNone/>
            </a:pPr>
            <a:r>
              <a:rPr lang="en-US"/>
              <a:t>service manager </a:t>
            </a:r>
            <a:r>
              <a:rPr lang="en-US"/>
              <a:t>oversees</a:t>
            </a:r>
            <a:r>
              <a:rPr lang="en-US"/>
              <a:t> any discounts by asm on weekly basis </a:t>
            </a:r>
            <a:endParaRPr/>
          </a:p>
          <a:p>
            <a:pPr indent="-251459" lvl="0" marL="342900" rtl="0" algn="l">
              <a:spcBef>
                <a:spcPts val="1000"/>
              </a:spcBef>
              <a:spcAft>
                <a:spcPts val="0"/>
              </a:spcAft>
              <a:buSzPts val="1440"/>
              <a:buNone/>
            </a:pPr>
            <a:r>
              <a:rPr lang="en-US"/>
              <a:t>get an ai solution to dive into old customer data base</a:t>
            </a:r>
            <a:endParaRPr/>
          </a:p>
          <a:p>
            <a:pPr indent="-251459" lvl="0" marL="342900" rtl="0" algn="l">
              <a:spcBef>
                <a:spcPts val="1000"/>
              </a:spcBef>
              <a:spcAft>
                <a:spcPts val="0"/>
              </a:spcAft>
              <a:buSzPts val="1440"/>
              <a:buNone/>
            </a:pPr>
            <a:r>
              <a:rPr lang="en-US"/>
              <a:t>morning meetings to go over the day with all techs and asm</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0"/>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SWOT Analysis</a:t>
            </a:r>
            <a:endParaRPr/>
          </a:p>
        </p:txBody>
      </p:sp>
      <p:sp>
        <p:nvSpPr>
          <p:cNvPr id="174" name="Google Shape;174;p30"/>
          <p:cNvSpPr txBox="1"/>
          <p:nvPr>
            <p:ph idx="1" type="body"/>
          </p:nvPr>
        </p:nvSpPr>
        <p:spPr>
          <a:xfrm>
            <a:off x="677334" y="136159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Action Plan</a:t>
            </a:r>
            <a:endParaRPr/>
          </a:p>
          <a:p>
            <a:pPr indent="-251459" lvl="0" marL="342900" rtl="0" algn="l">
              <a:spcBef>
                <a:spcPts val="1000"/>
              </a:spcBef>
              <a:spcAft>
                <a:spcPts val="0"/>
              </a:spcAft>
              <a:buSzPts val="1440"/>
              <a:buNone/>
            </a:pPr>
            <a:r>
              <a:t/>
            </a:r>
            <a:endParaRPr/>
          </a:p>
          <a:p>
            <a:pPr indent="-251459" lvl="0" marL="342900" rtl="0" algn="l">
              <a:spcBef>
                <a:spcPts val="1000"/>
              </a:spcBef>
              <a:spcAft>
                <a:spcPts val="0"/>
              </a:spcAft>
              <a:buSzPts val="1440"/>
              <a:buNone/>
            </a:pPr>
            <a:r>
              <a:t/>
            </a:r>
            <a:endParaRPr/>
          </a:p>
        </p:txBody>
      </p:sp>
      <p:graphicFrame>
        <p:nvGraphicFramePr>
          <p:cNvPr id="175" name="Google Shape;175;p30"/>
          <p:cNvGraphicFramePr/>
          <p:nvPr/>
        </p:nvGraphicFramePr>
        <p:xfrm>
          <a:off x="677334" y="1818624"/>
          <a:ext cx="3000000" cy="3000000"/>
        </p:xfrm>
        <a:graphic>
          <a:graphicData uri="http://schemas.openxmlformats.org/drawingml/2006/table">
            <a:tbl>
              <a:tblPr bandRow="1" firstRow="1">
                <a:noFill/>
                <a:tableStyleId>{D5445713-565F-466F-930F-3D84153D1F32}</a:tableStyleId>
              </a:tblPr>
              <a:tblGrid>
                <a:gridCol w="3044175"/>
                <a:gridCol w="3044175"/>
                <a:gridCol w="3044175"/>
              </a:tblGrid>
              <a:tr h="565000">
                <a:tc>
                  <a:txBody>
                    <a:bodyPr/>
                    <a:lstStyle/>
                    <a:p>
                      <a:pPr indent="0" lvl="0" marL="0" marR="0" rtl="0" algn="l">
                        <a:spcBef>
                          <a:spcPts val="0"/>
                        </a:spcBef>
                        <a:spcAft>
                          <a:spcPts val="0"/>
                        </a:spcAft>
                        <a:buNone/>
                      </a:pPr>
                      <a:r>
                        <a:rPr lang="en-US" sz="1800" u="none" cap="none" strike="noStrike"/>
                        <a:t>TASK</a:t>
                      </a:r>
                      <a:endParaRPr/>
                    </a:p>
                  </a:txBody>
                  <a:tcPr marT="45725" marB="45725" marR="91450" marL="91450"/>
                </a:tc>
                <a:tc>
                  <a:txBody>
                    <a:bodyPr/>
                    <a:lstStyle/>
                    <a:p>
                      <a:pPr indent="0" lvl="0" marL="0" marR="0" rtl="0" algn="l">
                        <a:spcBef>
                          <a:spcPts val="0"/>
                        </a:spcBef>
                        <a:spcAft>
                          <a:spcPts val="0"/>
                        </a:spcAft>
                        <a:buNone/>
                      </a:pPr>
                      <a:r>
                        <a:rPr lang="en-US" sz="1800"/>
                        <a:t>Position responsible</a:t>
                      </a:r>
                      <a:endParaRPr/>
                    </a:p>
                  </a:txBody>
                  <a:tcPr marT="45725" marB="45725" marR="91450" marL="91450"/>
                </a:tc>
                <a:tc>
                  <a:txBody>
                    <a:bodyPr/>
                    <a:lstStyle/>
                    <a:p>
                      <a:pPr indent="0" lvl="0" marL="0" marR="0" rtl="0" algn="l">
                        <a:spcBef>
                          <a:spcPts val="0"/>
                        </a:spcBef>
                        <a:spcAft>
                          <a:spcPts val="0"/>
                        </a:spcAft>
                        <a:buNone/>
                      </a:pPr>
                      <a:r>
                        <a:rPr lang="en-US" sz="1800"/>
                        <a:t>Check in/completion schedule</a:t>
                      </a:r>
                      <a:endParaRPr/>
                    </a:p>
                  </a:txBody>
                  <a:tcPr marT="45725" marB="45725" marR="91450" marL="91450"/>
                </a:tc>
              </a:tr>
              <a:tr h="56500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56500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56500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56500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56500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56500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56500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1"/>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Homework Synopsis</a:t>
            </a:r>
            <a:endParaRPr/>
          </a:p>
        </p:txBody>
      </p:sp>
      <p:sp>
        <p:nvSpPr>
          <p:cNvPr id="181" name="Google Shape;181;p31"/>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Synopsis</a:t>
            </a:r>
            <a:endParaRPr/>
          </a:p>
          <a:p>
            <a:pPr indent="-251459" lvl="0" marL="342900" rtl="0" algn="l">
              <a:spcBef>
                <a:spcPts val="1000"/>
              </a:spcBef>
              <a:spcAft>
                <a:spcPts val="0"/>
              </a:spcAft>
              <a:buSzPts val="1440"/>
              <a:buNone/>
            </a:pPr>
            <a:r>
              <a:t/>
            </a:r>
            <a:endParaRPr/>
          </a:p>
          <a:p>
            <a:pPr indent="-251459" lvl="0" marL="342900" rtl="0" algn="l">
              <a:spcBef>
                <a:spcPts val="1000"/>
              </a:spcBef>
              <a:spcAft>
                <a:spcPts val="0"/>
              </a:spcAft>
              <a:buSzPts val="144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7"/>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0" i="0" lang="en-US" sz="1800" u="none" strike="noStrike">
                <a:solidFill>
                  <a:srgbClr val="000000"/>
                </a:solidFill>
                <a:latin typeface="Calibri"/>
                <a:ea typeface="Calibri"/>
                <a:cs typeface="Calibri"/>
                <a:sym typeface="Calibri"/>
              </a:rPr>
              <a:t> </a:t>
            </a:r>
            <a:br>
              <a:rPr b="0" i="0" lang="en-US" sz="1800" u="none" strike="noStrike">
                <a:solidFill>
                  <a:srgbClr val="000000"/>
                </a:solidFill>
                <a:latin typeface="Calibri"/>
                <a:ea typeface="Calibri"/>
                <a:cs typeface="Calibri"/>
                <a:sym typeface="Calibri"/>
              </a:rPr>
            </a:br>
            <a:r>
              <a:rPr b="1" i="0" lang="en-US" u="none" strike="noStrike">
                <a:solidFill>
                  <a:srgbClr val="221E1F"/>
                </a:solidFill>
                <a:latin typeface="Calibri"/>
                <a:ea typeface="Calibri"/>
                <a:cs typeface="Calibri"/>
                <a:sym typeface="Calibri"/>
              </a:rPr>
              <a:t>Marketing</a:t>
            </a:r>
            <a:r>
              <a:rPr b="0" i="0" lang="en-US" u="none" strike="noStrike">
                <a:solidFill>
                  <a:srgbClr val="221E1F"/>
                </a:solidFill>
                <a:latin typeface="Calibri"/>
                <a:ea typeface="Calibri"/>
                <a:cs typeface="Calibri"/>
                <a:sym typeface="Calibri"/>
              </a:rPr>
              <a:t> </a:t>
            </a:r>
            <a:br>
              <a:rPr b="0" i="0" lang="en-US" sz="1800" u="none" strike="noStrike">
                <a:solidFill>
                  <a:srgbClr val="221E1F"/>
                </a:solidFill>
                <a:latin typeface="Calibri"/>
                <a:ea typeface="Calibri"/>
                <a:cs typeface="Calibri"/>
                <a:sym typeface="Calibri"/>
              </a:rPr>
            </a:br>
            <a:endParaRPr/>
          </a:p>
        </p:txBody>
      </p:sp>
      <p:sp>
        <p:nvSpPr>
          <p:cNvPr id="88" name="Google Shape;88;p17"/>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fontScale="92500" lnSpcReduction="20000"/>
          </a:bodyPr>
          <a:lstStyle/>
          <a:p>
            <a:pPr indent="-251459" lvl="0" marL="342900" rtl="0" algn="l">
              <a:spcBef>
                <a:spcPts val="0"/>
              </a:spcBef>
              <a:spcAft>
                <a:spcPts val="0"/>
              </a:spcAft>
              <a:buSzPct val="79999"/>
              <a:buNone/>
            </a:pPr>
            <a:r>
              <a:t/>
            </a:r>
            <a:endParaRPr b="0" i="0" sz="1800" u="none" strike="noStrike">
              <a:solidFill>
                <a:srgbClr val="000000"/>
              </a:solidFill>
              <a:latin typeface="Calibri"/>
              <a:ea typeface="Calibri"/>
              <a:cs typeface="Calibri"/>
              <a:sym typeface="Calibri"/>
            </a:endParaRPr>
          </a:p>
          <a:p>
            <a:pPr indent="-336042" lvl="0" marL="342900" rtl="0" algn="l">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Actively persuing “At-Risk” or “Lost” service customers via OEM sponsored direct mailers to prevent retention loss</a:t>
            </a:r>
            <a:endParaRPr/>
          </a:p>
          <a:p>
            <a:pPr indent="-336042" lvl="0" marL="342900" rtl="0" algn="l">
              <a:spcBef>
                <a:spcPts val="1000"/>
              </a:spcBef>
              <a:spcAft>
                <a:spcPts val="0"/>
              </a:spcAft>
              <a:buSzPct val="79999"/>
              <a:buChar char="●"/>
            </a:pPr>
            <a:r>
              <a:rPr lang="en-US">
                <a:solidFill>
                  <a:srgbClr val="221E1F"/>
                </a:solidFill>
                <a:latin typeface="Calibri"/>
                <a:ea typeface="Calibri"/>
                <a:cs typeface="Calibri"/>
                <a:sym typeface="Calibri"/>
              </a:rPr>
              <a:t>Our Dealership is highly focused on customer retention, while still keeping a desirable CSI</a:t>
            </a:r>
            <a:endParaRPr b="0" i="0" sz="1800" u="none" strike="noStrike">
              <a:solidFill>
                <a:srgbClr val="221E1F"/>
              </a:solidFill>
              <a:latin typeface="Calibri"/>
              <a:ea typeface="Calibri"/>
              <a:cs typeface="Calibri"/>
              <a:sym typeface="Calibri"/>
            </a:endParaRPr>
          </a:p>
          <a:p>
            <a:pPr indent="-336042" lvl="0" marL="342900" rtl="0" algn="l">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We have implemented process change at the appointment coordinator level to review customer’s recent service history and to “flag” the appointment for the advisor, giving them advance notice that the VIN is eligible for special offers intended to draw customer back in the service drive, and make upsells easier if they are over 9 months from last service visit. </a:t>
            </a:r>
            <a:endParaRPr/>
          </a:p>
          <a:p>
            <a:pPr indent="-336042" lvl="0" marL="342900" rtl="0" algn="l">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Retention metrics provided by OEM, monthly review of special op codes to correlate upsells from those clients to determine ROI</a:t>
            </a:r>
            <a:endParaRPr/>
          </a:p>
          <a:p>
            <a:pPr indent="-251459" lvl="0" marL="342900" rtl="0" algn="l">
              <a:spcBef>
                <a:spcPts val="1000"/>
              </a:spcBef>
              <a:spcAft>
                <a:spcPts val="0"/>
              </a:spcAft>
              <a:buSzPct val="59999"/>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8"/>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0" i="0" lang="en-US" sz="1800" u="none" strike="noStrike">
                <a:solidFill>
                  <a:srgbClr val="000000"/>
                </a:solidFill>
                <a:latin typeface="Calibri"/>
                <a:ea typeface="Calibri"/>
                <a:cs typeface="Calibri"/>
                <a:sym typeface="Calibri"/>
              </a:rPr>
              <a:t> </a:t>
            </a:r>
            <a:r>
              <a:rPr b="1" i="0" lang="en-US" u="none" strike="noStrike">
                <a:solidFill>
                  <a:srgbClr val="221E1F"/>
                </a:solidFill>
                <a:latin typeface="Calibri"/>
                <a:ea typeface="Calibri"/>
                <a:cs typeface="Calibri"/>
                <a:sym typeface="Calibri"/>
              </a:rPr>
              <a:t>Analyze Cost of Labor </a:t>
            </a: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endParaRPr/>
          </a:p>
        </p:txBody>
      </p:sp>
      <p:sp>
        <p:nvSpPr>
          <p:cNvPr id="94" name="Google Shape;94;p18"/>
          <p:cNvSpPr txBox="1"/>
          <p:nvPr>
            <p:ph idx="2" type="body"/>
          </p:nvPr>
        </p:nvSpPr>
        <p:spPr>
          <a:xfrm>
            <a:off x="790045" y="1930400"/>
            <a:ext cx="4185623" cy="3304117"/>
          </a:xfrm>
          <a:prstGeom prst="rect">
            <a:avLst/>
          </a:prstGeom>
          <a:noFill/>
          <a:ln>
            <a:noFill/>
          </a:ln>
        </p:spPr>
        <p:txBody>
          <a:bodyPr anchorCtr="0" anchor="t" bIns="45700" lIns="91425" spcFirstLastPara="1" rIns="91425" wrap="square" tIns="45700">
            <a:normAutofit fontScale="70000" lnSpcReduction="20000"/>
          </a:bodyPr>
          <a:lstStyle/>
          <a:p>
            <a:pPr indent="-258318" lvl="0" marL="342900" rtl="0" algn="l">
              <a:spcBef>
                <a:spcPts val="0"/>
              </a:spcBef>
              <a:spcAft>
                <a:spcPts val="0"/>
              </a:spcAft>
              <a:buSzPct val="79999"/>
              <a:buNone/>
            </a:pPr>
            <a:r>
              <a:t/>
            </a:r>
            <a:endParaRPr b="0" i="0" sz="1800" u="none" strike="noStrike">
              <a:solidFill>
                <a:srgbClr val="000000"/>
              </a:solidFill>
              <a:latin typeface="Calibri"/>
              <a:ea typeface="Calibri"/>
              <a:cs typeface="Calibri"/>
              <a:sym typeface="Calibri"/>
            </a:endParaRPr>
          </a:p>
          <a:p>
            <a:pPr indent="-322326" lvl="0" marL="342900" rtl="0" algn="l">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Current practice for non-hybrid vehicles is lower skill level technician makes recommendations, maste</a:t>
            </a:r>
            <a:r>
              <a:rPr lang="en-US">
                <a:solidFill>
                  <a:srgbClr val="221E1F"/>
                </a:solidFill>
                <a:latin typeface="Calibri"/>
                <a:ea typeface="Calibri"/>
                <a:cs typeface="Calibri"/>
                <a:sym typeface="Calibri"/>
              </a:rPr>
              <a:t>r techs book the upsell work. (Hybrid technicians are all master level and must handle car from MPI to close)</a:t>
            </a:r>
            <a:endParaRPr b="0" i="0" sz="1800" u="none" strike="noStrike">
              <a:solidFill>
                <a:srgbClr val="221E1F"/>
              </a:solidFill>
              <a:latin typeface="Calibri"/>
              <a:ea typeface="Calibri"/>
              <a:cs typeface="Calibri"/>
              <a:sym typeface="Calibri"/>
            </a:endParaRPr>
          </a:p>
          <a:p>
            <a:pPr indent="-322326" lvl="0" marL="342900" rtl="0" algn="l">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This process creates a great “shop flow,” but is not great for effective labor cost.    </a:t>
            </a:r>
            <a:endParaRPr/>
          </a:p>
          <a:p>
            <a:pPr indent="-322326" lvl="0" marL="342900" rtl="0" algn="l">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By allowing semi-skilled or apprentice technicians to perform basic upsells, this would average cost or labor</a:t>
            </a:r>
            <a:endParaRPr/>
          </a:p>
          <a:p>
            <a:pPr indent="-322326" lvl="0" marL="342900" rtl="0" algn="l">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Evaluate monthly</a:t>
            </a:r>
            <a:endParaRPr/>
          </a:p>
          <a:p>
            <a:pPr indent="-258318" lvl="0" marL="342900" rtl="0" algn="l">
              <a:spcBef>
                <a:spcPts val="1000"/>
              </a:spcBef>
              <a:spcAft>
                <a:spcPts val="0"/>
              </a:spcAft>
              <a:buSzPct val="59999"/>
              <a:buNone/>
            </a:pPr>
            <a:r>
              <a:t/>
            </a:r>
            <a:endParaRPr/>
          </a:p>
        </p:txBody>
      </p:sp>
      <p:pic>
        <p:nvPicPr>
          <p:cNvPr id="95" name="Google Shape;95;p18"/>
          <p:cNvPicPr preferRelativeResize="0"/>
          <p:nvPr>
            <p:ph idx="4" type="body"/>
          </p:nvPr>
        </p:nvPicPr>
        <p:blipFill rotWithShape="1">
          <a:blip r:embed="rId3">
            <a:alphaModFix/>
          </a:blip>
          <a:srcRect b="0" l="0" r="0" t="0"/>
          <a:stretch/>
        </p:blipFill>
        <p:spPr>
          <a:xfrm>
            <a:off x="4883401" y="1041912"/>
            <a:ext cx="5572041" cy="388568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9"/>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1" i="0" lang="en-US" u="none" strike="noStrike">
                <a:solidFill>
                  <a:srgbClr val="221E1F"/>
                </a:solidFill>
                <a:latin typeface="Calibri"/>
                <a:ea typeface="Calibri"/>
                <a:cs typeface="Calibri"/>
                <a:sym typeface="Calibri"/>
              </a:rPr>
              <a:t>Changes in Expense Structure </a:t>
            </a: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endParaRPr/>
          </a:p>
        </p:txBody>
      </p:sp>
      <p:sp>
        <p:nvSpPr>
          <p:cNvPr id="101" name="Google Shape;101;p19"/>
          <p:cNvSpPr txBox="1"/>
          <p:nvPr>
            <p:ph idx="1" type="body"/>
          </p:nvPr>
        </p:nvSpPr>
        <p:spPr>
          <a:xfrm>
            <a:off x="677334" y="2160589"/>
            <a:ext cx="4184035" cy="3880772"/>
          </a:xfrm>
          <a:prstGeom prst="rect">
            <a:avLst/>
          </a:prstGeom>
          <a:noFill/>
          <a:ln>
            <a:noFill/>
          </a:ln>
        </p:spPr>
        <p:txBody>
          <a:bodyPr anchorCtr="0" anchor="t" bIns="45700" lIns="91425" spcFirstLastPara="1" rIns="91425" wrap="square" tIns="45700">
            <a:normAutofit/>
          </a:bodyPr>
          <a:lstStyle/>
          <a:p>
            <a:pPr indent="-258318" lvl="0" marL="342900" rtl="0" algn="l">
              <a:spcBef>
                <a:spcPts val="0"/>
              </a:spcBef>
              <a:spcAft>
                <a:spcPts val="0"/>
              </a:spcAft>
              <a:buSzPts val="1440"/>
              <a:buNone/>
            </a:pPr>
            <a:r>
              <a:t/>
            </a:r>
            <a:endParaRPr b="0" i="0" sz="1800" u="none" strike="noStrike">
              <a:solidFill>
                <a:srgbClr val="000000"/>
              </a:solidFill>
              <a:latin typeface="Calibri"/>
              <a:ea typeface="Calibri"/>
              <a:cs typeface="Calibri"/>
              <a:sym typeface="Calibri"/>
            </a:endParaRPr>
          </a:p>
          <a:p>
            <a:pPr indent="-349758" lvl="0" marL="342900" rtl="0" algn="l">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Department Grosses need to improve</a:t>
            </a:r>
            <a:endParaRPr/>
          </a:p>
          <a:p>
            <a:pPr indent="-349758" lvl="0" marL="342900" rtl="0" algn="l">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We need more customers in the door</a:t>
            </a:r>
            <a:endParaRPr/>
          </a:p>
          <a:p>
            <a:pPr indent="-349758" lvl="0" marL="342900" rtl="0" algn="l">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Marketing strategy adjustments are in need</a:t>
            </a:r>
            <a:endParaRPr/>
          </a:p>
          <a:p>
            <a:pPr indent="-349758" lvl="0" marL="342900" rtl="0" algn="l">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Assessing profit centering month to month is a must</a:t>
            </a:r>
            <a:endParaRPr/>
          </a:p>
          <a:p>
            <a:pPr indent="-258318" lvl="0" marL="342900" rtl="0" algn="l">
              <a:spcBef>
                <a:spcPts val="1000"/>
              </a:spcBef>
              <a:spcAft>
                <a:spcPts val="0"/>
              </a:spcAft>
              <a:buSzPts val="1440"/>
              <a:buNone/>
            </a:pPr>
            <a:r>
              <a:t/>
            </a:r>
            <a:endParaRPr/>
          </a:p>
        </p:txBody>
      </p:sp>
      <p:pic>
        <p:nvPicPr>
          <p:cNvPr id="102" name="Google Shape;102;p19"/>
          <p:cNvPicPr preferRelativeResize="0"/>
          <p:nvPr/>
        </p:nvPicPr>
        <p:blipFill rotWithShape="1">
          <a:blip r:embed="rId3">
            <a:alphaModFix/>
          </a:blip>
          <a:srcRect b="0" l="0" r="0" t="0"/>
          <a:stretch/>
        </p:blipFill>
        <p:spPr>
          <a:xfrm>
            <a:off x="5351045" y="1510175"/>
            <a:ext cx="3390900" cy="2590800"/>
          </a:xfrm>
          <a:prstGeom prst="rect">
            <a:avLst/>
          </a:prstGeom>
          <a:noFill/>
          <a:ln>
            <a:noFill/>
          </a:ln>
        </p:spPr>
      </p:pic>
      <p:sp>
        <p:nvSpPr>
          <p:cNvPr id="103" name="Google Shape;103;p19"/>
          <p:cNvSpPr txBox="1"/>
          <p:nvPr>
            <p:ph idx="2" type="body"/>
          </p:nvPr>
        </p:nvSpPr>
        <p:spPr>
          <a:xfrm>
            <a:off x="5089970" y="5715000"/>
            <a:ext cx="4184034" cy="326362"/>
          </a:xfrm>
          <a:prstGeom prst="rect">
            <a:avLst/>
          </a:prstGeom>
          <a:noFill/>
          <a:ln>
            <a:noFill/>
          </a:ln>
        </p:spPr>
        <p:txBody>
          <a:bodyPr anchorCtr="0" anchor="t" bIns="45700" lIns="91425" spcFirstLastPara="1" rIns="91425" wrap="square" tIns="45700">
            <a:normAutofit fontScale="62500"/>
          </a:bodyPr>
          <a:lstStyle/>
          <a:p>
            <a:pPr indent="0" lvl="0" marL="0" rtl="0" algn="l">
              <a:spcBef>
                <a:spcPts val="0"/>
              </a:spcBef>
              <a:spcAft>
                <a:spcPts val="0"/>
              </a:spcAft>
              <a:buSzPct val="59999"/>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0"/>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1" i="0" lang="en-US" u="none" strike="noStrike">
                <a:solidFill>
                  <a:srgbClr val="221E1F"/>
                </a:solidFill>
                <a:latin typeface="Calibri"/>
                <a:ea typeface="Calibri"/>
                <a:cs typeface="Calibri"/>
                <a:sym typeface="Calibri"/>
              </a:rPr>
              <a:t>Productivity</a:t>
            </a: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endParaRPr/>
          </a:p>
        </p:txBody>
      </p:sp>
      <p:sp>
        <p:nvSpPr>
          <p:cNvPr id="109" name="Google Shape;109;p20"/>
          <p:cNvSpPr txBox="1"/>
          <p:nvPr>
            <p:ph idx="1" type="body"/>
          </p:nvPr>
        </p:nvSpPr>
        <p:spPr>
          <a:xfrm>
            <a:off x="219689" y="1488614"/>
            <a:ext cx="4184035" cy="3880772"/>
          </a:xfrm>
          <a:prstGeom prst="rect">
            <a:avLst/>
          </a:prstGeom>
          <a:noFill/>
          <a:ln>
            <a:noFill/>
          </a:ln>
        </p:spPr>
        <p:txBody>
          <a:bodyPr anchorCtr="0" anchor="t" bIns="45700" lIns="91425" spcFirstLastPara="1" rIns="91425" wrap="square" tIns="45700">
            <a:normAutofit/>
          </a:bodyPr>
          <a:lstStyle/>
          <a:p>
            <a:pPr indent="-251459" lvl="0" marL="342900" rtl="0" algn="l">
              <a:spcBef>
                <a:spcPts val="0"/>
              </a:spcBef>
              <a:spcAft>
                <a:spcPts val="0"/>
              </a:spcAft>
              <a:buSzPts val="1440"/>
              <a:buNone/>
            </a:pPr>
            <a:r>
              <a:t/>
            </a:r>
            <a:endParaRPr b="0" i="0" sz="1800" u="none" strike="noStrike">
              <a:solidFill>
                <a:srgbClr val="000000"/>
              </a:solidFill>
              <a:latin typeface="Calibri"/>
              <a:ea typeface="Calibri"/>
              <a:cs typeface="Calibri"/>
              <a:sym typeface="Calibri"/>
            </a:endParaRPr>
          </a:p>
          <a:p>
            <a:pPr indent="-342900" lvl="0" marL="342900" rtl="0" algn="l">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Menu based presentation, mimicking factory recommendations in conjunction with maintenance items </a:t>
            </a:r>
            <a:endParaRPr/>
          </a:p>
          <a:p>
            <a:pPr indent="-342900" lvl="0" marL="342900" rtl="0" algn="l">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Warranty dollars are lacking in comparison</a:t>
            </a:r>
            <a:endParaRPr/>
          </a:p>
          <a:p>
            <a:pPr indent="-342900" lvl="0" marL="342900" rtl="0" algn="l">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Appointment coordinators need to actively call open Recall cars daily to try and drive those dollars up</a:t>
            </a:r>
            <a:endParaRPr/>
          </a:p>
          <a:p>
            <a:pPr indent="0" lvl="0" marL="0" rtl="0" algn="l">
              <a:spcBef>
                <a:spcPts val="1000"/>
              </a:spcBef>
              <a:spcAft>
                <a:spcPts val="0"/>
              </a:spcAft>
              <a:buSzPts val="1440"/>
              <a:buNone/>
            </a:pPr>
            <a:r>
              <a:t/>
            </a:r>
            <a:endParaRPr/>
          </a:p>
        </p:txBody>
      </p:sp>
      <p:pic>
        <p:nvPicPr>
          <p:cNvPr id="110" name="Google Shape;110;p20"/>
          <p:cNvPicPr preferRelativeResize="0"/>
          <p:nvPr>
            <p:ph idx="2" type="body"/>
          </p:nvPr>
        </p:nvPicPr>
        <p:blipFill rotWithShape="1">
          <a:blip r:embed="rId3">
            <a:alphaModFix/>
          </a:blip>
          <a:srcRect b="0" l="0" r="0" t="0"/>
          <a:stretch/>
        </p:blipFill>
        <p:spPr>
          <a:xfrm>
            <a:off x="4403724" y="1270000"/>
            <a:ext cx="5424583" cy="388077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1"/>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1" i="0" lang="en-US" u="none" strike="noStrike">
                <a:solidFill>
                  <a:srgbClr val="221E1F"/>
                </a:solidFill>
                <a:latin typeface="Calibri"/>
                <a:ea typeface="Calibri"/>
                <a:cs typeface="Calibri"/>
                <a:sym typeface="Calibri"/>
              </a:rPr>
              <a:t>Facility</a:t>
            </a: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endParaRPr/>
          </a:p>
        </p:txBody>
      </p:sp>
      <p:sp>
        <p:nvSpPr>
          <p:cNvPr id="116" name="Google Shape;116;p21"/>
          <p:cNvSpPr txBox="1"/>
          <p:nvPr>
            <p:ph idx="1" type="body"/>
          </p:nvPr>
        </p:nvSpPr>
        <p:spPr>
          <a:xfrm>
            <a:off x="677334" y="2160589"/>
            <a:ext cx="4184035" cy="3880772"/>
          </a:xfrm>
          <a:prstGeom prst="rect">
            <a:avLst/>
          </a:prstGeom>
          <a:noFill/>
          <a:ln>
            <a:noFill/>
          </a:ln>
        </p:spPr>
        <p:txBody>
          <a:bodyPr anchorCtr="0" anchor="t" bIns="45700" lIns="91425" spcFirstLastPara="1" rIns="91425" wrap="square" tIns="45700">
            <a:normAutofit fontScale="85000" lnSpcReduction="20000"/>
          </a:bodyPr>
          <a:lstStyle/>
          <a:p>
            <a:pPr indent="-251459" lvl="0" marL="342900" rtl="0" algn="l">
              <a:spcBef>
                <a:spcPts val="0"/>
              </a:spcBef>
              <a:spcAft>
                <a:spcPts val="0"/>
              </a:spcAft>
              <a:buSzPct val="79999"/>
              <a:buNone/>
            </a:pPr>
            <a:r>
              <a:t/>
            </a:r>
            <a:endParaRPr b="0" i="0" sz="1800" u="none" strike="noStrike">
              <a:solidFill>
                <a:srgbClr val="000000"/>
              </a:solidFill>
              <a:latin typeface="Calibri"/>
              <a:ea typeface="Calibri"/>
              <a:cs typeface="Calibri"/>
              <a:sym typeface="Calibri"/>
            </a:endParaRPr>
          </a:p>
          <a:p>
            <a:pPr indent="-329184" lvl="0" marL="342900" rtl="0" algn="l">
              <a:spcBef>
                <a:spcPts val="1000"/>
              </a:spcBef>
              <a:spcAft>
                <a:spcPts val="0"/>
              </a:spcAft>
              <a:buSzPct val="79999"/>
              <a:buChar char="●"/>
            </a:pPr>
            <a:r>
              <a:rPr lang="en-US">
                <a:solidFill>
                  <a:srgbClr val="221E1F"/>
                </a:solidFill>
                <a:latin typeface="Calibri"/>
                <a:ea typeface="Calibri"/>
                <a:cs typeface="Calibri"/>
                <a:sym typeface="Calibri"/>
              </a:rPr>
              <a:t>20 technicians, 23 bays</a:t>
            </a:r>
            <a:endParaRPr b="0" i="0" sz="1800" u="none" strike="noStrike">
              <a:solidFill>
                <a:srgbClr val="221E1F"/>
              </a:solidFill>
              <a:latin typeface="Calibri"/>
              <a:ea typeface="Calibri"/>
              <a:cs typeface="Calibri"/>
              <a:sym typeface="Calibri"/>
            </a:endParaRPr>
          </a:p>
          <a:p>
            <a:pPr indent="-329184" lvl="0" marL="342900" rtl="0" algn="l">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We need at least 4 lube technicians and to promote at least 2 if they have taken their ASE’s so we can rotate Lube Techs amongst all shifts to maximize Bay utilization</a:t>
            </a:r>
            <a:endParaRPr/>
          </a:p>
          <a:p>
            <a:pPr indent="-329184" lvl="0" marL="342900" rtl="0" algn="l">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We mus</a:t>
            </a:r>
            <a:r>
              <a:rPr lang="en-US">
                <a:solidFill>
                  <a:srgbClr val="221E1F"/>
                </a:solidFill>
                <a:latin typeface="Calibri"/>
                <a:ea typeface="Calibri"/>
                <a:cs typeface="Calibri"/>
                <a:sym typeface="Calibri"/>
              </a:rPr>
              <a:t>t continue to encourage our technicians to strive for more, studying for and passing tests to move up</a:t>
            </a:r>
            <a:endParaRPr b="0" i="0" sz="1800" u="none" strike="noStrike">
              <a:solidFill>
                <a:srgbClr val="221E1F"/>
              </a:solidFill>
              <a:latin typeface="Calibri"/>
              <a:ea typeface="Calibri"/>
              <a:cs typeface="Calibri"/>
              <a:sym typeface="Calibri"/>
            </a:endParaRPr>
          </a:p>
          <a:p>
            <a:pPr indent="-329184" lvl="0" marL="342900" rtl="0" algn="l">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Reassess monthly </a:t>
            </a:r>
            <a:endParaRPr/>
          </a:p>
          <a:p>
            <a:pPr indent="-251459" lvl="0" marL="342900" rtl="0" algn="l">
              <a:spcBef>
                <a:spcPts val="1000"/>
              </a:spcBef>
              <a:spcAft>
                <a:spcPts val="0"/>
              </a:spcAft>
              <a:buSzPct val="59999"/>
              <a:buNone/>
            </a:pPr>
            <a:r>
              <a:t/>
            </a:r>
            <a:endParaRPr/>
          </a:p>
        </p:txBody>
      </p:sp>
      <p:sp>
        <p:nvSpPr>
          <p:cNvPr id="117" name="Google Shape;117;p21"/>
          <p:cNvSpPr txBox="1"/>
          <p:nvPr>
            <p:ph idx="2" type="body"/>
          </p:nvPr>
        </p:nvSpPr>
        <p:spPr>
          <a:xfrm>
            <a:off x="5089970" y="2160589"/>
            <a:ext cx="4184034" cy="3880773"/>
          </a:xfrm>
          <a:prstGeom prst="rect">
            <a:avLst/>
          </a:prstGeom>
          <a:noFill/>
          <a:ln>
            <a:noFill/>
          </a:ln>
        </p:spPr>
        <p:txBody>
          <a:bodyPr anchorCtr="0" anchor="t" bIns="45700" lIns="91425" spcFirstLastPara="1" rIns="91425" wrap="square" tIns="45700">
            <a:normAutofit/>
          </a:bodyPr>
          <a:lstStyle/>
          <a:p>
            <a:pPr indent="-251459" lvl="0" marL="342900" rtl="0" algn="l">
              <a:spcBef>
                <a:spcPts val="0"/>
              </a:spcBef>
              <a:spcAft>
                <a:spcPts val="0"/>
              </a:spcAft>
              <a:buSzPts val="1440"/>
              <a:buNone/>
            </a:pPr>
            <a:r>
              <a:t/>
            </a:r>
            <a:endParaRPr/>
          </a:p>
        </p:txBody>
      </p:sp>
      <p:pic>
        <p:nvPicPr>
          <p:cNvPr id="118" name="Google Shape;118;p21"/>
          <p:cNvPicPr preferRelativeResize="0"/>
          <p:nvPr/>
        </p:nvPicPr>
        <p:blipFill rotWithShape="1">
          <a:blip r:embed="rId3">
            <a:alphaModFix/>
          </a:blip>
          <a:srcRect b="0" l="0" r="0" t="0"/>
          <a:stretch/>
        </p:blipFill>
        <p:spPr>
          <a:xfrm>
            <a:off x="4768235" y="1043319"/>
            <a:ext cx="5124795" cy="477136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2"/>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Repair order analysis</a:t>
            </a:r>
            <a:endParaRPr/>
          </a:p>
        </p:txBody>
      </p:sp>
      <p:sp>
        <p:nvSpPr>
          <p:cNvPr id="124" name="Google Shape;124;p22"/>
          <p:cNvSpPr txBox="1"/>
          <p:nvPr>
            <p:ph idx="1" type="body"/>
          </p:nvPr>
        </p:nvSpPr>
        <p:spPr>
          <a:xfrm>
            <a:off x="677335" y="2160589"/>
            <a:ext cx="3336526" cy="3610819"/>
          </a:xfrm>
          <a:prstGeom prst="rect">
            <a:avLst/>
          </a:prstGeom>
          <a:noFill/>
          <a:ln>
            <a:noFill/>
          </a:ln>
        </p:spPr>
        <p:txBody>
          <a:bodyPr anchorCtr="0" anchor="t" bIns="45700" lIns="91425" spcFirstLastPara="1" rIns="91425" wrap="square" tIns="45700">
            <a:normAutofit fontScale="62500"/>
          </a:bodyPr>
          <a:lstStyle/>
          <a:p>
            <a:pPr indent="-315468" lvl="0" marL="342900" rtl="0" algn="l">
              <a:spcBef>
                <a:spcPts val="0"/>
              </a:spcBef>
              <a:spcAft>
                <a:spcPts val="0"/>
              </a:spcAft>
              <a:buSzPct val="59999"/>
              <a:buChar char="●"/>
            </a:pPr>
            <a:r>
              <a:rPr lang="en-US"/>
              <a:t>Service Management Team wants more repair, less maintenance. We are a Hyundai store, </a:t>
            </a:r>
            <a:r>
              <a:rPr lang="en-US"/>
              <a:t>Complimentary</a:t>
            </a:r>
            <a:r>
              <a:rPr lang="en-US"/>
              <a:t> </a:t>
            </a:r>
            <a:r>
              <a:rPr lang="en-US"/>
              <a:t>maintenance</a:t>
            </a:r>
            <a:r>
              <a:rPr lang="en-US"/>
              <a:t> is a fact of life and a great way to keep our customers in our service drive. There needs to be an attitude shift from the advisors on how they approach the “free” maintenance customers, easier to upsell from a tire rotation than from a transmission replacement!	</a:t>
            </a:r>
            <a:endParaRPr/>
          </a:p>
        </p:txBody>
      </p:sp>
      <p:sp>
        <p:nvSpPr>
          <p:cNvPr id="125" name="Google Shape;125;p22"/>
          <p:cNvSpPr txBox="1"/>
          <p:nvPr>
            <p:ph idx="2" type="body"/>
          </p:nvPr>
        </p:nvSpPr>
        <p:spPr>
          <a:xfrm>
            <a:off x="5089970" y="2160589"/>
            <a:ext cx="4184034" cy="3880773"/>
          </a:xfrm>
          <a:prstGeom prst="rect">
            <a:avLst/>
          </a:prstGeom>
          <a:noFill/>
          <a:ln>
            <a:noFill/>
          </a:ln>
        </p:spPr>
        <p:txBody>
          <a:bodyPr anchorCtr="0" anchor="t" bIns="45700" lIns="91425" spcFirstLastPara="1" rIns="91425" wrap="square" tIns="45700">
            <a:normAutofit/>
          </a:bodyPr>
          <a:lstStyle/>
          <a:p>
            <a:pPr indent="-258318" lvl="0" marL="342900" rtl="0" algn="l">
              <a:spcBef>
                <a:spcPts val="0"/>
              </a:spcBef>
              <a:spcAft>
                <a:spcPts val="0"/>
              </a:spcAft>
              <a:buSzPts val="1440"/>
              <a:buNone/>
            </a:pPr>
            <a:r>
              <a:t/>
            </a:r>
            <a:endParaRPr/>
          </a:p>
        </p:txBody>
      </p:sp>
      <p:pic>
        <p:nvPicPr>
          <p:cNvPr id="126" name="Google Shape;126;p22"/>
          <p:cNvPicPr preferRelativeResize="0"/>
          <p:nvPr/>
        </p:nvPicPr>
        <p:blipFill rotWithShape="1">
          <a:blip r:embed="rId3">
            <a:alphaModFix/>
          </a:blip>
          <a:srcRect b="0" l="0" r="0" t="0"/>
          <a:stretch/>
        </p:blipFill>
        <p:spPr>
          <a:xfrm>
            <a:off x="4599323" y="1270000"/>
            <a:ext cx="6016542" cy="515703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3"/>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SWOT Analysis</a:t>
            </a:r>
            <a:endParaRPr/>
          </a:p>
        </p:txBody>
      </p:sp>
      <p:sp>
        <p:nvSpPr>
          <p:cNvPr id="132" name="Google Shape;132;p23"/>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lnSpcReduction="20000"/>
          </a:bodyPr>
          <a:lstStyle/>
          <a:p>
            <a:pPr indent="-342900" lvl="0" marL="342900" rtl="0" algn="l">
              <a:spcBef>
                <a:spcPts val="0"/>
              </a:spcBef>
              <a:spcAft>
                <a:spcPts val="0"/>
              </a:spcAft>
              <a:buSzPts val="1440"/>
              <a:buChar char="●"/>
            </a:pPr>
            <a:r>
              <a:rPr lang="en-US"/>
              <a:t>Strengths</a:t>
            </a:r>
            <a:endParaRPr/>
          </a:p>
          <a:p>
            <a:pPr indent="0" lvl="0" marL="0" rtl="0" algn="l">
              <a:spcBef>
                <a:spcPts val="1000"/>
              </a:spcBef>
              <a:spcAft>
                <a:spcPts val="0"/>
              </a:spcAft>
              <a:buSzPts val="1440"/>
              <a:buNone/>
            </a:pPr>
            <a:r>
              <a:rPr lang="en-US"/>
              <a:t>Location – major metro area, </a:t>
            </a:r>
            <a:endParaRPr/>
          </a:p>
          <a:p>
            <a:pPr indent="0" lvl="0" marL="0" rtl="0" algn="l">
              <a:spcBef>
                <a:spcPts val="1000"/>
              </a:spcBef>
              <a:spcAft>
                <a:spcPts val="0"/>
              </a:spcAft>
              <a:buSzPts val="1440"/>
              <a:buNone/>
            </a:pPr>
            <a:r>
              <a:rPr lang="en-US"/>
              <a:t>Hours- longer than competition – 7am – 9pm M-F, Saturdays 7am – 5pm</a:t>
            </a:r>
            <a:endParaRPr/>
          </a:p>
          <a:p>
            <a:pPr indent="0" lvl="0" marL="0" rtl="0" algn="l">
              <a:spcBef>
                <a:spcPts val="1000"/>
              </a:spcBef>
              <a:spcAft>
                <a:spcPts val="0"/>
              </a:spcAft>
              <a:buSzPts val="1440"/>
              <a:buNone/>
            </a:pPr>
            <a:r>
              <a:rPr lang="en-US"/>
              <a:t>Competent technicians, low come-back %</a:t>
            </a:r>
            <a:endParaRPr/>
          </a:p>
          <a:p>
            <a:pPr indent="0" lvl="0" marL="0" rtl="0" algn="l">
              <a:spcBef>
                <a:spcPts val="1000"/>
              </a:spcBef>
              <a:spcAft>
                <a:spcPts val="0"/>
              </a:spcAft>
              <a:buSzPts val="1440"/>
              <a:buNone/>
            </a:pPr>
            <a:r>
              <a:rPr lang="en-US"/>
              <a:t>Beautiful new facility, amenities for waiting customers</a:t>
            </a:r>
            <a:endParaRPr/>
          </a:p>
          <a:p>
            <a:pPr indent="0" lvl="0" marL="0" rtl="0" algn="l">
              <a:spcBef>
                <a:spcPts val="1000"/>
              </a:spcBef>
              <a:spcAft>
                <a:spcPts val="0"/>
              </a:spcAft>
              <a:buSzPts val="1440"/>
              <a:buNone/>
            </a:pPr>
            <a:r>
              <a:t/>
            </a:r>
            <a:endParaRPr/>
          </a:p>
          <a:p>
            <a:pPr indent="0" lvl="0" marL="0" rtl="0" algn="l">
              <a:spcBef>
                <a:spcPts val="1000"/>
              </a:spcBef>
              <a:spcAft>
                <a:spcPts val="0"/>
              </a:spcAft>
              <a:buSzPts val="1440"/>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4"/>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SWOT Analysis</a:t>
            </a:r>
            <a:endParaRPr/>
          </a:p>
        </p:txBody>
      </p:sp>
      <p:sp>
        <p:nvSpPr>
          <p:cNvPr id="138" name="Google Shape;138;p24"/>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lnSpcReduction="20000"/>
          </a:bodyPr>
          <a:lstStyle/>
          <a:p>
            <a:pPr indent="-342900" lvl="0" marL="342900" rtl="0" algn="l">
              <a:spcBef>
                <a:spcPts val="0"/>
              </a:spcBef>
              <a:spcAft>
                <a:spcPts val="0"/>
              </a:spcAft>
              <a:buSzPts val="1440"/>
              <a:buChar char="●"/>
            </a:pPr>
            <a:r>
              <a:rPr lang="en-US"/>
              <a:t>Weaknesses</a:t>
            </a:r>
            <a:endParaRPr/>
          </a:p>
          <a:p>
            <a:pPr indent="0" lvl="0" marL="0" rtl="0" algn="l">
              <a:spcBef>
                <a:spcPts val="1000"/>
              </a:spcBef>
              <a:spcAft>
                <a:spcPts val="0"/>
              </a:spcAft>
              <a:buSzPts val="1440"/>
              <a:buNone/>
            </a:pPr>
            <a:r>
              <a:rPr lang="en-US"/>
              <a:t>Long wait times</a:t>
            </a:r>
            <a:endParaRPr/>
          </a:p>
          <a:p>
            <a:pPr indent="0" lvl="0" marL="0" rtl="0" algn="l">
              <a:spcBef>
                <a:spcPts val="1000"/>
              </a:spcBef>
              <a:spcAft>
                <a:spcPts val="0"/>
              </a:spcAft>
              <a:buSzPts val="1440"/>
              <a:buNone/>
            </a:pPr>
            <a:r>
              <a:rPr lang="en-US"/>
              <a:t>Oil change time</a:t>
            </a:r>
            <a:endParaRPr/>
          </a:p>
          <a:p>
            <a:pPr indent="0" lvl="0" marL="0" rtl="0" algn="l">
              <a:spcBef>
                <a:spcPts val="1000"/>
              </a:spcBef>
              <a:spcAft>
                <a:spcPts val="0"/>
              </a:spcAft>
              <a:buSzPts val="1440"/>
              <a:buNone/>
            </a:pPr>
            <a:r>
              <a:rPr lang="en-US"/>
              <a:t>New facility has growing pains</a:t>
            </a:r>
            <a:endParaRPr/>
          </a:p>
          <a:p>
            <a:pPr indent="0" lvl="0" marL="0" rtl="0" algn="l">
              <a:spcBef>
                <a:spcPts val="1000"/>
              </a:spcBef>
              <a:spcAft>
                <a:spcPts val="0"/>
              </a:spcAft>
              <a:buSzPts val="1440"/>
              <a:buNone/>
            </a:pPr>
            <a:r>
              <a:rPr lang="en-US"/>
              <a:t>used cars takes a back seat </a:t>
            </a:r>
            <a:endParaRPr/>
          </a:p>
          <a:p>
            <a:pPr indent="0" lvl="0" marL="0" rtl="0" algn="l">
              <a:spcBef>
                <a:spcPts val="1000"/>
              </a:spcBef>
              <a:spcAft>
                <a:spcPts val="0"/>
              </a:spcAft>
              <a:buSzPts val="1440"/>
              <a:buNone/>
            </a:pPr>
            <a:r>
              <a:t/>
            </a:r>
            <a:endParaRPr/>
          </a:p>
          <a:p>
            <a:pPr indent="0" lvl="0" marL="0" rtl="0" algn="l">
              <a:spcBef>
                <a:spcPts val="1000"/>
              </a:spcBef>
              <a:spcAft>
                <a:spcPts val="0"/>
              </a:spcAft>
              <a:buSzPts val="1440"/>
              <a:buNone/>
            </a:pPr>
            <a:r>
              <a:t/>
            </a:r>
            <a:endParaRPr/>
          </a:p>
          <a:p>
            <a:pPr indent="-251459" lvl="0" marL="342900" rtl="0" algn="l">
              <a:spcBef>
                <a:spcPts val="1000"/>
              </a:spcBef>
              <a:spcAft>
                <a:spcPts val="0"/>
              </a:spcAft>
              <a:buSzPts val="144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