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2"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y="6858000" cx="12192000"/>
  <p:notesSz cx="6858000" cy="9144000"/>
  <p:embeddedFontLst>
    <p:embeddedFont>
      <p:font typeface="Proxima Nova"/>
      <p:regular r:id="rId22"/>
      <p:bold r:id="rId23"/>
      <p:italic r:id="rId24"/>
      <p:boldItalic r:id="rId2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9844A5F8-3D8C-4BB0-B283-41305B612707}">
  <a:tblStyle styleId="{9844A5F8-3D8C-4BB0-B283-41305B612707}" styleName="Table_0">
    <a:wholeTbl>
      <a:tcTxStyle b="off" i="off">
        <a:font>
          <a:latin typeface="Trebuchet MS"/>
          <a:ea typeface="Trebuchet MS"/>
          <a:cs typeface="Trebuchet MS"/>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EF4E7"/>
          </a:solidFill>
        </a:fill>
      </a:tcStyle>
    </a:wholeTbl>
    <a:band1H>
      <a:tcTxStyle b="off" i="off"/>
      <a:tcStyle>
        <a:fill>
          <a:solidFill>
            <a:srgbClr val="DBE9CB"/>
          </a:solidFill>
        </a:fill>
      </a:tcStyle>
    </a:band1H>
    <a:band2H>
      <a:tcTxStyle b="off" i="off"/>
    </a:band2H>
    <a:band1V>
      <a:tcTxStyle b="off" i="off"/>
      <a:tcStyle>
        <a:fill>
          <a:solidFill>
            <a:srgbClr val="DBE9CB"/>
          </a:solidFill>
        </a:fill>
      </a:tcStyle>
    </a:band1V>
    <a:band2V>
      <a:tcTxStyle b="off" i="off"/>
    </a:band2V>
    <a:lastCol>
      <a:tcTxStyle b="on" i="off">
        <a:font>
          <a:latin typeface="Trebuchet MS"/>
          <a:ea typeface="Trebuchet MS"/>
          <a:cs typeface="Trebuchet MS"/>
        </a:font>
        <a:schemeClr val="lt1"/>
      </a:tcTxStyle>
      <a:tcStyle>
        <a:fill>
          <a:solidFill>
            <a:schemeClr val="accent1"/>
          </a:solidFill>
        </a:fill>
      </a:tcStyle>
    </a:lastCol>
    <a:firstCol>
      <a:tcTxStyle b="on" i="off">
        <a:font>
          <a:latin typeface="Trebuchet MS"/>
          <a:ea typeface="Trebuchet MS"/>
          <a:cs typeface="Trebuchet MS"/>
        </a:font>
        <a:schemeClr val="lt1"/>
      </a:tcTxStyle>
      <a:tcStyle>
        <a:fill>
          <a:solidFill>
            <a:schemeClr val="accent1"/>
          </a:solidFill>
        </a:fill>
      </a:tcStyle>
    </a:firstCol>
    <a:lastRow>
      <a:tcTxStyle b="on" i="off">
        <a:font>
          <a:latin typeface="Trebuchet MS"/>
          <a:ea typeface="Trebuchet MS"/>
          <a:cs typeface="Trebuchet MS"/>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b="off" i="off"/>
    </a:seCell>
    <a:swCell>
      <a:tcTxStyle b="off" i="off"/>
    </a:swCell>
    <a:firstRow>
      <a:tcTxStyle b="on" i="off">
        <a:font>
          <a:latin typeface="Trebuchet MS"/>
          <a:ea typeface="Trebuchet MS"/>
          <a:cs typeface="Trebuchet MS"/>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b="off" i="off"/>
    </a:neCell>
    <a:nwCell>
      <a:tcTxStyle b="off" i="off"/>
    </a:nwCell>
  </a:tblStyle>
</a:tblStyleLst>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font" Target="fonts/ProximaNova-regular.fntdata"/><Relationship Id="rId21" Type="http://schemas.openxmlformats.org/officeDocument/2006/relationships/slide" Target="slides/slide16.xml"/><Relationship Id="rId24" Type="http://schemas.openxmlformats.org/officeDocument/2006/relationships/font" Target="fonts/ProximaNova-italic.fntdata"/><Relationship Id="rId23" Type="http://schemas.openxmlformats.org/officeDocument/2006/relationships/font" Target="fonts/ProximaNova-bold.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5" Type="http://schemas.openxmlformats.org/officeDocument/2006/relationships/font" Target="fonts/ProximaNova-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9" name="Google Shape;79;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41" name="Google Shape;141;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47" name="Google Shape;147;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53" name="Google Shape;153;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59" name="Google Shape;159;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5" name="Google Shape;165;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71" name="Google Shape;171;p1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78" name="Google Shape;178;p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5" name="Google Shape;85;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1" name="Google Shape;91;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8" name="Google Shape;98;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6" name="Google Shape;106;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3" name="Google Shape;113;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1" name="Google Shape;121;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9" name="Google Shape;129;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5" name="Google Shape;135;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9" name="Shape 9"/>
        <p:cNvGrpSpPr/>
        <p:nvPr/>
      </p:nvGrpSpPr>
      <p:grpSpPr>
        <a:xfrm>
          <a:off x="0" y="0"/>
          <a:ext cx="0" cy="0"/>
          <a:chOff x="0" y="0"/>
          <a:chExt cx="0" cy="0"/>
        </a:xfrm>
      </p:grpSpPr>
      <p:cxnSp>
        <p:nvCxnSpPr>
          <p:cNvPr id="10" name="Google Shape;10;p2"/>
          <p:cNvCxnSpPr/>
          <p:nvPr/>
        </p:nvCxnSpPr>
        <p:spPr>
          <a:xfrm>
            <a:off x="0" y="3997533"/>
            <a:ext cx="12192000" cy="0"/>
          </a:xfrm>
          <a:prstGeom prst="straightConnector1">
            <a:avLst/>
          </a:prstGeom>
          <a:noFill/>
          <a:ln cap="flat" cmpd="sng" w="19050">
            <a:solidFill>
              <a:schemeClr val="lt2"/>
            </a:solidFill>
            <a:prstDash val="solid"/>
            <a:round/>
            <a:headEnd len="sm" w="sm" type="none"/>
            <a:tailEnd len="sm" w="sm" type="none"/>
          </a:ln>
        </p:spPr>
      </p:cxnSp>
      <p:sp>
        <p:nvSpPr>
          <p:cNvPr id="11" name="Google Shape;11;p2"/>
          <p:cNvSpPr txBox="1"/>
          <p:nvPr>
            <p:ph type="ctrTitle"/>
          </p:nvPr>
        </p:nvSpPr>
        <p:spPr>
          <a:xfrm>
            <a:off x="680600" y="1676400"/>
            <a:ext cx="10830900" cy="2118000"/>
          </a:xfrm>
          <a:prstGeom prst="rect">
            <a:avLst/>
          </a:prstGeom>
          <a:noFill/>
          <a:ln>
            <a:noFill/>
          </a:ln>
        </p:spPr>
        <p:txBody>
          <a:bodyPr anchorCtr="0" anchor="b" bIns="121900" lIns="121900" spcFirstLastPara="1" rIns="121900" wrap="square" tIns="121900">
            <a:normAutofit/>
          </a:bodyPr>
          <a:lstStyle>
            <a:lvl1pPr lvl="0" algn="l">
              <a:lnSpc>
                <a:spcPct val="100000"/>
              </a:lnSpc>
              <a:spcBef>
                <a:spcPts val="0"/>
              </a:spcBef>
              <a:spcAft>
                <a:spcPts val="0"/>
              </a:spcAft>
              <a:buClr>
                <a:schemeClr val="lt1"/>
              </a:buClr>
              <a:buSzPts val="6400"/>
              <a:buNone/>
              <a:defRPr sz="6400">
                <a:solidFill>
                  <a:schemeClr val="lt1"/>
                </a:solidFill>
              </a:defRPr>
            </a:lvl1pPr>
            <a:lvl2pPr lvl="1" algn="l">
              <a:lnSpc>
                <a:spcPct val="100000"/>
              </a:lnSpc>
              <a:spcBef>
                <a:spcPts val="0"/>
              </a:spcBef>
              <a:spcAft>
                <a:spcPts val="0"/>
              </a:spcAft>
              <a:buClr>
                <a:schemeClr val="lt1"/>
              </a:buClr>
              <a:buSzPts val="6400"/>
              <a:buNone/>
              <a:defRPr sz="6400">
                <a:solidFill>
                  <a:schemeClr val="lt1"/>
                </a:solidFill>
              </a:defRPr>
            </a:lvl2pPr>
            <a:lvl3pPr lvl="2" algn="l">
              <a:lnSpc>
                <a:spcPct val="100000"/>
              </a:lnSpc>
              <a:spcBef>
                <a:spcPts val="0"/>
              </a:spcBef>
              <a:spcAft>
                <a:spcPts val="0"/>
              </a:spcAft>
              <a:buClr>
                <a:schemeClr val="lt1"/>
              </a:buClr>
              <a:buSzPts val="6400"/>
              <a:buNone/>
              <a:defRPr sz="6400">
                <a:solidFill>
                  <a:schemeClr val="lt1"/>
                </a:solidFill>
              </a:defRPr>
            </a:lvl3pPr>
            <a:lvl4pPr lvl="3" algn="l">
              <a:lnSpc>
                <a:spcPct val="100000"/>
              </a:lnSpc>
              <a:spcBef>
                <a:spcPts val="0"/>
              </a:spcBef>
              <a:spcAft>
                <a:spcPts val="0"/>
              </a:spcAft>
              <a:buClr>
                <a:schemeClr val="lt1"/>
              </a:buClr>
              <a:buSzPts val="6400"/>
              <a:buNone/>
              <a:defRPr sz="6400">
                <a:solidFill>
                  <a:schemeClr val="lt1"/>
                </a:solidFill>
              </a:defRPr>
            </a:lvl4pPr>
            <a:lvl5pPr lvl="4" algn="l">
              <a:lnSpc>
                <a:spcPct val="100000"/>
              </a:lnSpc>
              <a:spcBef>
                <a:spcPts val="0"/>
              </a:spcBef>
              <a:spcAft>
                <a:spcPts val="0"/>
              </a:spcAft>
              <a:buClr>
                <a:schemeClr val="lt1"/>
              </a:buClr>
              <a:buSzPts val="6400"/>
              <a:buNone/>
              <a:defRPr sz="6400">
                <a:solidFill>
                  <a:schemeClr val="lt1"/>
                </a:solidFill>
              </a:defRPr>
            </a:lvl5pPr>
            <a:lvl6pPr lvl="5" algn="l">
              <a:lnSpc>
                <a:spcPct val="100000"/>
              </a:lnSpc>
              <a:spcBef>
                <a:spcPts val="0"/>
              </a:spcBef>
              <a:spcAft>
                <a:spcPts val="0"/>
              </a:spcAft>
              <a:buClr>
                <a:schemeClr val="lt1"/>
              </a:buClr>
              <a:buSzPts val="6400"/>
              <a:buNone/>
              <a:defRPr sz="6400">
                <a:solidFill>
                  <a:schemeClr val="lt1"/>
                </a:solidFill>
              </a:defRPr>
            </a:lvl6pPr>
            <a:lvl7pPr lvl="6" algn="l">
              <a:lnSpc>
                <a:spcPct val="100000"/>
              </a:lnSpc>
              <a:spcBef>
                <a:spcPts val="0"/>
              </a:spcBef>
              <a:spcAft>
                <a:spcPts val="0"/>
              </a:spcAft>
              <a:buClr>
                <a:schemeClr val="lt1"/>
              </a:buClr>
              <a:buSzPts val="6400"/>
              <a:buNone/>
              <a:defRPr sz="6400">
                <a:solidFill>
                  <a:schemeClr val="lt1"/>
                </a:solidFill>
              </a:defRPr>
            </a:lvl7pPr>
            <a:lvl8pPr lvl="7" algn="l">
              <a:lnSpc>
                <a:spcPct val="100000"/>
              </a:lnSpc>
              <a:spcBef>
                <a:spcPts val="0"/>
              </a:spcBef>
              <a:spcAft>
                <a:spcPts val="0"/>
              </a:spcAft>
              <a:buClr>
                <a:schemeClr val="lt1"/>
              </a:buClr>
              <a:buSzPts val="6400"/>
              <a:buNone/>
              <a:defRPr sz="6400">
                <a:solidFill>
                  <a:schemeClr val="lt1"/>
                </a:solidFill>
              </a:defRPr>
            </a:lvl8pPr>
            <a:lvl9pPr lvl="8" algn="l">
              <a:lnSpc>
                <a:spcPct val="100000"/>
              </a:lnSpc>
              <a:spcBef>
                <a:spcPts val="0"/>
              </a:spcBef>
              <a:spcAft>
                <a:spcPts val="0"/>
              </a:spcAft>
              <a:buClr>
                <a:schemeClr val="lt1"/>
              </a:buClr>
              <a:buSzPts val="6400"/>
              <a:buNone/>
              <a:defRPr sz="6400">
                <a:solidFill>
                  <a:schemeClr val="lt1"/>
                </a:solidFill>
              </a:defRPr>
            </a:lvl9pPr>
          </a:lstStyle>
          <a:p/>
        </p:txBody>
      </p:sp>
      <p:sp>
        <p:nvSpPr>
          <p:cNvPr id="12" name="Google Shape;12;p2"/>
          <p:cNvSpPr txBox="1"/>
          <p:nvPr>
            <p:ph idx="1" type="subTitle"/>
          </p:nvPr>
        </p:nvSpPr>
        <p:spPr>
          <a:xfrm>
            <a:off x="680600" y="4243083"/>
            <a:ext cx="10830900" cy="8400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Clr>
                <a:schemeClr val="lt1"/>
              </a:buClr>
              <a:buSzPts val="3200"/>
              <a:buNone/>
              <a:defRPr sz="3200">
                <a:solidFill>
                  <a:schemeClr val="lt1"/>
                </a:solidFill>
              </a:defRPr>
            </a:lvl1pPr>
            <a:lvl2pPr lvl="1" algn="l">
              <a:lnSpc>
                <a:spcPct val="100000"/>
              </a:lnSpc>
              <a:spcBef>
                <a:spcPts val="0"/>
              </a:spcBef>
              <a:spcAft>
                <a:spcPts val="0"/>
              </a:spcAft>
              <a:buClr>
                <a:schemeClr val="lt1"/>
              </a:buClr>
              <a:buSzPts val="3200"/>
              <a:buNone/>
              <a:defRPr sz="3200">
                <a:solidFill>
                  <a:schemeClr val="lt1"/>
                </a:solidFill>
              </a:defRPr>
            </a:lvl2pPr>
            <a:lvl3pPr lvl="2" algn="l">
              <a:lnSpc>
                <a:spcPct val="100000"/>
              </a:lnSpc>
              <a:spcBef>
                <a:spcPts val="0"/>
              </a:spcBef>
              <a:spcAft>
                <a:spcPts val="0"/>
              </a:spcAft>
              <a:buClr>
                <a:schemeClr val="lt1"/>
              </a:buClr>
              <a:buSzPts val="3200"/>
              <a:buNone/>
              <a:defRPr sz="3200">
                <a:solidFill>
                  <a:schemeClr val="lt1"/>
                </a:solidFill>
              </a:defRPr>
            </a:lvl3pPr>
            <a:lvl4pPr lvl="3" algn="l">
              <a:lnSpc>
                <a:spcPct val="100000"/>
              </a:lnSpc>
              <a:spcBef>
                <a:spcPts val="0"/>
              </a:spcBef>
              <a:spcAft>
                <a:spcPts val="0"/>
              </a:spcAft>
              <a:buClr>
                <a:schemeClr val="lt1"/>
              </a:buClr>
              <a:buSzPts val="3200"/>
              <a:buNone/>
              <a:defRPr sz="3200">
                <a:solidFill>
                  <a:schemeClr val="lt1"/>
                </a:solidFill>
              </a:defRPr>
            </a:lvl4pPr>
            <a:lvl5pPr lvl="4" algn="l">
              <a:lnSpc>
                <a:spcPct val="100000"/>
              </a:lnSpc>
              <a:spcBef>
                <a:spcPts val="0"/>
              </a:spcBef>
              <a:spcAft>
                <a:spcPts val="0"/>
              </a:spcAft>
              <a:buClr>
                <a:schemeClr val="lt1"/>
              </a:buClr>
              <a:buSzPts val="3200"/>
              <a:buNone/>
              <a:defRPr sz="3200">
                <a:solidFill>
                  <a:schemeClr val="lt1"/>
                </a:solidFill>
              </a:defRPr>
            </a:lvl5pPr>
            <a:lvl6pPr lvl="5" algn="l">
              <a:lnSpc>
                <a:spcPct val="100000"/>
              </a:lnSpc>
              <a:spcBef>
                <a:spcPts val="0"/>
              </a:spcBef>
              <a:spcAft>
                <a:spcPts val="0"/>
              </a:spcAft>
              <a:buClr>
                <a:schemeClr val="lt1"/>
              </a:buClr>
              <a:buSzPts val="3200"/>
              <a:buNone/>
              <a:defRPr sz="3200">
                <a:solidFill>
                  <a:schemeClr val="lt1"/>
                </a:solidFill>
              </a:defRPr>
            </a:lvl6pPr>
            <a:lvl7pPr lvl="6" algn="l">
              <a:lnSpc>
                <a:spcPct val="100000"/>
              </a:lnSpc>
              <a:spcBef>
                <a:spcPts val="0"/>
              </a:spcBef>
              <a:spcAft>
                <a:spcPts val="0"/>
              </a:spcAft>
              <a:buClr>
                <a:schemeClr val="lt1"/>
              </a:buClr>
              <a:buSzPts val="3200"/>
              <a:buNone/>
              <a:defRPr sz="3200">
                <a:solidFill>
                  <a:schemeClr val="lt1"/>
                </a:solidFill>
              </a:defRPr>
            </a:lvl7pPr>
            <a:lvl8pPr lvl="7" algn="l">
              <a:lnSpc>
                <a:spcPct val="100000"/>
              </a:lnSpc>
              <a:spcBef>
                <a:spcPts val="0"/>
              </a:spcBef>
              <a:spcAft>
                <a:spcPts val="0"/>
              </a:spcAft>
              <a:buClr>
                <a:schemeClr val="lt1"/>
              </a:buClr>
              <a:buSzPts val="3200"/>
              <a:buNone/>
              <a:defRPr sz="3200">
                <a:solidFill>
                  <a:schemeClr val="lt1"/>
                </a:solidFill>
              </a:defRPr>
            </a:lvl8pPr>
            <a:lvl9pPr lvl="8" algn="l">
              <a:lnSpc>
                <a:spcPct val="100000"/>
              </a:lnSpc>
              <a:spcBef>
                <a:spcPts val="0"/>
              </a:spcBef>
              <a:spcAft>
                <a:spcPts val="0"/>
              </a:spcAft>
              <a:buClr>
                <a:schemeClr val="lt1"/>
              </a:buClr>
              <a:buSzPts val="3200"/>
              <a:buNone/>
              <a:defRPr sz="3200">
                <a:solidFill>
                  <a:schemeClr val="lt1"/>
                </a:solidFill>
              </a:defRPr>
            </a:lvl9pPr>
          </a:lstStyle>
          <a:p/>
        </p:txBody>
      </p:sp>
      <p:sp>
        <p:nvSpPr>
          <p:cNvPr id="13" name="Google Shape;13;p2"/>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Proxima Nova"/>
                <a:ea typeface="Proxima Nova"/>
                <a:cs typeface="Proxima Nova"/>
                <a:sym typeface="Proxima Nova"/>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Proxima Nova"/>
                <a:ea typeface="Proxima Nova"/>
                <a:cs typeface="Proxima Nova"/>
                <a:sym typeface="Proxima Nova"/>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Proxima Nova"/>
                <a:ea typeface="Proxima Nova"/>
                <a:cs typeface="Proxima Nova"/>
                <a:sym typeface="Proxima Nova"/>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Proxima Nova"/>
                <a:ea typeface="Proxima Nova"/>
                <a:cs typeface="Proxima Nova"/>
                <a:sym typeface="Proxima Nova"/>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Proxima Nova"/>
                <a:ea typeface="Proxima Nova"/>
                <a:cs typeface="Proxima Nova"/>
                <a:sym typeface="Proxima Nova"/>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Proxima Nova"/>
                <a:ea typeface="Proxima Nova"/>
                <a:cs typeface="Proxima Nova"/>
                <a:sym typeface="Proxima Nova"/>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Proxima Nova"/>
                <a:ea typeface="Proxima Nova"/>
                <a:cs typeface="Proxima Nova"/>
                <a:sym typeface="Proxima Nova"/>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Proxima Nova"/>
                <a:ea typeface="Proxima Nova"/>
                <a:cs typeface="Proxima Nova"/>
                <a:sym typeface="Proxima Nova"/>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2"/>
        </a:solidFill>
      </p:bgPr>
    </p:bg>
    <p:spTree>
      <p:nvGrpSpPr>
        <p:cNvPr id="57" name="Shape 57"/>
        <p:cNvGrpSpPr/>
        <p:nvPr/>
      </p:nvGrpSpPr>
      <p:grpSpPr>
        <a:xfrm>
          <a:off x="0" y="0"/>
          <a:ext cx="0" cy="0"/>
          <a:chOff x="0" y="0"/>
          <a:chExt cx="0" cy="0"/>
        </a:xfrm>
      </p:grpSpPr>
      <p:sp>
        <p:nvSpPr>
          <p:cNvPr id="58" name="Google Shape;58;p11"/>
          <p:cNvSpPr txBox="1"/>
          <p:nvPr>
            <p:ph type="title"/>
          </p:nvPr>
        </p:nvSpPr>
        <p:spPr>
          <a:xfrm>
            <a:off x="653667" y="701800"/>
            <a:ext cx="7730100" cy="5454300"/>
          </a:xfrm>
          <a:prstGeom prst="rect">
            <a:avLst/>
          </a:prstGeom>
          <a:noFill/>
          <a:ln>
            <a:noFill/>
          </a:ln>
        </p:spPr>
        <p:txBody>
          <a:bodyPr anchorCtr="0" anchor="ctr" bIns="121900" lIns="121900" spcFirstLastPara="1" rIns="121900" wrap="square" tIns="121900">
            <a:normAutofit/>
          </a:bodyPr>
          <a:lstStyle>
            <a:lvl1pPr lvl="0" algn="l">
              <a:lnSpc>
                <a:spcPct val="100000"/>
              </a:lnSpc>
              <a:spcBef>
                <a:spcPts val="0"/>
              </a:spcBef>
              <a:spcAft>
                <a:spcPts val="0"/>
              </a:spcAft>
              <a:buSzPts val="6400"/>
              <a:buNone/>
              <a:defRPr sz="6400"/>
            </a:lvl1pPr>
            <a:lvl2pPr lvl="1" algn="l">
              <a:lnSpc>
                <a:spcPct val="100000"/>
              </a:lnSpc>
              <a:spcBef>
                <a:spcPts val="0"/>
              </a:spcBef>
              <a:spcAft>
                <a:spcPts val="0"/>
              </a:spcAft>
              <a:buSzPts val="6400"/>
              <a:buNone/>
              <a:defRPr sz="6400"/>
            </a:lvl2pPr>
            <a:lvl3pPr lvl="2" algn="l">
              <a:lnSpc>
                <a:spcPct val="100000"/>
              </a:lnSpc>
              <a:spcBef>
                <a:spcPts val="0"/>
              </a:spcBef>
              <a:spcAft>
                <a:spcPts val="0"/>
              </a:spcAft>
              <a:buSzPts val="6400"/>
              <a:buNone/>
              <a:defRPr sz="6400"/>
            </a:lvl3pPr>
            <a:lvl4pPr lvl="3" algn="l">
              <a:lnSpc>
                <a:spcPct val="100000"/>
              </a:lnSpc>
              <a:spcBef>
                <a:spcPts val="0"/>
              </a:spcBef>
              <a:spcAft>
                <a:spcPts val="0"/>
              </a:spcAft>
              <a:buSzPts val="6400"/>
              <a:buNone/>
              <a:defRPr sz="6400"/>
            </a:lvl4pPr>
            <a:lvl5pPr lvl="4" algn="l">
              <a:lnSpc>
                <a:spcPct val="100000"/>
              </a:lnSpc>
              <a:spcBef>
                <a:spcPts val="0"/>
              </a:spcBef>
              <a:spcAft>
                <a:spcPts val="0"/>
              </a:spcAft>
              <a:buSzPts val="6400"/>
              <a:buNone/>
              <a:defRPr sz="6400"/>
            </a:lvl5pPr>
            <a:lvl6pPr lvl="5" algn="l">
              <a:lnSpc>
                <a:spcPct val="100000"/>
              </a:lnSpc>
              <a:spcBef>
                <a:spcPts val="0"/>
              </a:spcBef>
              <a:spcAft>
                <a:spcPts val="0"/>
              </a:spcAft>
              <a:buSzPts val="6400"/>
              <a:buNone/>
              <a:defRPr sz="6400"/>
            </a:lvl6pPr>
            <a:lvl7pPr lvl="6" algn="l">
              <a:lnSpc>
                <a:spcPct val="100000"/>
              </a:lnSpc>
              <a:spcBef>
                <a:spcPts val="0"/>
              </a:spcBef>
              <a:spcAft>
                <a:spcPts val="0"/>
              </a:spcAft>
              <a:buSzPts val="6400"/>
              <a:buNone/>
              <a:defRPr sz="6400"/>
            </a:lvl7pPr>
            <a:lvl8pPr lvl="7" algn="l">
              <a:lnSpc>
                <a:spcPct val="100000"/>
              </a:lnSpc>
              <a:spcBef>
                <a:spcPts val="0"/>
              </a:spcBef>
              <a:spcAft>
                <a:spcPts val="0"/>
              </a:spcAft>
              <a:buSzPts val="6400"/>
              <a:buNone/>
              <a:defRPr sz="6400"/>
            </a:lvl8pPr>
            <a:lvl9pPr lvl="8" algn="l">
              <a:lnSpc>
                <a:spcPct val="100000"/>
              </a:lnSpc>
              <a:spcBef>
                <a:spcPts val="0"/>
              </a:spcBef>
              <a:spcAft>
                <a:spcPts val="0"/>
              </a:spcAft>
              <a:buSzPts val="6400"/>
              <a:buNone/>
              <a:defRPr sz="6400"/>
            </a:lvl9pPr>
          </a:lstStyle>
          <a:p/>
        </p:txBody>
      </p:sp>
      <p:sp>
        <p:nvSpPr>
          <p:cNvPr id="59" name="Google Shape;59;p11"/>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60" name="Shape 60"/>
        <p:cNvGrpSpPr/>
        <p:nvPr/>
      </p:nvGrpSpPr>
      <p:grpSpPr>
        <a:xfrm>
          <a:off x="0" y="0"/>
          <a:ext cx="0" cy="0"/>
          <a:chOff x="0" y="0"/>
          <a:chExt cx="0" cy="0"/>
        </a:xfrm>
      </p:grpSpPr>
      <p:sp>
        <p:nvSpPr>
          <p:cNvPr id="61" name="Google Shape;61;p12"/>
          <p:cNvSpPr/>
          <p:nvPr/>
        </p:nvSpPr>
        <p:spPr>
          <a:xfrm>
            <a:off x="6096000" y="100"/>
            <a:ext cx="6096000" cy="6858000"/>
          </a:xfrm>
          <a:prstGeom prst="rect">
            <a:avLst/>
          </a:prstGeom>
          <a:solidFill>
            <a:schemeClr val="dk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62" name="Google Shape;62;p12"/>
          <p:cNvCxnSpPr/>
          <p:nvPr/>
        </p:nvCxnSpPr>
        <p:spPr>
          <a:xfrm>
            <a:off x="6706233" y="5994000"/>
            <a:ext cx="624300" cy="0"/>
          </a:xfrm>
          <a:prstGeom prst="straightConnector1">
            <a:avLst/>
          </a:prstGeom>
          <a:noFill/>
          <a:ln cap="flat" cmpd="sng" w="19050">
            <a:solidFill>
              <a:schemeClr val="lt2"/>
            </a:solidFill>
            <a:prstDash val="solid"/>
            <a:round/>
            <a:headEnd len="sm" w="sm" type="none"/>
            <a:tailEnd len="sm" w="sm" type="none"/>
          </a:ln>
        </p:spPr>
      </p:cxnSp>
      <p:sp>
        <p:nvSpPr>
          <p:cNvPr id="63" name="Google Shape;63;p12"/>
          <p:cNvSpPr txBox="1"/>
          <p:nvPr>
            <p:ph type="title"/>
          </p:nvPr>
        </p:nvSpPr>
        <p:spPr>
          <a:xfrm>
            <a:off x="354000" y="1607767"/>
            <a:ext cx="5393700" cy="2012700"/>
          </a:xfrm>
          <a:prstGeom prst="rect">
            <a:avLst/>
          </a:prstGeom>
          <a:noFill/>
          <a:ln>
            <a:noFill/>
          </a:ln>
        </p:spPr>
        <p:txBody>
          <a:bodyPr anchorCtr="0" anchor="b" bIns="121900" lIns="121900" spcFirstLastPara="1" rIns="121900" wrap="square" tIns="121900">
            <a:normAutofit/>
          </a:bodyPr>
          <a:lstStyle>
            <a:lvl1pPr lvl="0" algn="ctr">
              <a:lnSpc>
                <a:spcPct val="100000"/>
              </a:lnSpc>
              <a:spcBef>
                <a:spcPts val="0"/>
              </a:spcBef>
              <a:spcAft>
                <a:spcPts val="0"/>
              </a:spcAft>
              <a:buSzPts val="5600"/>
              <a:buNone/>
              <a:defRPr sz="5600"/>
            </a:lvl1pPr>
            <a:lvl2pPr lvl="1" algn="ctr">
              <a:lnSpc>
                <a:spcPct val="100000"/>
              </a:lnSpc>
              <a:spcBef>
                <a:spcPts val="0"/>
              </a:spcBef>
              <a:spcAft>
                <a:spcPts val="0"/>
              </a:spcAft>
              <a:buSzPts val="5600"/>
              <a:buNone/>
              <a:defRPr sz="5600"/>
            </a:lvl2pPr>
            <a:lvl3pPr lvl="2" algn="ctr">
              <a:lnSpc>
                <a:spcPct val="100000"/>
              </a:lnSpc>
              <a:spcBef>
                <a:spcPts val="0"/>
              </a:spcBef>
              <a:spcAft>
                <a:spcPts val="0"/>
              </a:spcAft>
              <a:buSzPts val="5600"/>
              <a:buNone/>
              <a:defRPr sz="5600"/>
            </a:lvl3pPr>
            <a:lvl4pPr lvl="3" algn="ctr">
              <a:lnSpc>
                <a:spcPct val="100000"/>
              </a:lnSpc>
              <a:spcBef>
                <a:spcPts val="0"/>
              </a:spcBef>
              <a:spcAft>
                <a:spcPts val="0"/>
              </a:spcAft>
              <a:buSzPts val="5600"/>
              <a:buNone/>
              <a:defRPr sz="5600"/>
            </a:lvl4pPr>
            <a:lvl5pPr lvl="4" algn="ctr">
              <a:lnSpc>
                <a:spcPct val="100000"/>
              </a:lnSpc>
              <a:spcBef>
                <a:spcPts val="0"/>
              </a:spcBef>
              <a:spcAft>
                <a:spcPts val="0"/>
              </a:spcAft>
              <a:buSzPts val="5600"/>
              <a:buNone/>
              <a:defRPr sz="5600"/>
            </a:lvl5pPr>
            <a:lvl6pPr lvl="5" algn="ctr">
              <a:lnSpc>
                <a:spcPct val="100000"/>
              </a:lnSpc>
              <a:spcBef>
                <a:spcPts val="0"/>
              </a:spcBef>
              <a:spcAft>
                <a:spcPts val="0"/>
              </a:spcAft>
              <a:buSzPts val="5600"/>
              <a:buNone/>
              <a:defRPr sz="5600"/>
            </a:lvl6pPr>
            <a:lvl7pPr lvl="6" algn="ctr">
              <a:lnSpc>
                <a:spcPct val="100000"/>
              </a:lnSpc>
              <a:spcBef>
                <a:spcPts val="0"/>
              </a:spcBef>
              <a:spcAft>
                <a:spcPts val="0"/>
              </a:spcAft>
              <a:buSzPts val="5600"/>
              <a:buNone/>
              <a:defRPr sz="5600"/>
            </a:lvl7pPr>
            <a:lvl8pPr lvl="7" algn="ctr">
              <a:lnSpc>
                <a:spcPct val="100000"/>
              </a:lnSpc>
              <a:spcBef>
                <a:spcPts val="0"/>
              </a:spcBef>
              <a:spcAft>
                <a:spcPts val="0"/>
              </a:spcAft>
              <a:buSzPts val="5600"/>
              <a:buNone/>
              <a:defRPr sz="5600"/>
            </a:lvl8pPr>
            <a:lvl9pPr lvl="8" algn="ctr">
              <a:lnSpc>
                <a:spcPct val="100000"/>
              </a:lnSpc>
              <a:spcBef>
                <a:spcPts val="0"/>
              </a:spcBef>
              <a:spcAft>
                <a:spcPts val="0"/>
              </a:spcAft>
              <a:buSzPts val="5600"/>
              <a:buNone/>
              <a:defRPr sz="5600"/>
            </a:lvl9pPr>
          </a:lstStyle>
          <a:p/>
        </p:txBody>
      </p:sp>
      <p:sp>
        <p:nvSpPr>
          <p:cNvPr id="64" name="Google Shape;64;p12"/>
          <p:cNvSpPr txBox="1"/>
          <p:nvPr>
            <p:ph idx="1" type="subTitle"/>
          </p:nvPr>
        </p:nvSpPr>
        <p:spPr>
          <a:xfrm>
            <a:off x="354000" y="3692001"/>
            <a:ext cx="5393700" cy="1794000"/>
          </a:xfrm>
          <a:prstGeom prst="rect">
            <a:avLst/>
          </a:prstGeom>
          <a:noFill/>
          <a:ln>
            <a:noFill/>
          </a:ln>
        </p:spPr>
        <p:txBody>
          <a:bodyPr anchorCtr="0" anchor="t" bIns="121900" lIns="121900" spcFirstLastPara="1" rIns="121900" wrap="square" tIns="12190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65" name="Google Shape;65;p12"/>
          <p:cNvSpPr txBox="1"/>
          <p:nvPr>
            <p:ph idx="2" type="body"/>
          </p:nvPr>
        </p:nvSpPr>
        <p:spPr>
          <a:xfrm>
            <a:off x="6586000" y="965600"/>
            <a:ext cx="5115900" cy="4926900"/>
          </a:xfrm>
          <a:prstGeom prst="rect">
            <a:avLst/>
          </a:prstGeom>
          <a:noFill/>
          <a:ln>
            <a:noFill/>
          </a:ln>
        </p:spPr>
        <p:txBody>
          <a:bodyPr anchorCtr="0" anchor="ctr" bIns="121900" lIns="121900" spcFirstLastPara="1" rIns="121900" wrap="square" tIns="121900">
            <a:normAutofit/>
          </a:bodyPr>
          <a:lstStyle>
            <a:lvl1pPr indent="-381000" lvl="0" marL="457200" algn="l">
              <a:lnSpc>
                <a:spcPct val="115000"/>
              </a:lnSpc>
              <a:spcBef>
                <a:spcPts val="0"/>
              </a:spcBef>
              <a:spcAft>
                <a:spcPts val="0"/>
              </a:spcAft>
              <a:buClr>
                <a:schemeClr val="lt1"/>
              </a:buClr>
              <a:buSzPts val="2400"/>
              <a:buChar char="●"/>
              <a:defRPr>
                <a:solidFill>
                  <a:schemeClr val="lt1"/>
                </a:solidFill>
              </a:defRPr>
            </a:lvl1pPr>
            <a:lvl2pPr indent="-349250" lvl="1" marL="914400" algn="l">
              <a:lnSpc>
                <a:spcPct val="115000"/>
              </a:lnSpc>
              <a:spcBef>
                <a:spcPts val="0"/>
              </a:spcBef>
              <a:spcAft>
                <a:spcPts val="0"/>
              </a:spcAft>
              <a:buClr>
                <a:schemeClr val="lt1"/>
              </a:buClr>
              <a:buSzPts val="1900"/>
              <a:buChar char="○"/>
              <a:defRPr>
                <a:solidFill>
                  <a:schemeClr val="lt1"/>
                </a:solidFill>
              </a:defRPr>
            </a:lvl2pPr>
            <a:lvl3pPr indent="-349250" lvl="2" marL="1371600" algn="l">
              <a:lnSpc>
                <a:spcPct val="115000"/>
              </a:lnSpc>
              <a:spcBef>
                <a:spcPts val="0"/>
              </a:spcBef>
              <a:spcAft>
                <a:spcPts val="0"/>
              </a:spcAft>
              <a:buClr>
                <a:schemeClr val="lt1"/>
              </a:buClr>
              <a:buSzPts val="1900"/>
              <a:buChar char="■"/>
              <a:defRPr>
                <a:solidFill>
                  <a:schemeClr val="lt1"/>
                </a:solidFill>
              </a:defRPr>
            </a:lvl3pPr>
            <a:lvl4pPr indent="-349250" lvl="3" marL="1828800" algn="l">
              <a:lnSpc>
                <a:spcPct val="115000"/>
              </a:lnSpc>
              <a:spcBef>
                <a:spcPts val="0"/>
              </a:spcBef>
              <a:spcAft>
                <a:spcPts val="0"/>
              </a:spcAft>
              <a:buClr>
                <a:schemeClr val="lt1"/>
              </a:buClr>
              <a:buSzPts val="1900"/>
              <a:buChar char="●"/>
              <a:defRPr>
                <a:solidFill>
                  <a:schemeClr val="lt1"/>
                </a:solidFill>
              </a:defRPr>
            </a:lvl4pPr>
            <a:lvl5pPr indent="-349250" lvl="4" marL="2286000" algn="l">
              <a:lnSpc>
                <a:spcPct val="115000"/>
              </a:lnSpc>
              <a:spcBef>
                <a:spcPts val="0"/>
              </a:spcBef>
              <a:spcAft>
                <a:spcPts val="0"/>
              </a:spcAft>
              <a:buClr>
                <a:schemeClr val="lt1"/>
              </a:buClr>
              <a:buSzPts val="1900"/>
              <a:buChar char="○"/>
              <a:defRPr>
                <a:solidFill>
                  <a:schemeClr val="lt1"/>
                </a:solidFill>
              </a:defRPr>
            </a:lvl5pPr>
            <a:lvl6pPr indent="-349250" lvl="5" marL="2743200" algn="l">
              <a:lnSpc>
                <a:spcPct val="115000"/>
              </a:lnSpc>
              <a:spcBef>
                <a:spcPts val="0"/>
              </a:spcBef>
              <a:spcAft>
                <a:spcPts val="0"/>
              </a:spcAft>
              <a:buClr>
                <a:schemeClr val="lt1"/>
              </a:buClr>
              <a:buSzPts val="1900"/>
              <a:buChar char="■"/>
              <a:defRPr>
                <a:solidFill>
                  <a:schemeClr val="lt1"/>
                </a:solidFill>
              </a:defRPr>
            </a:lvl6pPr>
            <a:lvl7pPr indent="-349250" lvl="6" marL="3200400" algn="l">
              <a:lnSpc>
                <a:spcPct val="115000"/>
              </a:lnSpc>
              <a:spcBef>
                <a:spcPts val="0"/>
              </a:spcBef>
              <a:spcAft>
                <a:spcPts val="0"/>
              </a:spcAft>
              <a:buClr>
                <a:schemeClr val="lt1"/>
              </a:buClr>
              <a:buSzPts val="1900"/>
              <a:buChar char="●"/>
              <a:defRPr>
                <a:solidFill>
                  <a:schemeClr val="lt1"/>
                </a:solidFill>
              </a:defRPr>
            </a:lvl7pPr>
            <a:lvl8pPr indent="-349250" lvl="7" marL="3657600" algn="l">
              <a:lnSpc>
                <a:spcPct val="115000"/>
              </a:lnSpc>
              <a:spcBef>
                <a:spcPts val="0"/>
              </a:spcBef>
              <a:spcAft>
                <a:spcPts val="0"/>
              </a:spcAft>
              <a:buClr>
                <a:schemeClr val="lt1"/>
              </a:buClr>
              <a:buSzPts val="1900"/>
              <a:buChar char="○"/>
              <a:defRPr>
                <a:solidFill>
                  <a:schemeClr val="lt1"/>
                </a:solidFill>
              </a:defRPr>
            </a:lvl8pPr>
            <a:lvl9pPr indent="-349250" lvl="8" marL="4114800" algn="l">
              <a:lnSpc>
                <a:spcPct val="115000"/>
              </a:lnSpc>
              <a:spcBef>
                <a:spcPts val="0"/>
              </a:spcBef>
              <a:spcAft>
                <a:spcPts val="0"/>
              </a:spcAft>
              <a:buClr>
                <a:schemeClr val="lt1"/>
              </a:buClr>
              <a:buSzPts val="1900"/>
              <a:buChar char="■"/>
              <a:defRPr>
                <a:solidFill>
                  <a:schemeClr val="lt1"/>
                </a:solidFill>
              </a:defRPr>
            </a:lvl9pPr>
          </a:lstStyle>
          <a:p/>
        </p:txBody>
      </p:sp>
      <p:sp>
        <p:nvSpPr>
          <p:cNvPr id="66" name="Google Shape;66;p12"/>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Proxima Nova"/>
                <a:ea typeface="Proxima Nova"/>
                <a:cs typeface="Proxima Nova"/>
                <a:sym typeface="Proxima Nova"/>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Proxima Nova"/>
                <a:ea typeface="Proxima Nova"/>
                <a:cs typeface="Proxima Nova"/>
                <a:sym typeface="Proxima Nova"/>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Proxima Nova"/>
                <a:ea typeface="Proxima Nova"/>
                <a:cs typeface="Proxima Nova"/>
                <a:sym typeface="Proxima Nova"/>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Proxima Nova"/>
                <a:ea typeface="Proxima Nova"/>
                <a:cs typeface="Proxima Nova"/>
                <a:sym typeface="Proxima Nova"/>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Proxima Nova"/>
                <a:ea typeface="Proxima Nova"/>
                <a:cs typeface="Proxima Nova"/>
                <a:sym typeface="Proxima Nova"/>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Proxima Nova"/>
                <a:ea typeface="Proxima Nova"/>
                <a:cs typeface="Proxima Nova"/>
                <a:sym typeface="Proxima Nova"/>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Proxima Nova"/>
                <a:ea typeface="Proxima Nova"/>
                <a:cs typeface="Proxima Nova"/>
                <a:sym typeface="Proxima Nova"/>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Proxima Nova"/>
                <a:ea typeface="Proxima Nova"/>
                <a:cs typeface="Proxima Nova"/>
                <a:sym typeface="Proxima Nova"/>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67" name="Shape 67"/>
        <p:cNvGrpSpPr/>
        <p:nvPr/>
      </p:nvGrpSpPr>
      <p:grpSpPr>
        <a:xfrm>
          <a:off x="0" y="0"/>
          <a:ext cx="0" cy="0"/>
          <a:chOff x="0" y="0"/>
          <a:chExt cx="0" cy="0"/>
        </a:xfrm>
      </p:grpSpPr>
      <p:sp>
        <p:nvSpPr>
          <p:cNvPr id="68" name="Google Shape;68;p13"/>
          <p:cNvSpPr txBox="1"/>
          <p:nvPr>
            <p:ph idx="1" type="body"/>
          </p:nvPr>
        </p:nvSpPr>
        <p:spPr>
          <a:xfrm>
            <a:off x="415600" y="5649100"/>
            <a:ext cx="7998300" cy="798300"/>
          </a:xfrm>
          <a:prstGeom prst="rect">
            <a:avLst/>
          </a:prstGeom>
          <a:noFill/>
          <a:ln>
            <a:noFill/>
          </a:ln>
        </p:spPr>
        <p:txBody>
          <a:bodyPr anchorCtr="0" anchor="ctr" bIns="121900" lIns="121900" spcFirstLastPara="1" rIns="121900" wrap="square" tIns="121900">
            <a:normAutofit/>
          </a:bodyPr>
          <a:lstStyle>
            <a:lvl1pPr indent="-228600" lvl="0" marL="457200" algn="l">
              <a:lnSpc>
                <a:spcPct val="100000"/>
              </a:lnSpc>
              <a:spcBef>
                <a:spcPts val="0"/>
              </a:spcBef>
              <a:spcAft>
                <a:spcPts val="0"/>
              </a:spcAft>
              <a:buSzPts val="2800"/>
              <a:buNone/>
              <a:defRPr sz="2800"/>
            </a:lvl1pPr>
          </a:lstStyle>
          <a:p/>
        </p:txBody>
      </p:sp>
      <p:sp>
        <p:nvSpPr>
          <p:cNvPr id="69" name="Google Shape;69;p13"/>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70" name="Shape 70"/>
        <p:cNvGrpSpPr/>
        <p:nvPr/>
      </p:nvGrpSpPr>
      <p:grpSpPr>
        <a:xfrm>
          <a:off x="0" y="0"/>
          <a:ext cx="0" cy="0"/>
          <a:chOff x="0" y="0"/>
          <a:chExt cx="0" cy="0"/>
        </a:xfrm>
      </p:grpSpPr>
      <p:sp>
        <p:nvSpPr>
          <p:cNvPr id="71" name="Google Shape;71;p14"/>
          <p:cNvSpPr/>
          <p:nvPr/>
        </p:nvSpPr>
        <p:spPr>
          <a:xfrm>
            <a:off x="0" y="6727600"/>
            <a:ext cx="12192000" cy="130500"/>
          </a:xfrm>
          <a:prstGeom prst="rect">
            <a:avLst/>
          </a:prstGeom>
          <a:solidFill>
            <a:schemeClr val="l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 name="Google Shape;72;p14"/>
          <p:cNvSpPr txBox="1"/>
          <p:nvPr>
            <p:ph hasCustomPrompt="1" type="title"/>
          </p:nvPr>
        </p:nvSpPr>
        <p:spPr>
          <a:xfrm>
            <a:off x="415600" y="1321967"/>
            <a:ext cx="11360700" cy="2557200"/>
          </a:xfrm>
          <a:prstGeom prst="rect">
            <a:avLst/>
          </a:prstGeom>
          <a:noFill/>
          <a:ln>
            <a:noFill/>
          </a:ln>
        </p:spPr>
        <p:txBody>
          <a:bodyPr anchorCtr="0" anchor="ctr" bIns="121900" lIns="121900" spcFirstLastPara="1" rIns="121900" wrap="square" tIns="121900">
            <a:normAutofit/>
          </a:bodyPr>
          <a:lstStyle>
            <a:lvl1pPr lvl="0" algn="ctr">
              <a:lnSpc>
                <a:spcPct val="100000"/>
              </a:lnSpc>
              <a:spcBef>
                <a:spcPts val="0"/>
              </a:spcBef>
              <a:spcAft>
                <a:spcPts val="0"/>
              </a:spcAft>
              <a:buSzPts val="18700"/>
              <a:buNone/>
              <a:defRPr b="1" sz="18700"/>
            </a:lvl1pPr>
            <a:lvl2pPr lvl="1" algn="ctr">
              <a:lnSpc>
                <a:spcPct val="100000"/>
              </a:lnSpc>
              <a:spcBef>
                <a:spcPts val="0"/>
              </a:spcBef>
              <a:spcAft>
                <a:spcPts val="0"/>
              </a:spcAft>
              <a:buSzPts val="18700"/>
              <a:buNone/>
              <a:defRPr b="1" sz="18700"/>
            </a:lvl2pPr>
            <a:lvl3pPr lvl="2" algn="ctr">
              <a:lnSpc>
                <a:spcPct val="100000"/>
              </a:lnSpc>
              <a:spcBef>
                <a:spcPts val="0"/>
              </a:spcBef>
              <a:spcAft>
                <a:spcPts val="0"/>
              </a:spcAft>
              <a:buSzPts val="18700"/>
              <a:buNone/>
              <a:defRPr b="1" sz="18700"/>
            </a:lvl3pPr>
            <a:lvl4pPr lvl="3" algn="ctr">
              <a:lnSpc>
                <a:spcPct val="100000"/>
              </a:lnSpc>
              <a:spcBef>
                <a:spcPts val="0"/>
              </a:spcBef>
              <a:spcAft>
                <a:spcPts val="0"/>
              </a:spcAft>
              <a:buSzPts val="18700"/>
              <a:buNone/>
              <a:defRPr b="1" sz="18700"/>
            </a:lvl4pPr>
            <a:lvl5pPr lvl="4" algn="ctr">
              <a:lnSpc>
                <a:spcPct val="100000"/>
              </a:lnSpc>
              <a:spcBef>
                <a:spcPts val="0"/>
              </a:spcBef>
              <a:spcAft>
                <a:spcPts val="0"/>
              </a:spcAft>
              <a:buSzPts val="18700"/>
              <a:buNone/>
              <a:defRPr b="1" sz="18700"/>
            </a:lvl5pPr>
            <a:lvl6pPr lvl="5" algn="ctr">
              <a:lnSpc>
                <a:spcPct val="100000"/>
              </a:lnSpc>
              <a:spcBef>
                <a:spcPts val="0"/>
              </a:spcBef>
              <a:spcAft>
                <a:spcPts val="0"/>
              </a:spcAft>
              <a:buSzPts val="18700"/>
              <a:buNone/>
              <a:defRPr b="1" sz="18700"/>
            </a:lvl6pPr>
            <a:lvl7pPr lvl="6" algn="ctr">
              <a:lnSpc>
                <a:spcPct val="100000"/>
              </a:lnSpc>
              <a:spcBef>
                <a:spcPts val="0"/>
              </a:spcBef>
              <a:spcAft>
                <a:spcPts val="0"/>
              </a:spcAft>
              <a:buSzPts val="18700"/>
              <a:buNone/>
              <a:defRPr b="1" sz="18700"/>
            </a:lvl7pPr>
            <a:lvl8pPr lvl="7" algn="ctr">
              <a:lnSpc>
                <a:spcPct val="100000"/>
              </a:lnSpc>
              <a:spcBef>
                <a:spcPts val="0"/>
              </a:spcBef>
              <a:spcAft>
                <a:spcPts val="0"/>
              </a:spcAft>
              <a:buSzPts val="18700"/>
              <a:buNone/>
              <a:defRPr b="1" sz="18700"/>
            </a:lvl8pPr>
            <a:lvl9pPr lvl="8" algn="ctr">
              <a:lnSpc>
                <a:spcPct val="100000"/>
              </a:lnSpc>
              <a:spcBef>
                <a:spcPts val="0"/>
              </a:spcBef>
              <a:spcAft>
                <a:spcPts val="0"/>
              </a:spcAft>
              <a:buSzPts val="18700"/>
              <a:buNone/>
              <a:defRPr b="1" sz="18700"/>
            </a:lvl9pPr>
          </a:lstStyle>
          <a:p>
            <a:r>
              <a:t>xx%</a:t>
            </a:r>
          </a:p>
        </p:txBody>
      </p:sp>
      <p:sp>
        <p:nvSpPr>
          <p:cNvPr id="73" name="Google Shape;73;p14"/>
          <p:cNvSpPr txBox="1"/>
          <p:nvPr>
            <p:ph idx="1" type="body"/>
          </p:nvPr>
        </p:nvSpPr>
        <p:spPr>
          <a:xfrm>
            <a:off x="415600" y="4095067"/>
            <a:ext cx="11360700" cy="1202400"/>
          </a:xfrm>
          <a:prstGeom prst="rect">
            <a:avLst/>
          </a:prstGeom>
          <a:noFill/>
          <a:ln>
            <a:noFill/>
          </a:ln>
        </p:spPr>
        <p:txBody>
          <a:bodyPr anchorCtr="0" anchor="t" bIns="121900" lIns="121900" spcFirstLastPara="1" rIns="121900" wrap="square" tIns="121900">
            <a:normAutofit/>
          </a:bodyPr>
          <a:lstStyle>
            <a:lvl1pPr indent="-381000" lvl="0" marL="457200" algn="ctr">
              <a:lnSpc>
                <a:spcPct val="115000"/>
              </a:lnSpc>
              <a:spcBef>
                <a:spcPts val="0"/>
              </a:spcBef>
              <a:spcAft>
                <a:spcPts val="0"/>
              </a:spcAft>
              <a:buSzPts val="2400"/>
              <a:buChar char="●"/>
              <a:defRPr/>
            </a:lvl1pPr>
            <a:lvl2pPr indent="-349250" lvl="1" marL="914400" algn="ctr">
              <a:lnSpc>
                <a:spcPct val="115000"/>
              </a:lnSpc>
              <a:spcBef>
                <a:spcPts val="0"/>
              </a:spcBef>
              <a:spcAft>
                <a:spcPts val="0"/>
              </a:spcAft>
              <a:buSzPts val="1900"/>
              <a:buChar char="○"/>
              <a:defRPr/>
            </a:lvl2pPr>
            <a:lvl3pPr indent="-349250" lvl="2" marL="1371600" algn="ctr">
              <a:lnSpc>
                <a:spcPct val="115000"/>
              </a:lnSpc>
              <a:spcBef>
                <a:spcPts val="0"/>
              </a:spcBef>
              <a:spcAft>
                <a:spcPts val="0"/>
              </a:spcAft>
              <a:buSzPts val="1900"/>
              <a:buChar char="■"/>
              <a:defRPr/>
            </a:lvl3pPr>
            <a:lvl4pPr indent="-349250" lvl="3" marL="1828800" algn="ctr">
              <a:lnSpc>
                <a:spcPct val="115000"/>
              </a:lnSpc>
              <a:spcBef>
                <a:spcPts val="0"/>
              </a:spcBef>
              <a:spcAft>
                <a:spcPts val="0"/>
              </a:spcAft>
              <a:buSzPts val="1900"/>
              <a:buChar char="●"/>
              <a:defRPr/>
            </a:lvl4pPr>
            <a:lvl5pPr indent="-349250" lvl="4" marL="2286000" algn="ctr">
              <a:lnSpc>
                <a:spcPct val="115000"/>
              </a:lnSpc>
              <a:spcBef>
                <a:spcPts val="0"/>
              </a:spcBef>
              <a:spcAft>
                <a:spcPts val="0"/>
              </a:spcAft>
              <a:buSzPts val="1900"/>
              <a:buChar char="○"/>
              <a:defRPr/>
            </a:lvl5pPr>
            <a:lvl6pPr indent="-349250" lvl="5" marL="2743200" algn="ctr">
              <a:lnSpc>
                <a:spcPct val="115000"/>
              </a:lnSpc>
              <a:spcBef>
                <a:spcPts val="0"/>
              </a:spcBef>
              <a:spcAft>
                <a:spcPts val="0"/>
              </a:spcAft>
              <a:buSzPts val="1900"/>
              <a:buChar char="■"/>
              <a:defRPr/>
            </a:lvl6pPr>
            <a:lvl7pPr indent="-349250" lvl="6" marL="3200400" algn="ctr">
              <a:lnSpc>
                <a:spcPct val="115000"/>
              </a:lnSpc>
              <a:spcBef>
                <a:spcPts val="0"/>
              </a:spcBef>
              <a:spcAft>
                <a:spcPts val="0"/>
              </a:spcAft>
              <a:buSzPts val="1900"/>
              <a:buChar char="●"/>
              <a:defRPr/>
            </a:lvl7pPr>
            <a:lvl8pPr indent="-349250" lvl="7" marL="3657600" algn="ctr">
              <a:lnSpc>
                <a:spcPct val="115000"/>
              </a:lnSpc>
              <a:spcBef>
                <a:spcPts val="0"/>
              </a:spcBef>
              <a:spcAft>
                <a:spcPts val="0"/>
              </a:spcAft>
              <a:buSzPts val="1900"/>
              <a:buChar char="○"/>
              <a:defRPr/>
            </a:lvl8pPr>
            <a:lvl9pPr indent="-349250" lvl="8" marL="4114800" algn="ctr">
              <a:lnSpc>
                <a:spcPct val="115000"/>
              </a:lnSpc>
              <a:spcBef>
                <a:spcPts val="0"/>
              </a:spcBef>
              <a:spcAft>
                <a:spcPts val="0"/>
              </a:spcAft>
              <a:buSzPts val="1900"/>
              <a:buChar char="■"/>
              <a:defRPr/>
            </a:lvl9pPr>
          </a:lstStyle>
          <a:p/>
        </p:txBody>
      </p:sp>
      <p:sp>
        <p:nvSpPr>
          <p:cNvPr id="74" name="Google Shape;74;p14"/>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5" name="Shape 75"/>
        <p:cNvGrpSpPr/>
        <p:nvPr/>
      </p:nvGrpSpPr>
      <p:grpSpPr>
        <a:xfrm>
          <a:off x="0" y="0"/>
          <a:ext cx="0" cy="0"/>
          <a:chOff x="0" y="0"/>
          <a:chExt cx="0" cy="0"/>
        </a:xfrm>
      </p:grpSpPr>
      <p:sp>
        <p:nvSpPr>
          <p:cNvPr id="76" name="Google Shape;76;p15"/>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4" name="Shape 14"/>
        <p:cNvGrpSpPr/>
        <p:nvPr/>
      </p:nvGrpSpPr>
      <p:grpSpPr>
        <a:xfrm>
          <a:off x="0" y="0"/>
          <a:ext cx="0" cy="0"/>
          <a:chOff x="0" y="0"/>
          <a:chExt cx="0" cy="0"/>
        </a:xfrm>
      </p:grpSpPr>
      <p:sp>
        <p:nvSpPr>
          <p:cNvPr id="15" name="Google Shape;15;p3"/>
          <p:cNvSpPr txBox="1"/>
          <p:nvPr>
            <p:ph type="title"/>
          </p:nvPr>
        </p:nvSpPr>
        <p:spPr>
          <a:xfrm>
            <a:off x="677334" y="609600"/>
            <a:ext cx="8596800" cy="1320900"/>
          </a:xfrm>
          <a:prstGeom prst="rect">
            <a:avLst/>
          </a:prstGeom>
          <a:noFill/>
          <a:ln>
            <a:noFill/>
          </a:ln>
        </p:spPr>
        <p:txBody>
          <a:bodyPr anchorCtr="0" anchor="t" bIns="45700" lIns="91425" spcFirstLastPara="1" rIns="91425" wrap="square" tIns="45700">
            <a:normAutofit/>
          </a:bodyPr>
          <a:lstStyle>
            <a:lvl1pPr lvl="0" algn="l">
              <a:lnSpc>
                <a:spcPct val="100000"/>
              </a:lnSpc>
              <a:spcBef>
                <a:spcPts val="0"/>
              </a:spcBef>
              <a:spcAft>
                <a:spcPts val="0"/>
              </a:spcAft>
              <a:buClr>
                <a:schemeClr val="accent1"/>
              </a:buClr>
              <a:buSzPts val="3600"/>
              <a:buFont typeface="Trebuchet MS"/>
              <a:buNone/>
              <a:defRPr sz="3600"/>
            </a:lvl1pPr>
            <a:lvl2pPr lvl="1" algn="l">
              <a:lnSpc>
                <a:spcPct val="100000"/>
              </a:lnSpc>
              <a:spcBef>
                <a:spcPts val="0"/>
              </a:spcBef>
              <a:spcAft>
                <a:spcPts val="0"/>
              </a:spcAft>
              <a:buSzPts val="3700"/>
              <a:buNone/>
              <a:defRPr/>
            </a:lvl2pPr>
            <a:lvl3pPr lvl="2" algn="l">
              <a:lnSpc>
                <a:spcPct val="100000"/>
              </a:lnSpc>
              <a:spcBef>
                <a:spcPts val="0"/>
              </a:spcBef>
              <a:spcAft>
                <a:spcPts val="0"/>
              </a:spcAft>
              <a:buSzPts val="3700"/>
              <a:buNone/>
              <a:defRPr/>
            </a:lvl3pPr>
            <a:lvl4pPr lvl="3" algn="l">
              <a:lnSpc>
                <a:spcPct val="100000"/>
              </a:lnSpc>
              <a:spcBef>
                <a:spcPts val="0"/>
              </a:spcBef>
              <a:spcAft>
                <a:spcPts val="0"/>
              </a:spcAft>
              <a:buSzPts val="3700"/>
              <a:buNone/>
              <a:defRPr/>
            </a:lvl4pPr>
            <a:lvl5pPr lvl="4" algn="l">
              <a:lnSpc>
                <a:spcPct val="100000"/>
              </a:lnSpc>
              <a:spcBef>
                <a:spcPts val="0"/>
              </a:spcBef>
              <a:spcAft>
                <a:spcPts val="0"/>
              </a:spcAft>
              <a:buSzPts val="3700"/>
              <a:buNone/>
              <a:defRPr/>
            </a:lvl5pPr>
            <a:lvl6pPr lvl="5" algn="l">
              <a:lnSpc>
                <a:spcPct val="100000"/>
              </a:lnSpc>
              <a:spcBef>
                <a:spcPts val="0"/>
              </a:spcBef>
              <a:spcAft>
                <a:spcPts val="0"/>
              </a:spcAft>
              <a:buSzPts val="3700"/>
              <a:buNone/>
              <a:defRPr/>
            </a:lvl6pPr>
            <a:lvl7pPr lvl="6" algn="l">
              <a:lnSpc>
                <a:spcPct val="100000"/>
              </a:lnSpc>
              <a:spcBef>
                <a:spcPts val="0"/>
              </a:spcBef>
              <a:spcAft>
                <a:spcPts val="0"/>
              </a:spcAft>
              <a:buSzPts val="3700"/>
              <a:buNone/>
              <a:defRPr/>
            </a:lvl7pPr>
            <a:lvl8pPr lvl="7" algn="l">
              <a:lnSpc>
                <a:spcPct val="100000"/>
              </a:lnSpc>
              <a:spcBef>
                <a:spcPts val="0"/>
              </a:spcBef>
              <a:spcAft>
                <a:spcPts val="0"/>
              </a:spcAft>
              <a:buSzPts val="3700"/>
              <a:buNone/>
              <a:defRPr/>
            </a:lvl8pPr>
            <a:lvl9pPr lvl="8" algn="l">
              <a:lnSpc>
                <a:spcPct val="100000"/>
              </a:lnSpc>
              <a:spcBef>
                <a:spcPts val="0"/>
              </a:spcBef>
              <a:spcAft>
                <a:spcPts val="0"/>
              </a:spcAft>
              <a:buSzPts val="3700"/>
              <a:buNone/>
              <a:defRPr/>
            </a:lvl9pPr>
          </a:lstStyle>
          <a:p/>
        </p:txBody>
      </p:sp>
      <p:sp>
        <p:nvSpPr>
          <p:cNvPr id="16" name="Google Shape;16;p3"/>
          <p:cNvSpPr txBox="1"/>
          <p:nvPr>
            <p:ph idx="1" type="body"/>
          </p:nvPr>
        </p:nvSpPr>
        <p:spPr>
          <a:xfrm>
            <a:off x="677334" y="2160589"/>
            <a:ext cx="8596800" cy="3880800"/>
          </a:xfrm>
          <a:prstGeom prst="rect">
            <a:avLst/>
          </a:prstGeom>
          <a:noFill/>
          <a:ln>
            <a:noFill/>
          </a:ln>
        </p:spPr>
        <p:txBody>
          <a:bodyPr anchorCtr="0" anchor="t" bIns="45700" lIns="91425" spcFirstLastPara="1" rIns="91425" wrap="square" tIns="45700">
            <a:normAutofit/>
          </a:bodyPr>
          <a:lstStyle>
            <a:lvl1pPr indent="-320040" lvl="0" marL="457200" algn="l">
              <a:lnSpc>
                <a:spcPct val="115000"/>
              </a:lnSpc>
              <a:spcBef>
                <a:spcPts val="1000"/>
              </a:spcBef>
              <a:spcAft>
                <a:spcPts val="0"/>
              </a:spcAft>
              <a:buSzPts val="1440"/>
              <a:buChar char="●"/>
              <a:defRPr/>
            </a:lvl1pPr>
            <a:lvl2pPr indent="-320040" lvl="1" marL="914400" algn="l">
              <a:lnSpc>
                <a:spcPct val="115000"/>
              </a:lnSpc>
              <a:spcBef>
                <a:spcPts val="1000"/>
              </a:spcBef>
              <a:spcAft>
                <a:spcPts val="0"/>
              </a:spcAft>
              <a:buSzPts val="1440"/>
              <a:buChar char="○"/>
              <a:defRPr/>
            </a:lvl2pPr>
            <a:lvl3pPr indent="-320039" lvl="2" marL="1371600" algn="l">
              <a:lnSpc>
                <a:spcPct val="115000"/>
              </a:lnSpc>
              <a:spcBef>
                <a:spcPts val="1000"/>
              </a:spcBef>
              <a:spcAft>
                <a:spcPts val="0"/>
              </a:spcAft>
              <a:buSzPts val="1440"/>
              <a:buChar char="■"/>
              <a:defRPr/>
            </a:lvl3pPr>
            <a:lvl4pPr indent="-320039" lvl="3" marL="1828800" algn="l">
              <a:lnSpc>
                <a:spcPct val="115000"/>
              </a:lnSpc>
              <a:spcBef>
                <a:spcPts val="1000"/>
              </a:spcBef>
              <a:spcAft>
                <a:spcPts val="0"/>
              </a:spcAft>
              <a:buSzPts val="1440"/>
              <a:buChar char="●"/>
              <a:defRPr/>
            </a:lvl4pPr>
            <a:lvl5pPr indent="-320039" lvl="4" marL="2286000" algn="l">
              <a:lnSpc>
                <a:spcPct val="115000"/>
              </a:lnSpc>
              <a:spcBef>
                <a:spcPts val="1000"/>
              </a:spcBef>
              <a:spcAft>
                <a:spcPts val="0"/>
              </a:spcAft>
              <a:buSzPts val="1440"/>
              <a:buChar char="○"/>
              <a:defRPr/>
            </a:lvl5pPr>
            <a:lvl6pPr indent="-320039" lvl="5" marL="2743200" algn="l">
              <a:lnSpc>
                <a:spcPct val="115000"/>
              </a:lnSpc>
              <a:spcBef>
                <a:spcPts val="1000"/>
              </a:spcBef>
              <a:spcAft>
                <a:spcPts val="0"/>
              </a:spcAft>
              <a:buSzPts val="1440"/>
              <a:buChar char="■"/>
              <a:defRPr/>
            </a:lvl6pPr>
            <a:lvl7pPr indent="-320039" lvl="6" marL="3200400" algn="l">
              <a:lnSpc>
                <a:spcPct val="115000"/>
              </a:lnSpc>
              <a:spcBef>
                <a:spcPts val="1000"/>
              </a:spcBef>
              <a:spcAft>
                <a:spcPts val="0"/>
              </a:spcAft>
              <a:buSzPts val="1440"/>
              <a:buChar char="●"/>
              <a:defRPr/>
            </a:lvl7pPr>
            <a:lvl8pPr indent="-320040" lvl="7" marL="3657600" algn="l">
              <a:lnSpc>
                <a:spcPct val="115000"/>
              </a:lnSpc>
              <a:spcBef>
                <a:spcPts val="1000"/>
              </a:spcBef>
              <a:spcAft>
                <a:spcPts val="0"/>
              </a:spcAft>
              <a:buSzPts val="1440"/>
              <a:buChar char="○"/>
              <a:defRPr/>
            </a:lvl8pPr>
            <a:lvl9pPr indent="-320040" lvl="8" marL="4114800" algn="l">
              <a:lnSpc>
                <a:spcPct val="115000"/>
              </a:lnSpc>
              <a:spcBef>
                <a:spcPts val="1000"/>
              </a:spcBef>
              <a:spcAft>
                <a:spcPts val="0"/>
              </a:spcAft>
              <a:buSzPts val="1440"/>
              <a:buChar char="■"/>
              <a:defRPr/>
            </a:lvl9pPr>
          </a:lstStyle>
          <a:p/>
        </p:txBody>
      </p:sp>
      <p:sp>
        <p:nvSpPr>
          <p:cNvPr id="17" name="Google Shape;17;p3"/>
          <p:cNvSpPr txBox="1"/>
          <p:nvPr>
            <p:ph idx="10" type="dt"/>
          </p:nvPr>
        </p:nvSpPr>
        <p:spPr>
          <a:xfrm>
            <a:off x="7205133" y="6041362"/>
            <a:ext cx="912000" cy="365100"/>
          </a:xfrm>
          <a:prstGeom prst="rect">
            <a:avLst/>
          </a:prstGeom>
          <a:noFill/>
          <a:ln>
            <a:noFill/>
          </a:ln>
        </p:spPr>
        <p:txBody>
          <a:bodyPr anchorCtr="0" anchor="ctr"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8" name="Google Shape;18;p3"/>
          <p:cNvSpPr txBox="1"/>
          <p:nvPr>
            <p:ph idx="11" type="ftr"/>
          </p:nvPr>
        </p:nvSpPr>
        <p:spPr>
          <a:xfrm>
            <a:off x="677334" y="6041362"/>
            <a:ext cx="6297600" cy="3651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9" name="Google Shape;19;p3"/>
          <p:cNvSpPr txBox="1"/>
          <p:nvPr>
            <p:ph idx="12" type="sldNum"/>
          </p:nvPr>
        </p:nvSpPr>
        <p:spPr>
          <a:xfrm>
            <a:off x="8590663" y="6041362"/>
            <a:ext cx="683400" cy="365100"/>
          </a:xfrm>
          <a:prstGeom prst="rect">
            <a:avLst/>
          </a:prstGeom>
          <a:noFill/>
          <a:ln>
            <a:noFill/>
          </a:ln>
        </p:spPr>
        <p:txBody>
          <a:bodyPr anchorCtr="0" anchor="ctr" bIns="45700" lIns="91425" spcFirstLastPara="1" rIns="91425" wrap="square" tIns="457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20" name="Shape 20"/>
        <p:cNvGrpSpPr/>
        <p:nvPr/>
      </p:nvGrpSpPr>
      <p:grpSpPr>
        <a:xfrm>
          <a:off x="0" y="0"/>
          <a:ext cx="0" cy="0"/>
          <a:chOff x="0" y="0"/>
          <a:chExt cx="0" cy="0"/>
        </a:xfrm>
      </p:grpSpPr>
      <p:sp>
        <p:nvSpPr>
          <p:cNvPr id="21" name="Google Shape;21;p4"/>
          <p:cNvSpPr txBox="1"/>
          <p:nvPr>
            <p:ph type="title"/>
          </p:nvPr>
        </p:nvSpPr>
        <p:spPr>
          <a:xfrm>
            <a:off x="677334" y="609600"/>
            <a:ext cx="8596800" cy="1320900"/>
          </a:xfrm>
          <a:prstGeom prst="rect">
            <a:avLst/>
          </a:prstGeom>
          <a:noFill/>
          <a:ln>
            <a:noFill/>
          </a:ln>
        </p:spPr>
        <p:txBody>
          <a:bodyPr anchorCtr="0" anchor="t" bIns="45700" lIns="91425" spcFirstLastPara="1" rIns="91425" wrap="square" tIns="45700">
            <a:normAutofit/>
          </a:bodyPr>
          <a:lstStyle>
            <a:lvl1pPr lvl="0" algn="l">
              <a:lnSpc>
                <a:spcPct val="100000"/>
              </a:lnSpc>
              <a:spcBef>
                <a:spcPts val="0"/>
              </a:spcBef>
              <a:spcAft>
                <a:spcPts val="0"/>
              </a:spcAft>
              <a:buClr>
                <a:schemeClr val="accent1"/>
              </a:buClr>
              <a:buSzPts val="3600"/>
              <a:buFont typeface="Trebuchet MS"/>
              <a:buNone/>
              <a:defRPr/>
            </a:lvl1pPr>
            <a:lvl2pPr lvl="1" algn="l">
              <a:lnSpc>
                <a:spcPct val="100000"/>
              </a:lnSpc>
              <a:spcBef>
                <a:spcPts val="0"/>
              </a:spcBef>
              <a:spcAft>
                <a:spcPts val="0"/>
              </a:spcAft>
              <a:buSzPts val="3700"/>
              <a:buNone/>
              <a:defRPr/>
            </a:lvl2pPr>
            <a:lvl3pPr lvl="2" algn="l">
              <a:lnSpc>
                <a:spcPct val="100000"/>
              </a:lnSpc>
              <a:spcBef>
                <a:spcPts val="0"/>
              </a:spcBef>
              <a:spcAft>
                <a:spcPts val="0"/>
              </a:spcAft>
              <a:buSzPts val="3700"/>
              <a:buNone/>
              <a:defRPr/>
            </a:lvl3pPr>
            <a:lvl4pPr lvl="3" algn="l">
              <a:lnSpc>
                <a:spcPct val="100000"/>
              </a:lnSpc>
              <a:spcBef>
                <a:spcPts val="0"/>
              </a:spcBef>
              <a:spcAft>
                <a:spcPts val="0"/>
              </a:spcAft>
              <a:buSzPts val="3700"/>
              <a:buNone/>
              <a:defRPr/>
            </a:lvl4pPr>
            <a:lvl5pPr lvl="4" algn="l">
              <a:lnSpc>
                <a:spcPct val="100000"/>
              </a:lnSpc>
              <a:spcBef>
                <a:spcPts val="0"/>
              </a:spcBef>
              <a:spcAft>
                <a:spcPts val="0"/>
              </a:spcAft>
              <a:buSzPts val="3700"/>
              <a:buNone/>
              <a:defRPr/>
            </a:lvl5pPr>
            <a:lvl6pPr lvl="5" algn="l">
              <a:lnSpc>
                <a:spcPct val="100000"/>
              </a:lnSpc>
              <a:spcBef>
                <a:spcPts val="0"/>
              </a:spcBef>
              <a:spcAft>
                <a:spcPts val="0"/>
              </a:spcAft>
              <a:buSzPts val="3700"/>
              <a:buNone/>
              <a:defRPr/>
            </a:lvl6pPr>
            <a:lvl7pPr lvl="6" algn="l">
              <a:lnSpc>
                <a:spcPct val="100000"/>
              </a:lnSpc>
              <a:spcBef>
                <a:spcPts val="0"/>
              </a:spcBef>
              <a:spcAft>
                <a:spcPts val="0"/>
              </a:spcAft>
              <a:buSzPts val="3700"/>
              <a:buNone/>
              <a:defRPr/>
            </a:lvl7pPr>
            <a:lvl8pPr lvl="7" algn="l">
              <a:lnSpc>
                <a:spcPct val="100000"/>
              </a:lnSpc>
              <a:spcBef>
                <a:spcPts val="0"/>
              </a:spcBef>
              <a:spcAft>
                <a:spcPts val="0"/>
              </a:spcAft>
              <a:buSzPts val="3700"/>
              <a:buNone/>
              <a:defRPr/>
            </a:lvl8pPr>
            <a:lvl9pPr lvl="8" algn="l">
              <a:lnSpc>
                <a:spcPct val="100000"/>
              </a:lnSpc>
              <a:spcBef>
                <a:spcPts val="0"/>
              </a:spcBef>
              <a:spcAft>
                <a:spcPts val="0"/>
              </a:spcAft>
              <a:buSzPts val="3700"/>
              <a:buNone/>
              <a:defRPr/>
            </a:lvl9pPr>
          </a:lstStyle>
          <a:p/>
        </p:txBody>
      </p:sp>
      <p:sp>
        <p:nvSpPr>
          <p:cNvPr id="22" name="Google Shape;22;p4"/>
          <p:cNvSpPr txBox="1"/>
          <p:nvPr>
            <p:ph idx="1" type="body"/>
          </p:nvPr>
        </p:nvSpPr>
        <p:spPr>
          <a:xfrm>
            <a:off x="675745" y="2160983"/>
            <a:ext cx="4185600" cy="576300"/>
          </a:xfrm>
          <a:prstGeom prst="rect">
            <a:avLst/>
          </a:prstGeom>
          <a:noFill/>
          <a:ln>
            <a:noFill/>
          </a:ln>
        </p:spPr>
        <p:txBody>
          <a:bodyPr anchorCtr="0" anchor="b" bIns="45700" lIns="91425" spcFirstLastPara="1" rIns="91425" wrap="square" tIns="45700">
            <a:noAutofit/>
          </a:bodyPr>
          <a:lstStyle>
            <a:lvl1pPr indent="-228600" lvl="0" marL="457200" algn="l">
              <a:lnSpc>
                <a:spcPct val="115000"/>
              </a:lnSpc>
              <a:spcBef>
                <a:spcPts val="1000"/>
              </a:spcBef>
              <a:spcAft>
                <a:spcPts val="0"/>
              </a:spcAft>
              <a:buSzPts val="1920"/>
              <a:buNone/>
              <a:defRPr b="0" sz="2400"/>
            </a:lvl1pPr>
            <a:lvl2pPr indent="-228600" lvl="1" marL="914400" algn="l">
              <a:lnSpc>
                <a:spcPct val="115000"/>
              </a:lnSpc>
              <a:spcBef>
                <a:spcPts val="1000"/>
              </a:spcBef>
              <a:spcAft>
                <a:spcPts val="0"/>
              </a:spcAft>
              <a:buSzPts val="1600"/>
              <a:buNone/>
              <a:defRPr b="1" sz="2000"/>
            </a:lvl2pPr>
            <a:lvl3pPr indent="-228600" lvl="2" marL="1371600" algn="l">
              <a:lnSpc>
                <a:spcPct val="115000"/>
              </a:lnSpc>
              <a:spcBef>
                <a:spcPts val="1000"/>
              </a:spcBef>
              <a:spcAft>
                <a:spcPts val="0"/>
              </a:spcAft>
              <a:buSzPts val="1440"/>
              <a:buNone/>
              <a:defRPr b="1" sz="1800"/>
            </a:lvl3pPr>
            <a:lvl4pPr indent="-228600" lvl="3" marL="1828800" algn="l">
              <a:lnSpc>
                <a:spcPct val="115000"/>
              </a:lnSpc>
              <a:spcBef>
                <a:spcPts val="1000"/>
              </a:spcBef>
              <a:spcAft>
                <a:spcPts val="0"/>
              </a:spcAft>
              <a:buSzPts val="1280"/>
              <a:buNone/>
              <a:defRPr b="1" sz="1600"/>
            </a:lvl4pPr>
            <a:lvl5pPr indent="-228600" lvl="4" marL="2286000" algn="l">
              <a:lnSpc>
                <a:spcPct val="115000"/>
              </a:lnSpc>
              <a:spcBef>
                <a:spcPts val="1000"/>
              </a:spcBef>
              <a:spcAft>
                <a:spcPts val="0"/>
              </a:spcAft>
              <a:buSzPts val="1280"/>
              <a:buNone/>
              <a:defRPr b="1" sz="1600"/>
            </a:lvl5pPr>
            <a:lvl6pPr indent="-228600" lvl="5" marL="2743200" algn="l">
              <a:lnSpc>
                <a:spcPct val="115000"/>
              </a:lnSpc>
              <a:spcBef>
                <a:spcPts val="1000"/>
              </a:spcBef>
              <a:spcAft>
                <a:spcPts val="0"/>
              </a:spcAft>
              <a:buSzPts val="1280"/>
              <a:buNone/>
              <a:defRPr b="1" sz="1600"/>
            </a:lvl6pPr>
            <a:lvl7pPr indent="-228600" lvl="6" marL="3200400" algn="l">
              <a:lnSpc>
                <a:spcPct val="115000"/>
              </a:lnSpc>
              <a:spcBef>
                <a:spcPts val="1000"/>
              </a:spcBef>
              <a:spcAft>
                <a:spcPts val="0"/>
              </a:spcAft>
              <a:buSzPts val="1280"/>
              <a:buNone/>
              <a:defRPr b="1" sz="1600"/>
            </a:lvl7pPr>
            <a:lvl8pPr indent="-228600" lvl="7" marL="3657600" algn="l">
              <a:lnSpc>
                <a:spcPct val="115000"/>
              </a:lnSpc>
              <a:spcBef>
                <a:spcPts val="1000"/>
              </a:spcBef>
              <a:spcAft>
                <a:spcPts val="0"/>
              </a:spcAft>
              <a:buSzPts val="1280"/>
              <a:buNone/>
              <a:defRPr b="1" sz="1600"/>
            </a:lvl8pPr>
            <a:lvl9pPr indent="-228600" lvl="8" marL="4114800" algn="l">
              <a:lnSpc>
                <a:spcPct val="115000"/>
              </a:lnSpc>
              <a:spcBef>
                <a:spcPts val="1000"/>
              </a:spcBef>
              <a:spcAft>
                <a:spcPts val="0"/>
              </a:spcAft>
              <a:buSzPts val="1280"/>
              <a:buNone/>
              <a:defRPr b="1" sz="1600"/>
            </a:lvl9pPr>
          </a:lstStyle>
          <a:p/>
        </p:txBody>
      </p:sp>
      <p:sp>
        <p:nvSpPr>
          <p:cNvPr id="23" name="Google Shape;23;p4"/>
          <p:cNvSpPr txBox="1"/>
          <p:nvPr>
            <p:ph idx="2" type="body"/>
          </p:nvPr>
        </p:nvSpPr>
        <p:spPr>
          <a:xfrm>
            <a:off x="675745" y="2737245"/>
            <a:ext cx="4185600" cy="3304200"/>
          </a:xfrm>
          <a:prstGeom prst="rect">
            <a:avLst/>
          </a:prstGeom>
          <a:noFill/>
          <a:ln>
            <a:noFill/>
          </a:ln>
        </p:spPr>
        <p:txBody>
          <a:bodyPr anchorCtr="0" anchor="t" bIns="45700" lIns="91425" spcFirstLastPara="1" rIns="91425" wrap="square" tIns="45700">
            <a:normAutofit/>
          </a:bodyPr>
          <a:lstStyle>
            <a:lvl1pPr indent="-320040" lvl="0" marL="457200" algn="l">
              <a:lnSpc>
                <a:spcPct val="115000"/>
              </a:lnSpc>
              <a:spcBef>
                <a:spcPts val="1000"/>
              </a:spcBef>
              <a:spcAft>
                <a:spcPts val="0"/>
              </a:spcAft>
              <a:buSzPts val="1440"/>
              <a:buChar char="●"/>
              <a:defRPr/>
            </a:lvl1pPr>
            <a:lvl2pPr indent="-320040" lvl="1" marL="914400" algn="l">
              <a:lnSpc>
                <a:spcPct val="115000"/>
              </a:lnSpc>
              <a:spcBef>
                <a:spcPts val="1000"/>
              </a:spcBef>
              <a:spcAft>
                <a:spcPts val="0"/>
              </a:spcAft>
              <a:buSzPts val="1440"/>
              <a:buChar char="○"/>
              <a:defRPr/>
            </a:lvl2pPr>
            <a:lvl3pPr indent="-320039" lvl="2" marL="1371600" algn="l">
              <a:lnSpc>
                <a:spcPct val="115000"/>
              </a:lnSpc>
              <a:spcBef>
                <a:spcPts val="1000"/>
              </a:spcBef>
              <a:spcAft>
                <a:spcPts val="0"/>
              </a:spcAft>
              <a:buSzPts val="1440"/>
              <a:buChar char="■"/>
              <a:defRPr/>
            </a:lvl3pPr>
            <a:lvl4pPr indent="-320039" lvl="3" marL="1828800" algn="l">
              <a:lnSpc>
                <a:spcPct val="115000"/>
              </a:lnSpc>
              <a:spcBef>
                <a:spcPts val="1000"/>
              </a:spcBef>
              <a:spcAft>
                <a:spcPts val="0"/>
              </a:spcAft>
              <a:buSzPts val="1440"/>
              <a:buChar char="●"/>
              <a:defRPr/>
            </a:lvl4pPr>
            <a:lvl5pPr indent="-320039" lvl="4" marL="2286000" algn="l">
              <a:lnSpc>
                <a:spcPct val="115000"/>
              </a:lnSpc>
              <a:spcBef>
                <a:spcPts val="1000"/>
              </a:spcBef>
              <a:spcAft>
                <a:spcPts val="0"/>
              </a:spcAft>
              <a:buSzPts val="1440"/>
              <a:buChar char="○"/>
              <a:defRPr/>
            </a:lvl5pPr>
            <a:lvl6pPr indent="-320039" lvl="5" marL="2743200" algn="l">
              <a:lnSpc>
                <a:spcPct val="115000"/>
              </a:lnSpc>
              <a:spcBef>
                <a:spcPts val="1000"/>
              </a:spcBef>
              <a:spcAft>
                <a:spcPts val="0"/>
              </a:spcAft>
              <a:buSzPts val="1440"/>
              <a:buChar char="■"/>
              <a:defRPr/>
            </a:lvl6pPr>
            <a:lvl7pPr indent="-320039" lvl="6" marL="3200400" algn="l">
              <a:lnSpc>
                <a:spcPct val="115000"/>
              </a:lnSpc>
              <a:spcBef>
                <a:spcPts val="1000"/>
              </a:spcBef>
              <a:spcAft>
                <a:spcPts val="0"/>
              </a:spcAft>
              <a:buSzPts val="1440"/>
              <a:buChar char="●"/>
              <a:defRPr/>
            </a:lvl7pPr>
            <a:lvl8pPr indent="-320040" lvl="7" marL="3657600" algn="l">
              <a:lnSpc>
                <a:spcPct val="115000"/>
              </a:lnSpc>
              <a:spcBef>
                <a:spcPts val="1000"/>
              </a:spcBef>
              <a:spcAft>
                <a:spcPts val="0"/>
              </a:spcAft>
              <a:buSzPts val="1440"/>
              <a:buChar char="○"/>
              <a:defRPr/>
            </a:lvl8pPr>
            <a:lvl9pPr indent="-320040" lvl="8" marL="4114800" algn="l">
              <a:lnSpc>
                <a:spcPct val="115000"/>
              </a:lnSpc>
              <a:spcBef>
                <a:spcPts val="1000"/>
              </a:spcBef>
              <a:spcAft>
                <a:spcPts val="0"/>
              </a:spcAft>
              <a:buSzPts val="1440"/>
              <a:buChar char="■"/>
              <a:defRPr/>
            </a:lvl9pPr>
          </a:lstStyle>
          <a:p/>
        </p:txBody>
      </p:sp>
      <p:sp>
        <p:nvSpPr>
          <p:cNvPr id="24" name="Google Shape;24;p4"/>
          <p:cNvSpPr txBox="1"/>
          <p:nvPr>
            <p:ph idx="3" type="body"/>
          </p:nvPr>
        </p:nvSpPr>
        <p:spPr>
          <a:xfrm>
            <a:off x="5088383" y="2160983"/>
            <a:ext cx="4185600" cy="576300"/>
          </a:xfrm>
          <a:prstGeom prst="rect">
            <a:avLst/>
          </a:prstGeom>
          <a:noFill/>
          <a:ln>
            <a:noFill/>
          </a:ln>
        </p:spPr>
        <p:txBody>
          <a:bodyPr anchorCtr="0" anchor="b" bIns="45700" lIns="91425" spcFirstLastPara="1" rIns="91425" wrap="square" tIns="45700">
            <a:noAutofit/>
          </a:bodyPr>
          <a:lstStyle>
            <a:lvl1pPr indent="-228600" lvl="0" marL="457200" algn="l">
              <a:lnSpc>
                <a:spcPct val="115000"/>
              </a:lnSpc>
              <a:spcBef>
                <a:spcPts val="1000"/>
              </a:spcBef>
              <a:spcAft>
                <a:spcPts val="0"/>
              </a:spcAft>
              <a:buSzPts val="1920"/>
              <a:buNone/>
              <a:defRPr b="0" sz="2400"/>
            </a:lvl1pPr>
            <a:lvl2pPr indent="-228600" lvl="1" marL="914400" algn="l">
              <a:lnSpc>
                <a:spcPct val="115000"/>
              </a:lnSpc>
              <a:spcBef>
                <a:spcPts val="1000"/>
              </a:spcBef>
              <a:spcAft>
                <a:spcPts val="0"/>
              </a:spcAft>
              <a:buSzPts val="1600"/>
              <a:buNone/>
              <a:defRPr b="1" sz="2000"/>
            </a:lvl2pPr>
            <a:lvl3pPr indent="-228600" lvl="2" marL="1371600" algn="l">
              <a:lnSpc>
                <a:spcPct val="115000"/>
              </a:lnSpc>
              <a:spcBef>
                <a:spcPts val="1000"/>
              </a:spcBef>
              <a:spcAft>
                <a:spcPts val="0"/>
              </a:spcAft>
              <a:buSzPts val="1440"/>
              <a:buNone/>
              <a:defRPr b="1" sz="1800"/>
            </a:lvl3pPr>
            <a:lvl4pPr indent="-228600" lvl="3" marL="1828800" algn="l">
              <a:lnSpc>
                <a:spcPct val="115000"/>
              </a:lnSpc>
              <a:spcBef>
                <a:spcPts val="1000"/>
              </a:spcBef>
              <a:spcAft>
                <a:spcPts val="0"/>
              </a:spcAft>
              <a:buSzPts val="1280"/>
              <a:buNone/>
              <a:defRPr b="1" sz="1600"/>
            </a:lvl4pPr>
            <a:lvl5pPr indent="-228600" lvl="4" marL="2286000" algn="l">
              <a:lnSpc>
                <a:spcPct val="115000"/>
              </a:lnSpc>
              <a:spcBef>
                <a:spcPts val="1000"/>
              </a:spcBef>
              <a:spcAft>
                <a:spcPts val="0"/>
              </a:spcAft>
              <a:buSzPts val="1280"/>
              <a:buNone/>
              <a:defRPr b="1" sz="1600"/>
            </a:lvl5pPr>
            <a:lvl6pPr indent="-228600" lvl="5" marL="2743200" algn="l">
              <a:lnSpc>
                <a:spcPct val="115000"/>
              </a:lnSpc>
              <a:spcBef>
                <a:spcPts val="1000"/>
              </a:spcBef>
              <a:spcAft>
                <a:spcPts val="0"/>
              </a:spcAft>
              <a:buSzPts val="1280"/>
              <a:buNone/>
              <a:defRPr b="1" sz="1600"/>
            </a:lvl6pPr>
            <a:lvl7pPr indent="-228600" lvl="6" marL="3200400" algn="l">
              <a:lnSpc>
                <a:spcPct val="115000"/>
              </a:lnSpc>
              <a:spcBef>
                <a:spcPts val="1000"/>
              </a:spcBef>
              <a:spcAft>
                <a:spcPts val="0"/>
              </a:spcAft>
              <a:buSzPts val="1280"/>
              <a:buNone/>
              <a:defRPr b="1" sz="1600"/>
            </a:lvl7pPr>
            <a:lvl8pPr indent="-228600" lvl="7" marL="3657600" algn="l">
              <a:lnSpc>
                <a:spcPct val="115000"/>
              </a:lnSpc>
              <a:spcBef>
                <a:spcPts val="1000"/>
              </a:spcBef>
              <a:spcAft>
                <a:spcPts val="0"/>
              </a:spcAft>
              <a:buSzPts val="1280"/>
              <a:buNone/>
              <a:defRPr b="1" sz="1600"/>
            </a:lvl8pPr>
            <a:lvl9pPr indent="-228600" lvl="8" marL="4114800" algn="l">
              <a:lnSpc>
                <a:spcPct val="115000"/>
              </a:lnSpc>
              <a:spcBef>
                <a:spcPts val="1000"/>
              </a:spcBef>
              <a:spcAft>
                <a:spcPts val="0"/>
              </a:spcAft>
              <a:buSzPts val="1280"/>
              <a:buNone/>
              <a:defRPr b="1" sz="1600"/>
            </a:lvl9pPr>
          </a:lstStyle>
          <a:p/>
        </p:txBody>
      </p:sp>
      <p:sp>
        <p:nvSpPr>
          <p:cNvPr id="25" name="Google Shape;25;p4"/>
          <p:cNvSpPr txBox="1"/>
          <p:nvPr>
            <p:ph idx="4" type="body"/>
          </p:nvPr>
        </p:nvSpPr>
        <p:spPr>
          <a:xfrm>
            <a:off x="5088384" y="2737245"/>
            <a:ext cx="4185600" cy="3304200"/>
          </a:xfrm>
          <a:prstGeom prst="rect">
            <a:avLst/>
          </a:prstGeom>
          <a:noFill/>
          <a:ln>
            <a:noFill/>
          </a:ln>
        </p:spPr>
        <p:txBody>
          <a:bodyPr anchorCtr="0" anchor="t" bIns="45700" lIns="91425" spcFirstLastPara="1" rIns="91425" wrap="square" tIns="45700">
            <a:normAutofit/>
          </a:bodyPr>
          <a:lstStyle>
            <a:lvl1pPr indent="-320040" lvl="0" marL="457200" algn="l">
              <a:lnSpc>
                <a:spcPct val="115000"/>
              </a:lnSpc>
              <a:spcBef>
                <a:spcPts val="1000"/>
              </a:spcBef>
              <a:spcAft>
                <a:spcPts val="0"/>
              </a:spcAft>
              <a:buSzPts val="1440"/>
              <a:buChar char="●"/>
              <a:defRPr/>
            </a:lvl1pPr>
            <a:lvl2pPr indent="-320040" lvl="1" marL="914400" algn="l">
              <a:lnSpc>
                <a:spcPct val="115000"/>
              </a:lnSpc>
              <a:spcBef>
                <a:spcPts val="1000"/>
              </a:spcBef>
              <a:spcAft>
                <a:spcPts val="0"/>
              </a:spcAft>
              <a:buSzPts val="1440"/>
              <a:buChar char="○"/>
              <a:defRPr/>
            </a:lvl2pPr>
            <a:lvl3pPr indent="-320039" lvl="2" marL="1371600" algn="l">
              <a:lnSpc>
                <a:spcPct val="115000"/>
              </a:lnSpc>
              <a:spcBef>
                <a:spcPts val="1000"/>
              </a:spcBef>
              <a:spcAft>
                <a:spcPts val="0"/>
              </a:spcAft>
              <a:buSzPts val="1440"/>
              <a:buChar char="■"/>
              <a:defRPr/>
            </a:lvl3pPr>
            <a:lvl4pPr indent="-320039" lvl="3" marL="1828800" algn="l">
              <a:lnSpc>
                <a:spcPct val="115000"/>
              </a:lnSpc>
              <a:spcBef>
                <a:spcPts val="1000"/>
              </a:spcBef>
              <a:spcAft>
                <a:spcPts val="0"/>
              </a:spcAft>
              <a:buSzPts val="1440"/>
              <a:buChar char="●"/>
              <a:defRPr/>
            </a:lvl4pPr>
            <a:lvl5pPr indent="-320039" lvl="4" marL="2286000" algn="l">
              <a:lnSpc>
                <a:spcPct val="115000"/>
              </a:lnSpc>
              <a:spcBef>
                <a:spcPts val="1000"/>
              </a:spcBef>
              <a:spcAft>
                <a:spcPts val="0"/>
              </a:spcAft>
              <a:buSzPts val="1440"/>
              <a:buChar char="○"/>
              <a:defRPr/>
            </a:lvl5pPr>
            <a:lvl6pPr indent="-320039" lvl="5" marL="2743200" algn="l">
              <a:lnSpc>
                <a:spcPct val="115000"/>
              </a:lnSpc>
              <a:spcBef>
                <a:spcPts val="1000"/>
              </a:spcBef>
              <a:spcAft>
                <a:spcPts val="0"/>
              </a:spcAft>
              <a:buSzPts val="1440"/>
              <a:buChar char="■"/>
              <a:defRPr/>
            </a:lvl6pPr>
            <a:lvl7pPr indent="-320039" lvl="6" marL="3200400" algn="l">
              <a:lnSpc>
                <a:spcPct val="115000"/>
              </a:lnSpc>
              <a:spcBef>
                <a:spcPts val="1000"/>
              </a:spcBef>
              <a:spcAft>
                <a:spcPts val="0"/>
              </a:spcAft>
              <a:buSzPts val="1440"/>
              <a:buChar char="●"/>
              <a:defRPr/>
            </a:lvl7pPr>
            <a:lvl8pPr indent="-320040" lvl="7" marL="3657600" algn="l">
              <a:lnSpc>
                <a:spcPct val="115000"/>
              </a:lnSpc>
              <a:spcBef>
                <a:spcPts val="1000"/>
              </a:spcBef>
              <a:spcAft>
                <a:spcPts val="0"/>
              </a:spcAft>
              <a:buSzPts val="1440"/>
              <a:buChar char="○"/>
              <a:defRPr/>
            </a:lvl8pPr>
            <a:lvl9pPr indent="-320040" lvl="8" marL="4114800" algn="l">
              <a:lnSpc>
                <a:spcPct val="115000"/>
              </a:lnSpc>
              <a:spcBef>
                <a:spcPts val="1000"/>
              </a:spcBef>
              <a:spcAft>
                <a:spcPts val="0"/>
              </a:spcAft>
              <a:buSzPts val="1440"/>
              <a:buChar char="■"/>
              <a:defRPr/>
            </a:lvl9pPr>
          </a:lstStyle>
          <a:p/>
        </p:txBody>
      </p:sp>
      <p:sp>
        <p:nvSpPr>
          <p:cNvPr id="26" name="Google Shape;26;p4"/>
          <p:cNvSpPr txBox="1"/>
          <p:nvPr>
            <p:ph idx="10" type="dt"/>
          </p:nvPr>
        </p:nvSpPr>
        <p:spPr>
          <a:xfrm>
            <a:off x="7205133" y="6041362"/>
            <a:ext cx="912000" cy="365100"/>
          </a:xfrm>
          <a:prstGeom prst="rect">
            <a:avLst/>
          </a:prstGeom>
          <a:noFill/>
          <a:ln>
            <a:noFill/>
          </a:ln>
        </p:spPr>
        <p:txBody>
          <a:bodyPr anchorCtr="0" anchor="ctr"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7" name="Google Shape;27;p4"/>
          <p:cNvSpPr txBox="1"/>
          <p:nvPr>
            <p:ph idx="11" type="ftr"/>
          </p:nvPr>
        </p:nvSpPr>
        <p:spPr>
          <a:xfrm>
            <a:off x="677334" y="6041362"/>
            <a:ext cx="6297600" cy="3651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8" name="Google Shape;28;p4"/>
          <p:cNvSpPr txBox="1"/>
          <p:nvPr>
            <p:ph idx="12" type="sldNum"/>
          </p:nvPr>
        </p:nvSpPr>
        <p:spPr>
          <a:xfrm>
            <a:off x="8590663" y="6041362"/>
            <a:ext cx="683400" cy="365100"/>
          </a:xfrm>
          <a:prstGeom prst="rect">
            <a:avLst/>
          </a:prstGeom>
          <a:noFill/>
          <a:ln>
            <a:noFill/>
          </a:ln>
        </p:spPr>
        <p:txBody>
          <a:bodyPr anchorCtr="0" anchor="ctr" bIns="45700" lIns="91425" spcFirstLastPara="1" rIns="91425" wrap="square" tIns="457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5"/>
          <p:cNvSpPr txBox="1"/>
          <p:nvPr>
            <p:ph type="title"/>
          </p:nvPr>
        </p:nvSpPr>
        <p:spPr>
          <a:xfrm>
            <a:off x="677334" y="609600"/>
            <a:ext cx="8596800" cy="1320900"/>
          </a:xfrm>
          <a:prstGeom prst="rect">
            <a:avLst/>
          </a:prstGeom>
          <a:noFill/>
          <a:ln>
            <a:noFill/>
          </a:ln>
        </p:spPr>
        <p:txBody>
          <a:bodyPr anchorCtr="0" anchor="t" bIns="45700" lIns="91425" spcFirstLastPara="1" rIns="91425" wrap="square" tIns="45700">
            <a:normAutofit/>
          </a:bodyPr>
          <a:lstStyle>
            <a:lvl1pPr lvl="0" algn="l">
              <a:lnSpc>
                <a:spcPct val="100000"/>
              </a:lnSpc>
              <a:spcBef>
                <a:spcPts val="0"/>
              </a:spcBef>
              <a:spcAft>
                <a:spcPts val="0"/>
              </a:spcAft>
              <a:buClr>
                <a:schemeClr val="accent1"/>
              </a:buClr>
              <a:buSzPts val="1800"/>
              <a:buNone/>
              <a:defRPr/>
            </a:lvl1pPr>
            <a:lvl2pPr lvl="1" algn="l">
              <a:lnSpc>
                <a:spcPct val="100000"/>
              </a:lnSpc>
              <a:spcBef>
                <a:spcPts val="0"/>
              </a:spcBef>
              <a:spcAft>
                <a:spcPts val="0"/>
              </a:spcAft>
              <a:buSzPts val="3700"/>
              <a:buNone/>
              <a:defRPr/>
            </a:lvl2pPr>
            <a:lvl3pPr lvl="2" algn="l">
              <a:lnSpc>
                <a:spcPct val="100000"/>
              </a:lnSpc>
              <a:spcBef>
                <a:spcPts val="0"/>
              </a:spcBef>
              <a:spcAft>
                <a:spcPts val="0"/>
              </a:spcAft>
              <a:buSzPts val="3700"/>
              <a:buNone/>
              <a:defRPr/>
            </a:lvl3pPr>
            <a:lvl4pPr lvl="3" algn="l">
              <a:lnSpc>
                <a:spcPct val="100000"/>
              </a:lnSpc>
              <a:spcBef>
                <a:spcPts val="0"/>
              </a:spcBef>
              <a:spcAft>
                <a:spcPts val="0"/>
              </a:spcAft>
              <a:buSzPts val="3700"/>
              <a:buNone/>
              <a:defRPr/>
            </a:lvl4pPr>
            <a:lvl5pPr lvl="4" algn="l">
              <a:lnSpc>
                <a:spcPct val="100000"/>
              </a:lnSpc>
              <a:spcBef>
                <a:spcPts val="0"/>
              </a:spcBef>
              <a:spcAft>
                <a:spcPts val="0"/>
              </a:spcAft>
              <a:buSzPts val="3700"/>
              <a:buNone/>
              <a:defRPr/>
            </a:lvl5pPr>
            <a:lvl6pPr lvl="5" algn="l">
              <a:lnSpc>
                <a:spcPct val="100000"/>
              </a:lnSpc>
              <a:spcBef>
                <a:spcPts val="0"/>
              </a:spcBef>
              <a:spcAft>
                <a:spcPts val="0"/>
              </a:spcAft>
              <a:buSzPts val="3700"/>
              <a:buNone/>
              <a:defRPr/>
            </a:lvl6pPr>
            <a:lvl7pPr lvl="6" algn="l">
              <a:lnSpc>
                <a:spcPct val="100000"/>
              </a:lnSpc>
              <a:spcBef>
                <a:spcPts val="0"/>
              </a:spcBef>
              <a:spcAft>
                <a:spcPts val="0"/>
              </a:spcAft>
              <a:buSzPts val="3700"/>
              <a:buNone/>
              <a:defRPr/>
            </a:lvl7pPr>
            <a:lvl8pPr lvl="7" algn="l">
              <a:lnSpc>
                <a:spcPct val="100000"/>
              </a:lnSpc>
              <a:spcBef>
                <a:spcPts val="0"/>
              </a:spcBef>
              <a:spcAft>
                <a:spcPts val="0"/>
              </a:spcAft>
              <a:buSzPts val="3700"/>
              <a:buNone/>
              <a:defRPr/>
            </a:lvl8pPr>
            <a:lvl9pPr lvl="8" algn="l">
              <a:lnSpc>
                <a:spcPct val="100000"/>
              </a:lnSpc>
              <a:spcBef>
                <a:spcPts val="0"/>
              </a:spcBef>
              <a:spcAft>
                <a:spcPts val="0"/>
              </a:spcAft>
              <a:buSzPts val="3700"/>
              <a:buNone/>
              <a:defRPr/>
            </a:lvl9pPr>
          </a:lstStyle>
          <a:p/>
        </p:txBody>
      </p:sp>
      <p:sp>
        <p:nvSpPr>
          <p:cNvPr id="31" name="Google Shape;31;p5"/>
          <p:cNvSpPr txBox="1"/>
          <p:nvPr>
            <p:ph idx="1" type="body"/>
          </p:nvPr>
        </p:nvSpPr>
        <p:spPr>
          <a:xfrm>
            <a:off x="677334" y="2160589"/>
            <a:ext cx="4184100" cy="3880800"/>
          </a:xfrm>
          <a:prstGeom prst="rect">
            <a:avLst/>
          </a:prstGeom>
          <a:noFill/>
          <a:ln>
            <a:noFill/>
          </a:ln>
        </p:spPr>
        <p:txBody>
          <a:bodyPr anchorCtr="0" anchor="t" bIns="45700" lIns="91425" spcFirstLastPara="1" rIns="91425" wrap="square" tIns="45700">
            <a:normAutofit/>
          </a:bodyPr>
          <a:lstStyle>
            <a:lvl1pPr indent="-320040" lvl="0" marL="457200" algn="l">
              <a:lnSpc>
                <a:spcPct val="115000"/>
              </a:lnSpc>
              <a:spcBef>
                <a:spcPts val="1000"/>
              </a:spcBef>
              <a:spcAft>
                <a:spcPts val="0"/>
              </a:spcAft>
              <a:buSzPts val="1440"/>
              <a:buChar char="●"/>
              <a:defRPr/>
            </a:lvl1pPr>
            <a:lvl2pPr indent="-320040" lvl="1" marL="914400" algn="l">
              <a:lnSpc>
                <a:spcPct val="115000"/>
              </a:lnSpc>
              <a:spcBef>
                <a:spcPts val="1000"/>
              </a:spcBef>
              <a:spcAft>
                <a:spcPts val="0"/>
              </a:spcAft>
              <a:buSzPts val="1440"/>
              <a:buChar char="○"/>
              <a:defRPr/>
            </a:lvl2pPr>
            <a:lvl3pPr indent="-320039" lvl="2" marL="1371600" algn="l">
              <a:lnSpc>
                <a:spcPct val="115000"/>
              </a:lnSpc>
              <a:spcBef>
                <a:spcPts val="1000"/>
              </a:spcBef>
              <a:spcAft>
                <a:spcPts val="0"/>
              </a:spcAft>
              <a:buSzPts val="1440"/>
              <a:buChar char="■"/>
              <a:defRPr/>
            </a:lvl3pPr>
            <a:lvl4pPr indent="-320039" lvl="3" marL="1828800" algn="l">
              <a:lnSpc>
                <a:spcPct val="115000"/>
              </a:lnSpc>
              <a:spcBef>
                <a:spcPts val="1000"/>
              </a:spcBef>
              <a:spcAft>
                <a:spcPts val="0"/>
              </a:spcAft>
              <a:buSzPts val="1440"/>
              <a:buChar char="●"/>
              <a:defRPr/>
            </a:lvl4pPr>
            <a:lvl5pPr indent="-320039" lvl="4" marL="2286000" algn="l">
              <a:lnSpc>
                <a:spcPct val="115000"/>
              </a:lnSpc>
              <a:spcBef>
                <a:spcPts val="1000"/>
              </a:spcBef>
              <a:spcAft>
                <a:spcPts val="0"/>
              </a:spcAft>
              <a:buSzPts val="1440"/>
              <a:buChar char="○"/>
              <a:defRPr/>
            </a:lvl5pPr>
            <a:lvl6pPr indent="-320039" lvl="5" marL="2743200" algn="l">
              <a:lnSpc>
                <a:spcPct val="115000"/>
              </a:lnSpc>
              <a:spcBef>
                <a:spcPts val="1000"/>
              </a:spcBef>
              <a:spcAft>
                <a:spcPts val="0"/>
              </a:spcAft>
              <a:buSzPts val="1440"/>
              <a:buChar char="■"/>
              <a:defRPr/>
            </a:lvl6pPr>
            <a:lvl7pPr indent="-320039" lvl="6" marL="3200400" algn="l">
              <a:lnSpc>
                <a:spcPct val="115000"/>
              </a:lnSpc>
              <a:spcBef>
                <a:spcPts val="1000"/>
              </a:spcBef>
              <a:spcAft>
                <a:spcPts val="0"/>
              </a:spcAft>
              <a:buSzPts val="1440"/>
              <a:buChar char="●"/>
              <a:defRPr/>
            </a:lvl7pPr>
            <a:lvl8pPr indent="-320040" lvl="7" marL="3657600" algn="l">
              <a:lnSpc>
                <a:spcPct val="115000"/>
              </a:lnSpc>
              <a:spcBef>
                <a:spcPts val="1000"/>
              </a:spcBef>
              <a:spcAft>
                <a:spcPts val="0"/>
              </a:spcAft>
              <a:buSzPts val="1440"/>
              <a:buChar char="○"/>
              <a:defRPr/>
            </a:lvl8pPr>
            <a:lvl9pPr indent="-320040" lvl="8" marL="4114800" algn="l">
              <a:lnSpc>
                <a:spcPct val="115000"/>
              </a:lnSpc>
              <a:spcBef>
                <a:spcPts val="1000"/>
              </a:spcBef>
              <a:spcAft>
                <a:spcPts val="0"/>
              </a:spcAft>
              <a:buSzPts val="1440"/>
              <a:buChar char="■"/>
              <a:defRPr/>
            </a:lvl9pPr>
          </a:lstStyle>
          <a:p/>
        </p:txBody>
      </p:sp>
      <p:sp>
        <p:nvSpPr>
          <p:cNvPr id="32" name="Google Shape;32;p5"/>
          <p:cNvSpPr txBox="1"/>
          <p:nvPr>
            <p:ph idx="2" type="body"/>
          </p:nvPr>
        </p:nvSpPr>
        <p:spPr>
          <a:xfrm>
            <a:off x="5089970" y="2160589"/>
            <a:ext cx="4184100" cy="3880800"/>
          </a:xfrm>
          <a:prstGeom prst="rect">
            <a:avLst/>
          </a:prstGeom>
          <a:noFill/>
          <a:ln>
            <a:noFill/>
          </a:ln>
        </p:spPr>
        <p:txBody>
          <a:bodyPr anchorCtr="0" anchor="t" bIns="45700" lIns="91425" spcFirstLastPara="1" rIns="91425" wrap="square" tIns="45700">
            <a:normAutofit/>
          </a:bodyPr>
          <a:lstStyle>
            <a:lvl1pPr indent="-320040" lvl="0" marL="457200" algn="l">
              <a:lnSpc>
                <a:spcPct val="115000"/>
              </a:lnSpc>
              <a:spcBef>
                <a:spcPts val="1000"/>
              </a:spcBef>
              <a:spcAft>
                <a:spcPts val="0"/>
              </a:spcAft>
              <a:buSzPts val="1440"/>
              <a:buChar char="●"/>
              <a:defRPr/>
            </a:lvl1pPr>
            <a:lvl2pPr indent="-320040" lvl="1" marL="914400" algn="l">
              <a:lnSpc>
                <a:spcPct val="115000"/>
              </a:lnSpc>
              <a:spcBef>
                <a:spcPts val="1000"/>
              </a:spcBef>
              <a:spcAft>
                <a:spcPts val="0"/>
              </a:spcAft>
              <a:buSzPts val="1440"/>
              <a:buChar char="○"/>
              <a:defRPr/>
            </a:lvl2pPr>
            <a:lvl3pPr indent="-320039" lvl="2" marL="1371600" algn="l">
              <a:lnSpc>
                <a:spcPct val="115000"/>
              </a:lnSpc>
              <a:spcBef>
                <a:spcPts val="1000"/>
              </a:spcBef>
              <a:spcAft>
                <a:spcPts val="0"/>
              </a:spcAft>
              <a:buSzPts val="1440"/>
              <a:buChar char="■"/>
              <a:defRPr/>
            </a:lvl3pPr>
            <a:lvl4pPr indent="-320039" lvl="3" marL="1828800" algn="l">
              <a:lnSpc>
                <a:spcPct val="115000"/>
              </a:lnSpc>
              <a:spcBef>
                <a:spcPts val="1000"/>
              </a:spcBef>
              <a:spcAft>
                <a:spcPts val="0"/>
              </a:spcAft>
              <a:buSzPts val="1440"/>
              <a:buChar char="●"/>
              <a:defRPr/>
            </a:lvl4pPr>
            <a:lvl5pPr indent="-320039" lvl="4" marL="2286000" algn="l">
              <a:lnSpc>
                <a:spcPct val="115000"/>
              </a:lnSpc>
              <a:spcBef>
                <a:spcPts val="1000"/>
              </a:spcBef>
              <a:spcAft>
                <a:spcPts val="0"/>
              </a:spcAft>
              <a:buSzPts val="1440"/>
              <a:buChar char="○"/>
              <a:defRPr/>
            </a:lvl5pPr>
            <a:lvl6pPr indent="-320039" lvl="5" marL="2743200" algn="l">
              <a:lnSpc>
                <a:spcPct val="115000"/>
              </a:lnSpc>
              <a:spcBef>
                <a:spcPts val="1000"/>
              </a:spcBef>
              <a:spcAft>
                <a:spcPts val="0"/>
              </a:spcAft>
              <a:buSzPts val="1440"/>
              <a:buChar char="■"/>
              <a:defRPr/>
            </a:lvl6pPr>
            <a:lvl7pPr indent="-320039" lvl="6" marL="3200400" algn="l">
              <a:lnSpc>
                <a:spcPct val="115000"/>
              </a:lnSpc>
              <a:spcBef>
                <a:spcPts val="1000"/>
              </a:spcBef>
              <a:spcAft>
                <a:spcPts val="0"/>
              </a:spcAft>
              <a:buSzPts val="1440"/>
              <a:buChar char="●"/>
              <a:defRPr/>
            </a:lvl7pPr>
            <a:lvl8pPr indent="-320040" lvl="7" marL="3657600" algn="l">
              <a:lnSpc>
                <a:spcPct val="115000"/>
              </a:lnSpc>
              <a:spcBef>
                <a:spcPts val="1000"/>
              </a:spcBef>
              <a:spcAft>
                <a:spcPts val="0"/>
              </a:spcAft>
              <a:buSzPts val="1440"/>
              <a:buChar char="○"/>
              <a:defRPr/>
            </a:lvl8pPr>
            <a:lvl9pPr indent="-320040" lvl="8" marL="4114800" algn="l">
              <a:lnSpc>
                <a:spcPct val="115000"/>
              </a:lnSpc>
              <a:spcBef>
                <a:spcPts val="1000"/>
              </a:spcBef>
              <a:spcAft>
                <a:spcPts val="0"/>
              </a:spcAft>
              <a:buSzPts val="1440"/>
              <a:buChar char="■"/>
              <a:defRPr/>
            </a:lvl9pPr>
          </a:lstStyle>
          <a:p/>
        </p:txBody>
      </p:sp>
      <p:sp>
        <p:nvSpPr>
          <p:cNvPr id="33" name="Google Shape;33;p5"/>
          <p:cNvSpPr txBox="1"/>
          <p:nvPr>
            <p:ph idx="10" type="dt"/>
          </p:nvPr>
        </p:nvSpPr>
        <p:spPr>
          <a:xfrm>
            <a:off x="7205133" y="6041362"/>
            <a:ext cx="912000" cy="365100"/>
          </a:xfrm>
          <a:prstGeom prst="rect">
            <a:avLst/>
          </a:prstGeom>
          <a:noFill/>
          <a:ln>
            <a:noFill/>
          </a:ln>
        </p:spPr>
        <p:txBody>
          <a:bodyPr anchorCtr="0" anchor="ctr"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34" name="Google Shape;34;p5"/>
          <p:cNvSpPr txBox="1"/>
          <p:nvPr>
            <p:ph idx="11" type="ftr"/>
          </p:nvPr>
        </p:nvSpPr>
        <p:spPr>
          <a:xfrm>
            <a:off x="677334" y="6041362"/>
            <a:ext cx="6297600" cy="3651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35" name="Google Shape;35;p5"/>
          <p:cNvSpPr txBox="1"/>
          <p:nvPr>
            <p:ph idx="12" type="sldNum"/>
          </p:nvPr>
        </p:nvSpPr>
        <p:spPr>
          <a:xfrm>
            <a:off x="8590663" y="6041362"/>
            <a:ext cx="683400" cy="365100"/>
          </a:xfrm>
          <a:prstGeom prst="rect">
            <a:avLst/>
          </a:prstGeom>
          <a:noFill/>
          <a:ln>
            <a:noFill/>
          </a:ln>
        </p:spPr>
        <p:txBody>
          <a:bodyPr anchorCtr="0" anchor="ctr" bIns="45700" lIns="91425" spcFirstLastPara="1" rIns="91425" wrap="square" tIns="457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36" name="Shape 36"/>
        <p:cNvGrpSpPr/>
        <p:nvPr/>
      </p:nvGrpSpPr>
      <p:grpSpPr>
        <a:xfrm>
          <a:off x="0" y="0"/>
          <a:ext cx="0" cy="0"/>
          <a:chOff x="0" y="0"/>
          <a:chExt cx="0" cy="0"/>
        </a:xfrm>
      </p:grpSpPr>
      <p:cxnSp>
        <p:nvCxnSpPr>
          <p:cNvPr id="37" name="Google Shape;37;p6"/>
          <p:cNvCxnSpPr/>
          <p:nvPr/>
        </p:nvCxnSpPr>
        <p:spPr>
          <a:xfrm>
            <a:off x="0" y="3997533"/>
            <a:ext cx="12192000" cy="0"/>
          </a:xfrm>
          <a:prstGeom prst="straightConnector1">
            <a:avLst/>
          </a:prstGeom>
          <a:noFill/>
          <a:ln cap="flat" cmpd="sng" w="19050">
            <a:solidFill>
              <a:schemeClr val="lt2"/>
            </a:solidFill>
            <a:prstDash val="solid"/>
            <a:round/>
            <a:headEnd len="sm" w="sm" type="none"/>
            <a:tailEnd len="sm" w="sm" type="none"/>
          </a:ln>
        </p:spPr>
      </p:cxnSp>
      <p:sp>
        <p:nvSpPr>
          <p:cNvPr id="38" name="Google Shape;38;p6"/>
          <p:cNvSpPr txBox="1"/>
          <p:nvPr>
            <p:ph type="title"/>
          </p:nvPr>
        </p:nvSpPr>
        <p:spPr>
          <a:xfrm>
            <a:off x="680600" y="2743200"/>
            <a:ext cx="10830900" cy="1038300"/>
          </a:xfrm>
          <a:prstGeom prst="rect">
            <a:avLst/>
          </a:prstGeom>
          <a:noFill/>
          <a:ln>
            <a:noFill/>
          </a:ln>
        </p:spPr>
        <p:txBody>
          <a:bodyPr anchorCtr="0" anchor="b" bIns="121900" lIns="121900" spcFirstLastPara="1" rIns="121900" wrap="square" tIns="121900">
            <a:normAutofit/>
          </a:bodyPr>
          <a:lstStyle>
            <a:lvl1pPr lvl="0" algn="l">
              <a:lnSpc>
                <a:spcPct val="100000"/>
              </a:lnSpc>
              <a:spcBef>
                <a:spcPts val="0"/>
              </a:spcBef>
              <a:spcAft>
                <a:spcPts val="0"/>
              </a:spcAft>
              <a:buClr>
                <a:schemeClr val="lt1"/>
              </a:buClr>
              <a:buSzPts val="4800"/>
              <a:buNone/>
              <a:defRPr sz="4800">
                <a:solidFill>
                  <a:schemeClr val="lt1"/>
                </a:solidFill>
              </a:defRPr>
            </a:lvl1pPr>
            <a:lvl2pPr lvl="1" algn="l">
              <a:lnSpc>
                <a:spcPct val="100000"/>
              </a:lnSpc>
              <a:spcBef>
                <a:spcPts val="0"/>
              </a:spcBef>
              <a:spcAft>
                <a:spcPts val="0"/>
              </a:spcAft>
              <a:buClr>
                <a:schemeClr val="lt1"/>
              </a:buClr>
              <a:buSzPts val="4800"/>
              <a:buNone/>
              <a:defRPr sz="4800">
                <a:solidFill>
                  <a:schemeClr val="lt1"/>
                </a:solidFill>
              </a:defRPr>
            </a:lvl2pPr>
            <a:lvl3pPr lvl="2" algn="l">
              <a:lnSpc>
                <a:spcPct val="100000"/>
              </a:lnSpc>
              <a:spcBef>
                <a:spcPts val="0"/>
              </a:spcBef>
              <a:spcAft>
                <a:spcPts val="0"/>
              </a:spcAft>
              <a:buClr>
                <a:schemeClr val="lt1"/>
              </a:buClr>
              <a:buSzPts val="4800"/>
              <a:buNone/>
              <a:defRPr sz="4800">
                <a:solidFill>
                  <a:schemeClr val="lt1"/>
                </a:solidFill>
              </a:defRPr>
            </a:lvl3pPr>
            <a:lvl4pPr lvl="3" algn="l">
              <a:lnSpc>
                <a:spcPct val="100000"/>
              </a:lnSpc>
              <a:spcBef>
                <a:spcPts val="0"/>
              </a:spcBef>
              <a:spcAft>
                <a:spcPts val="0"/>
              </a:spcAft>
              <a:buClr>
                <a:schemeClr val="lt1"/>
              </a:buClr>
              <a:buSzPts val="4800"/>
              <a:buNone/>
              <a:defRPr sz="4800">
                <a:solidFill>
                  <a:schemeClr val="lt1"/>
                </a:solidFill>
              </a:defRPr>
            </a:lvl4pPr>
            <a:lvl5pPr lvl="4" algn="l">
              <a:lnSpc>
                <a:spcPct val="100000"/>
              </a:lnSpc>
              <a:spcBef>
                <a:spcPts val="0"/>
              </a:spcBef>
              <a:spcAft>
                <a:spcPts val="0"/>
              </a:spcAft>
              <a:buClr>
                <a:schemeClr val="lt1"/>
              </a:buClr>
              <a:buSzPts val="4800"/>
              <a:buNone/>
              <a:defRPr sz="4800">
                <a:solidFill>
                  <a:schemeClr val="lt1"/>
                </a:solidFill>
              </a:defRPr>
            </a:lvl5pPr>
            <a:lvl6pPr lvl="5" algn="l">
              <a:lnSpc>
                <a:spcPct val="100000"/>
              </a:lnSpc>
              <a:spcBef>
                <a:spcPts val="0"/>
              </a:spcBef>
              <a:spcAft>
                <a:spcPts val="0"/>
              </a:spcAft>
              <a:buClr>
                <a:schemeClr val="lt1"/>
              </a:buClr>
              <a:buSzPts val="4800"/>
              <a:buNone/>
              <a:defRPr sz="4800">
                <a:solidFill>
                  <a:schemeClr val="lt1"/>
                </a:solidFill>
              </a:defRPr>
            </a:lvl6pPr>
            <a:lvl7pPr lvl="6" algn="l">
              <a:lnSpc>
                <a:spcPct val="100000"/>
              </a:lnSpc>
              <a:spcBef>
                <a:spcPts val="0"/>
              </a:spcBef>
              <a:spcAft>
                <a:spcPts val="0"/>
              </a:spcAft>
              <a:buClr>
                <a:schemeClr val="lt1"/>
              </a:buClr>
              <a:buSzPts val="4800"/>
              <a:buNone/>
              <a:defRPr sz="4800">
                <a:solidFill>
                  <a:schemeClr val="lt1"/>
                </a:solidFill>
              </a:defRPr>
            </a:lvl7pPr>
            <a:lvl8pPr lvl="7" algn="l">
              <a:lnSpc>
                <a:spcPct val="100000"/>
              </a:lnSpc>
              <a:spcBef>
                <a:spcPts val="0"/>
              </a:spcBef>
              <a:spcAft>
                <a:spcPts val="0"/>
              </a:spcAft>
              <a:buClr>
                <a:schemeClr val="lt1"/>
              </a:buClr>
              <a:buSzPts val="4800"/>
              <a:buNone/>
              <a:defRPr sz="4800">
                <a:solidFill>
                  <a:schemeClr val="lt1"/>
                </a:solidFill>
              </a:defRPr>
            </a:lvl8pPr>
            <a:lvl9pPr lvl="8" algn="l">
              <a:lnSpc>
                <a:spcPct val="100000"/>
              </a:lnSpc>
              <a:spcBef>
                <a:spcPts val="0"/>
              </a:spcBef>
              <a:spcAft>
                <a:spcPts val="0"/>
              </a:spcAft>
              <a:buClr>
                <a:schemeClr val="lt1"/>
              </a:buClr>
              <a:buSzPts val="4800"/>
              <a:buNone/>
              <a:defRPr sz="4800">
                <a:solidFill>
                  <a:schemeClr val="lt1"/>
                </a:solidFill>
              </a:defRPr>
            </a:lvl9pPr>
          </a:lstStyle>
          <a:p/>
        </p:txBody>
      </p:sp>
      <p:sp>
        <p:nvSpPr>
          <p:cNvPr id="39" name="Google Shape;39;p6"/>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Proxima Nova"/>
                <a:ea typeface="Proxima Nova"/>
                <a:cs typeface="Proxima Nova"/>
                <a:sym typeface="Proxima Nova"/>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Proxima Nova"/>
                <a:ea typeface="Proxima Nova"/>
                <a:cs typeface="Proxima Nova"/>
                <a:sym typeface="Proxima Nova"/>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Proxima Nova"/>
                <a:ea typeface="Proxima Nova"/>
                <a:cs typeface="Proxima Nova"/>
                <a:sym typeface="Proxima Nova"/>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Proxima Nova"/>
                <a:ea typeface="Proxima Nova"/>
                <a:cs typeface="Proxima Nova"/>
                <a:sym typeface="Proxima Nova"/>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Proxima Nova"/>
                <a:ea typeface="Proxima Nova"/>
                <a:cs typeface="Proxima Nova"/>
                <a:sym typeface="Proxima Nova"/>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Proxima Nova"/>
                <a:ea typeface="Proxima Nova"/>
                <a:cs typeface="Proxima Nova"/>
                <a:sym typeface="Proxima Nova"/>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Proxima Nova"/>
                <a:ea typeface="Proxima Nova"/>
                <a:cs typeface="Proxima Nova"/>
                <a:sym typeface="Proxima Nova"/>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Proxima Nova"/>
                <a:ea typeface="Proxima Nova"/>
                <a:cs typeface="Proxima Nova"/>
                <a:sym typeface="Proxima Nova"/>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40" name="Shape 40"/>
        <p:cNvGrpSpPr/>
        <p:nvPr/>
      </p:nvGrpSpPr>
      <p:grpSpPr>
        <a:xfrm>
          <a:off x="0" y="0"/>
          <a:ext cx="0" cy="0"/>
          <a:chOff x="0" y="0"/>
          <a:chExt cx="0" cy="0"/>
        </a:xfrm>
      </p:grpSpPr>
      <p:sp>
        <p:nvSpPr>
          <p:cNvPr id="41" name="Google Shape;41;p7"/>
          <p:cNvSpPr/>
          <p:nvPr/>
        </p:nvSpPr>
        <p:spPr>
          <a:xfrm>
            <a:off x="0" y="6727600"/>
            <a:ext cx="12192000" cy="130500"/>
          </a:xfrm>
          <a:prstGeom prst="rect">
            <a:avLst/>
          </a:prstGeom>
          <a:solidFill>
            <a:schemeClr val="l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 name="Google Shape;42;p7"/>
          <p:cNvSpPr txBox="1"/>
          <p:nvPr>
            <p:ph type="title"/>
          </p:nvPr>
        </p:nvSpPr>
        <p:spPr>
          <a:xfrm>
            <a:off x="415600" y="593367"/>
            <a:ext cx="11360700" cy="7635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SzPts val="3700"/>
              <a:buNone/>
              <a:defRPr/>
            </a:lvl1pPr>
            <a:lvl2pPr lvl="1" algn="l">
              <a:lnSpc>
                <a:spcPct val="100000"/>
              </a:lnSpc>
              <a:spcBef>
                <a:spcPts val="0"/>
              </a:spcBef>
              <a:spcAft>
                <a:spcPts val="0"/>
              </a:spcAft>
              <a:buSzPts val="3700"/>
              <a:buNone/>
              <a:defRPr/>
            </a:lvl2pPr>
            <a:lvl3pPr lvl="2" algn="l">
              <a:lnSpc>
                <a:spcPct val="100000"/>
              </a:lnSpc>
              <a:spcBef>
                <a:spcPts val="0"/>
              </a:spcBef>
              <a:spcAft>
                <a:spcPts val="0"/>
              </a:spcAft>
              <a:buSzPts val="3700"/>
              <a:buNone/>
              <a:defRPr/>
            </a:lvl3pPr>
            <a:lvl4pPr lvl="3" algn="l">
              <a:lnSpc>
                <a:spcPct val="100000"/>
              </a:lnSpc>
              <a:spcBef>
                <a:spcPts val="0"/>
              </a:spcBef>
              <a:spcAft>
                <a:spcPts val="0"/>
              </a:spcAft>
              <a:buSzPts val="3700"/>
              <a:buNone/>
              <a:defRPr/>
            </a:lvl4pPr>
            <a:lvl5pPr lvl="4" algn="l">
              <a:lnSpc>
                <a:spcPct val="100000"/>
              </a:lnSpc>
              <a:spcBef>
                <a:spcPts val="0"/>
              </a:spcBef>
              <a:spcAft>
                <a:spcPts val="0"/>
              </a:spcAft>
              <a:buSzPts val="3700"/>
              <a:buNone/>
              <a:defRPr/>
            </a:lvl5pPr>
            <a:lvl6pPr lvl="5" algn="l">
              <a:lnSpc>
                <a:spcPct val="100000"/>
              </a:lnSpc>
              <a:spcBef>
                <a:spcPts val="0"/>
              </a:spcBef>
              <a:spcAft>
                <a:spcPts val="0"/>
              </a:spcAft>
              <a:buSzPts val="3700"/>
              <a:buNone/>
              <a:defRPr/>
            </a:lvl6pPr>
            <a:lvl7pPr lvl="6" algn="l">
              <a:lnSpc>
                <a:spcPct val="100000"/>
              </a:lnSpc>
              <a:spcBef>
                <a:spcPts val="0"/>
              </a:spcBef>
              <a:spcAft>
                <a:spcPts val="0"/>
              </a:spcAft>
              <a:buSzPts val="3700"/>
              <a:buNone/>
              <a:defRPr/>
            </a:lvl7pPr>
            <a:lvl8pPr lvl="7" algn="l">
              <a:lnSpc>
                <a:spcPct val="100000"/>
              </a:lnSpc>
              <a:spcBef>
                <a:spcPts val="0"/>
              </a:spcBef>
              <a:spcAft>
                <a:spcPts val="0"/>
              </a:spcAft>
              <a:buSzPts val="3700"/>
              <a:buNone/>
              <a:defRPr/>
            </a:lvl8pPr>
            <a:lvl9pPr lvl="8" algn="l">
              <a:lnSpc>
                <a:spcPct val="100000"/>
              </a:lnSpc>
              <a:spcBef>
                <a:spcPts val="0"/>
              </a:spcBef>
              <a:spcAft>
                <a:spcPts val="0"/>
              </a:spcAft>
              <a:buSzPts val="3700"/>
              <a:buNone/>
              <a:defRPr/>
            </a:lvl9pPr>
          </a:lstStyle>
          <a:p/>
        </p:txBody>
      </p:sp>
      <p:sp>
        <p:nvSpPr>
          <p:cNvPr id="43" name="Google Shape;43;p7"/>
          <p:cNvSpPr txBox="1"/>
          <p:nvPr>
            <p:ph idx="1" type="body"/>
          </p:nvPr>
        </p:nvSpPr>
        <p:spPr>
          <a:xfrm>
            <a:off x="415600" y="1536633"/>
            <a:ext cx="11360700" cy="4555200"/>
          </a:xfrm>
          <a:prstGeom prst="rect">
            <a:avLst/>
          </a:prstGeom>
          <a:noFill/>
          <a:ln>
            <a:noFill/>
          </a:ln>
        </p:spPr>
        <p:txBody>
          <a:bodyPr anchorCtr="0" anchor="t" bIns="121900" lIns="121900" spcFirstLastPara="1" rIns="121900" wrap="square" tIns="121900">
            <a:normAutofit/>
          </a:bodyPr>
          <a:lstStyle>
            <a:lvl1pPr indent="-381000" lvl="0" marL="457200" algn="l">
              <a:lnSpc>
                <a:spcPct val="115000"/>
              </a:lnSpc>
              <a:spcBef>
                <a:spcPts val="0"/>
              </a:spcBef>
              <a:spcAft>
                <a:spcPts val="0"/>
              </a:spcAft>
              <a:buSzPts val="2400"/>
              <a:buChar char="●"/>
              <a:defRPr/>
            </a:lvl1pPr>
            <a:lvl2pPr indent="-349250" lvl="1" marL="914400" algn="l">
              <a:lnSpc>
                <a:spcPct val="115000"/>
              </a:lnSpc>
              <a:spcBef>
                <a:spcPts val="0"/>
              </a:spcBef>
              <a:spcAft>
                <a:spcPts val="0"/>
              </a:spcAft>
              <a:buSzPts val="1900"/>
              <a:buChar char="○"/>
              <a:defRPr/>
            </a:lvl2pPr>
            <a:lvl3pPr indent="-349250" lvl="2" marL="1371600" algn="l">
              <a:lnSpc>
                <a:spcPct val="115000"/>
              </a:lnSpc>
              <a:spcBef>
                <a:spcPts val="0"/>
              </a:spcBef>
              <a:spcAft>
                <a:spcPts val="0"/>
              </a:spcAft>
              <a:buSzPts val="1900"/>
              <a:buChar char="■"/>
              <a:defRPr/>
            </a:lvl3pPr>
            <a:lvl4pPr indent="-349250" lvl="3" marL="1828800" algn="l">
              <a:lnSpc>
                <a:spcPct val="115000"/>
              </a:lnSpc>
              <a:spcBef>
                <a:spcPts val="0"/>
              </a:spcBef>
              <a:spcAft>
                <a:spcPts val="0"/>
              </a:spcAft>
              <a:buSzPts val="1900"/>
              <a:buChar char="●"/>
              <a:defRPr/>
            </a:lvl4pPr>
            <a:lvl5pPr indent="-349250" lvl="4" marL="2286000" algn="l">
              <a:lnSpc>
                <a:spcPct val="115000"/>
              </a:lnSpc>
              <a:spcBef>
                <a:spcPts val="0"/>
              </a:spcBef>
              <a:spcAft>
                <a:spcPts val="0"/>
              </a:spcAft>
              <a:buSzPts val="1900"/>
              <a:buChar char="○"/>
              <a:defRPr/>
            </a:lvl5pPr>
            <a:lvl6pPr indent="-349250" lvl="5" marL="2743200" algn="l">
              <a:lnSpc>
                <a:spcPct val="115000"/>
              </a:lnSpc>
              <a:spcBef>
                <a:spcPts val="0"/>
              </a:spcBef>
              <a:spcAft>
                <a:spcPts val="0"/>
              </a:spcAft>
              <a:buSzPts val="1900"/>
              <a:buChar char="■"/>
              <a:defRPr/>
            </a:lvl6pPr>
            <a:lvl7pPr indent="-349250" lvl="6" marL="3200400" algn="l">
              <a:lnSpc>
                <a:spcPct val="115000"/>
              </a:lnSpc>
              <a:spcBef>
                <a:spcPts val="0"/>
              </a:spcBef>
              <a:spcAft>
                <a:spcPts val="0"/>
              </a:spcAft>
              <a:buSzPts val="1900"/>
              <a:buChar char="●"/>
              <a:defRPr/>
            </a:lvl7pPr>
            <a:lvl8pPr indent="-349250" lvl="7" marL="3657600" algn="l">
              <a:lnSpc>
                <a:spcPct val="115000"/>
              </a:lnSpc>
              <a:spcBef>
                <a:spcPts val="0"/>
              </a:spcBef>
              <a:spcAft>
                <a:spcPts val="0"/>
              </a:spcAft>
              <a:buSzPts val="1900"/>
              <a:buChar char="○"/>
              <a:defRPr/>
            </a:lvl8pPr>
            <a:lvl9pPr indent="-349250" lvl="8" marL="4114800" algn="l">
              <a:lnSpc>
                <a:spcPct val="115000"/>
              </a:lnSpc>
              <a:spcBef>
                <a:spcPts val="0"/>
              </a:spcBef>
              <a:spcAft>
                <a:spcPts val="0"/>
              </a:spcAft>
              <a:buSzPts val="1900"/>
              <a:buChar char="■"/>
              <a:defRPr/>
            </a:lvl9pPr>
          </a:lstStyle>
          <a:p/>
        </p:txBody>
      </p:sp>
      <p:sp>
        <p:nvSpPr>
          <p:cNvPr id="44" name="Google Shape;44;p7"/>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45" name="Shape 45"/>
        <p:cNvGrpSpPr/>
        <p:nvPr/>
      </p:nvGrpSpPr>
      <p:grpSpPr>
        <a:xfrm>
          <a:off x="0" y="0"/>
          <a:ext cx="0" cy="0"/>
          <a:chOff x="0" y="0"/>
          <a:chExt cx="0" cy="0"/>
        </a:xfrm>
      </p:grpSpPr>
      <p:sp>
        <p:nvSpPr>
          <p:cNvPr id="46" name="Google Shape;46;p8"/>
          <p:cNvSpPr txBox="1"/>
          <p:nvPr>
            <p:ph type="title"/>
          </p:nvPr>
        </p:nvSpPr>
        <p:spPr>
          <a:xfrm>
            <a:off x="415600" y="593367"/>
            <a:ext cx="11360700" cy="7635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SzPts val="3700"/>
              <a:buNone/>
              <a:defRPr/>
            </a:lvl1pPr>
            <a:lvl2pPr lvl="1" algn="l">
              <a:lnSpc>
                <a:spcPct val="100000"/>
              </a:lnSpc>
              <a:spcBef>
                <a:spcPts val="0"/>
              </a:spcBef>
              <a:spcAft>
                <a:spcPts val="0"/>
              </a:spcAft>
              <a:buSzPts val="3700"/>
              <a:buNone/>
              <a:defRPr/>
            </a:lvl2pPr>
            <a:lvl3pPr lvl="2" algn="l">
              <a:lnSpc>
                <a:spcPct val="100000"/>
              </a:lnSpc>
              <a:spcBef>
                <a:spcPts val="0"/>
              </a:spcBef>
              <a:spcAft>
                <a:spcPts val="0"/>
              </a:spcAft>
              <a:buSzPts val="3700"/>
              <a:buNone/>
              <a:defRPr/>
            </a:lvl3pPr>
            <a:lvl4pPr lvl="3" algn="l">
              <a:lnSpc>
                <a:spcPct val="100000"/>
              </a:lnSpc>
              <a:spcBef>
                <a:spcPts val="0"/>
              </a:spcBef>
              <a:spcAft>
                <a:spcPts val="0"/>
              </a:spcAft>
              <a:buSzPts val="3700"/>
              <a:buNone/>
              <a:defRPr/>
            </a:lvl4pPr>
            <a:lvl5pPr lvl="4" algn="l">
              <a:lnSpc>
                <a:spcPct val="100000"/>
              </a:lnSpc>
              <a:spcBef>
                <a:spcPts val="0"/>
              </a:spcBef>
              <a:spcAft>
                <a:spcPts val="0"/>
              </a:spcAft>
              <a:buSzPts val="3700"/>
              <a:buNone/>
              <a:defRPr/>
            </a:lvl5pPr>
            <a:lvl6pPr lvl="5" algn="l">
              <a:lnSpc>
                <a:spcPct val="100000"/>
              </a:lnSpc>
              <a:spcBef>
                <a:spcPts val="0"/>
              </a:spcBef>
              <a:spcAft>
                <a:spcPts val="0"/>
              </a:spcAft>
              <a:buSzPts val="3700"/>
              <a:buNone/>
              <a:defRPr/>
            </a:lvl6pPr>
            <a:lvl7pPr lvl="6" algn="l">
              <a:lnSpc>
                <a:spcPct val="100000"/>
              </a:lnSpc>
              <a:spcBef>
                <a:spcPts val="0"/>
              </a:spcBef>
              <a:spcAft>
                <a:spcPts val="0"/>
              </a:spcAft>
              <a:buSzPts val="3700"/>
              <a:buNone/>
              <a:defRPr/>
            </a:lvl7pPr>
            <a:lvl8pPr lvl="7" algn="l">
              <a:lnSpc>
                <a:spcPct val="100000"/>
              </a:lnSpc>
              <a:spcBef>
                <a:spcPts val="0"/>
              </a:spcBef>
              <a:spcAft>
                <a:spcPts val="0"/>
              </a:spcAft>
              <a:buSzPts val="3700"/>
              <a:buNone/>
              <a:defRPr/>
            </a:lvl8pPr>
            <a:lvl9pPr lvl="8" algn="l">
              <a:lnSpc>
                <a:spcPct val="100000"/>
              </a:lnSpc>
              <a:spcBef>
                <a:spcPts val="0"/>
              </a:spcBef>
              <a:spcAft>
                <a:spcPts val="0"/>
              </a:spcAft>
              <a:buSzPts val="3700"/>
              <a:buNone/>
              <a:defRPr/>
            </a:lvl9pPr>
          </a:lstStyle>
          <a:p/>
        </p:txBody>
      </p:sp>
      <p:sp>
        <p:nvSpPr>
          <p:cNvPr id="47" name="Google Shape;47;p8"/>
          <p:cNvSpPr txBox="1"/>
          <p:nvPr>
            <p:ph idx="1" type="body"/>
          </p:nvPr>
        </p:nvSpPr>
        <p:spPr>
          <a:xfrm>
            <a:off x="415600" y="1536633"/>
            <a:ext cx="5333100" cy="4555200"/>
          </a:xfrm>
          <a:prstGeom prst="rect">
            <a:avLst/>
          </a:prstGeom>
          <a:noFill/>
          <a:ln>
            <a:noFill/>
          </a:ln>
        </p:spPr>
        <p:txBody>
          <a:bodyPr anchorCtr="0" anchor="t" bIns="121900" lIns="121900" spcFirstLastPara="1" rIns="121900" wrap="square" tIns="121900">
            <a:normAutofit/>
          </a:bodyPr>
          <a:lstStyle>
            <a:lvl1pPr indent="-349250" lvl="0" marL="457200" algn="l">
              <a:lnSpc>
                <a:spcPct val="115000"/>
              </a:lnSpc>
              <a:spcBef>
                <a:spcPts val="0"/>
              </a:spcBef>
              <a:spcAft>
                <a:spcPts val="0"/>
              </a:spcAft>
              <a:buSzPts val="1900"/>
              <a:buChar char="●"/>
              <a:defRPr sz="1900"/>
            </a:lvl1pPr>
            <a:lvl2pPr indent="-330200" lvl="1" marL="914400" algn="l">
              <a:lnSpc>
                <a:spcPct val="115000"/>
              </a:lnSpc>
              <a:spcBef>
                <a:spcPts val="0"/>
              </a:spcBef>
              <a:spcAft>
                <a:spcPts val="0"/>
              </a:spcAft>
              <a:buSzPts val="1600"/>
              <a:buChar char="○"/>
              <a:defRPr sz="1600"/>
            </a:lvl2pPr>
            <a:lvl3pPr indent="-330200" lvl="2" marL="1371600" algn="l">
              <a:lnSpc>
                <a:spcPct val="115000"/>
              </a:lnSpc>
              <a:spcBef>
                <a:spcPts val="0"/>
              </a:spcBef>
              <a:spcAft>
                <a:spcPts val="0"/>
              </a:spcAft>
              <a:buSzPts val="1600"/>
              <a:buChar char="■"/>
              <a:defRPr sz="1600"/>
            </a:lvl3pPr>
            <a:lvl4pPr indent="-330200" lvl="3" marL="1828800" algn="l">
              <a:lnSpc>
                <a:spcPct val="115000"/>
              </a:lnSpc>
              <a:spcBef>
                <a:spcPts val="0"/>
              </a:spcBef>
              <a:spcAft>
                <a:spcPts val="0"/>
              </a:spcAft>
              <a:buSzPts val="1600"/>
              <a:buChar char="●"/>
              <a:defRPr sz="1600"/>
            </a:lvl4pPr>
            <a:lvl5pPr indent="-330200" lvl="4" marL="2286000" algn="l">
              <a:lnSpc>
                <a:spcPct val="115000"/>
              </a:lnSpc>
              <a:spcBef>
                <a:spcPts val="0"/>
              </a:spcBef>
              <a:spcAft>
                <a:spcPts val="0"/>
              </a:spcAft>
              <a:buSzPts val="1600"/>
              <a:buChar char="○"/>
              <a:defRPr sz="1600"/>
            </a:lvl5pPr>
            <a:lvl6pPr indent="-330200" lvl="5" marL="2743200" algn="l">
              <a:lnSpc>
                <a:spcPct val="115000"/>
              </a:lnSpc>
              <a:spcBef>
                <a:spcPts val="0"/>
              </a:spcBef>
              <a:spcAft>
                <a:spcPts val="0"/>
              </a:spcAft>
              <a:buSzPts val="1600"/>
              <a:buChar char="■"/>
              <a:defRPr sz="1600"/>
            </a:lvl6pPr>
            <a:lvl7pPr indent="-330200" lvl="6" marL="3200400" algn="l">
              <a:lnSpc>
                <a:spcPct val="115000"/>
              </a:lnSpc>
              <a:spcBef>
                <a:spcPts val="0"/>
              </a:spcBef>
              <a:spcAft>
                <a:spcPts val="0"/>
              </a:spcAft>
              <a:buSzPts val="1600"/>
              <a:buChar char="●"/>
              <a:defRPr sz="1600"/>
            </a:lvl7pPr>
            <a:lvl8pPr indent="-330200" lvl="7" marL="3657600" algn="l">
              <a:lnSpc>
                <a:spcPct val="115000"/>
              </a:lnSpc>
              <a:spcBef>
                <a:spcPts val="0"/>
              </a:spcBef>
              <a:spcAft>
                <a:spcPts val="0"/>
              </a:spcAft>
              <a:buSzPts val="1600"/>
              <a:buChar char="○"/>
              <a:defRPr sz="1600"/>
            </a:lvl8pPr>
            <a:lvl9pPr indent="-330200" lvl="8" marL="4114800" algn="l">
              <a:lnSpc>
                <a:spcPct val="115000"/>
              </a:lnSpc>
              <a:spcBef>
                <a:spcPts val="0"/>
              </a:spcBef>
              <a:spcAft>
                <a:spcPts val="0"/>
              </a:spcAft>
              <a:buSzPts val="1600"/>
              <a:buChar char="■"/>
              <a:defRPr sz="1600"/>
            </a:lvl9pPr>
          </a:lstStyle>
          <a:p/>
        </p:txBody>
      </p:sp>
      <p:sp>
        <p:nvSpPr>
          <p:cNvPr id="48" name="Google Shape;48;p8"/>
          <p:cNvSpPr txBox="1"/>
          <p:nvPr>
            <p:ph idx="2" type="body"/>
          </p:nvPr>
        </p:nvSpPr>
        <p:spPr>
          <a:xfrm>
            <a:off x="6443200" y="1536633"/>
            <a:ext cx="5333100" cy="4555200"/>
          </a:xfrm>
          <a:prstGeom prst="rect">
            <a:avLst/>
          </a:prstGeom>
          <a:noFill/>
          <a:ln>
            <a:noFill/>
          </a:ln>
        </p:spPr>
        <p:txBody>
          <a:bodyPr anchorCtr="0" anchor="t" bIns="121900" lIns="121900" spcFirstLastPara="1" rIns="121900" wrap="square" tIns="121900">
            <a:normAutofit/>
          </a:bodyPr>
          <a:lstStyle>
            <a:lvl1pPr indent="-349250" lvl="0" marL="457200" algn="l">
              <a:lnSpc>
                <a:spcPct val="115000"/>
              </a:lnSpc>
              <a:spcBef>
                <a:spcPts val="0"/>
              </a:spcBef>
              <a:spcAft>
                <a:spcPts val="0"/>
              </a:spcAft>
              <a:buSzPts val="1900"/>
              <a:buChar char="●"/>
              <a:defRPr sz="1900"/>
            </a:lvl1pPr>
            <a:lvl2pPr indent="-330200" lvl="1" marL="914400" algn="l">
              <a:lnSpc>
                <a:spcPct val="115000"/>
              </a:lnSpc>
              <a:spcBef>
                <a:spcPts val="0"/>
              </a:spcBef>
              <a:spcAft>
                <a:spcPts val="0"/>
              </a:spcAft>
              <a:buSzPts val="1600"/>
              <a:buChar char="○"/>
              <a:defRPr sz="1600"/>
            </a:lvl2pPr>
            <a:lvl3pPr indent="-330200" lvl="2" marL="1371600" algn="l">
              <a:lnSpc>
                <a:spcPct val="115000"/>
              </a:lnSpc>
              <a:spcBef>
                <a:spcPts val="0"/>
              </a:spcBef>
              <a:spcAft>
                <a:spcPts val="0"/>
              </a:spcAft>
              <a:buSzPts val="1600"/>
              <a:buChar char="■"/>
              <a:defRPr sz="1600"/>
            </a:lvl3pPr>
            <a:lvl4pPr indent="-330200" lvl="3" marL="1828800" algn="l">
              <a:lnSpc>
                <a:spcPct val="115000"/>
              </a:lnSpc>
              <a:spcBef>
                <a:spcPts val="0"/>
              </a:spcBef>
              <a:spcAft>
                <a:spcPts val="0"/>
              </a:spcAft>
              <a:buSzPts val="1600"/>
              <a:buChar char="●"/>
              <a:defRPr sz="1600"/>
            </a:lvl4pPr>
            <a:lvl5pPr indent="-330200" lvl="4" marL="2286000" algn="l">
              <a:lnSpc>
                <a:spcPct val="115000"/>
              </a:lnSpc>
              <a:spcBef>
                <a:spcPts val="0"/>
              </a:spcBef>
              <a:spcAft>
                <a:spcPts val="0"/>
              </a:spcAft>
              <a:buSzPts val="1600"/>
              <a:buChar char="○"/>
              <a:defRPr sz="1600"/>
            </a:lvl5pPr>
            <a:lvl6pPr indent="-330200" lvl="5" marL="2743200" algn="l">
              <a:lnSpc>
                <a:spcPct val="115000"/>
              </a:lnSpc>
              <a:spcBef>
                <a:spcPts val="0"/>
              </a:spcBef>
              <a:spcAft>
                <a:spcPts val="0"/>
              </a:spcAft>
              <a:buSzPts val="1600"/>
              <a:buChar char="■"/>
              <a:defRPr sz="1600"/>
            </a:lvl6pPr>
            <a:lvl7pPr indent="-330200" lvl="6" marL="3200400" algn="l">
              <a:lnSpc>
                <a:spcPct val="115000"/>
              </a:lnSpc>
              <a:spcBef>
                <a:spcPts val="0"/>
              </a:spcBef>
              <a:spcAft>
                <a:spcPts val="0"/>
              </a:spcAft>
              <a:buSzPts val="1600"/>
              <a:buChar char="●"/>
              <a:defRPr sz="1600"/>
            </a:lvl7pPr>
            <a:lvl8pPr indent="-330200" lvl="7" marL="3657600" algn="l">
              <a:lnSpc>
                <a:spcPct val="115000"/>
              </a:lnSpc>
              <a:spcBef>
                <a:spcPts val="0"/>
              </a:spcBef>
              <a:spcAft>
                <a:spcPts val="0"/>
              </a:spcAft>
              <a:buSzPts val="1600"/>
              <a:buChar char="○"/>
              <a:defRPr sz="1600"/>
            </a:lvl8pPr>
            <a:lvl9pPr indent="-330200" lvl="8" marL="4114800" algn="l">
              <a:lnSpc>
                <a:spcPct val="115000"/>
              </a:lnSpc>
              <a:spcBef>
                <a:spcPts val="0"/>
              </a:spcBef>
              <a:spcAft>
                <a:spcPts val="0"/>
              </a:spcAft>
              <a:buSzPts val="1600"/>
              <a:buChar char="■"/>
              <a:defRPr sz="1600"/>
            </a:lvl9pPr>
          </a:lstStyle>
          <a:p/>
        </p:txBody>
      </p:sp>
      <p:sp>
        <p:nvSpPr>
          <p:cNvPr id="49" name="Google Shape;49;p8"/>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0" name="Shape 50"/>
        <p:cNvGrpSpPr/>
        <p:nvPr/>
      </p:nvGrpSpPr>
      <p:grpSpPr>
        <a:xfrm>
          <a:off x="0" y="0"/>
          <a:ext cx="0" cy="0"/>
          <a:chOff x="0" y="0"/>
          <a:chExt cx="0" cy="0"/>
        </a:xfrm>
      </p:grpSpPr>
      <p:sp>
        <p:nvSpPr>
          <p:cNvPr id="51" name="Google Shape;51;p9"/>
          <p:cNvSpPr txBox="1"/>
          <p:nvPr>
            <p:ph type="title"/>
          </p:nvPr>
        </p:nvSpPr>
        <p:spPr>
          <a:xfrm>
            <a:off x="415600" y="593367"/>
            <a:ext cx="11360700" cy="7635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SzPts val="3700"/>
              <a:buNone/>
              <a:defRPr/>
            </a:lvl1pPr>
            <a:lvl2pPr lvl="1" algn="l">
              <a:lnSpc>
                <a:spcPct val="100000"/>
              </a:lnSpc>
              <a:spcBef>
                <a:spcPts val="0"/>
              </a:spcBef>
              <a:spcAft>
                <a:spcPts val="0"/>
              </a:spcAft>
              <a:buSzPts val="3700"/>
              <a:buNone/>
              <a:defRPr/>
            </a:lvl2pPr>
            <a:lvl3pPr lvl="2" algn="l">
              <a:lnSpc>
                <a:spcPct val="100000"/>
              </a:lnSpc>
              <a:spcBef>
                <a:spcPts val="0"/>
              </a:spcBef>
              <a:spcAft>
                <a:spcPts val="0"/>
              </a:spcAft>
              <a:buSzPts val="3700"/>
              <a:buNone/>
              <a:defRPr/>
            </a:lvl3pPr>
            <a:lvl4pPr lvl="3" algn="l">
              <a:lnSpc>
                <a:spcPct val="100000"/>
              </a:lnSpc>
              <a:spcBef>
                <a:spcPts val="0"/>
              </a:spcBef>
              <a:spcAft>
                <a:spcPts val="0"/>
              </a:spcAft>
              <a:buSzPts val="3700"/>
              <a:buNone/>
              <a:defRPr/>
            </a:lvl4pPr>
            <a:lvl5pPr lvl="4" algn="l">
              <a:lnSpc>
                <a:spcPct val="100000"/>
              </a:lnSpc>
              <a:spcBef>
                <a:spcPts val="0"/>
              </a:spcBef>
              <a:spcAft>
                <a:spcPts val="0"/>
              </a:spcAft>
              <a:buSzPts val="3700"/>
              <a:buNone/>
              <a:defRPr/>
            </a:lvl5pPr>
            <a:lvl6pPr lvl="5" algn="l">
              <a:lnSpc>
                <a:spcPct val="100000"/>
              </a:lnSpc>
              <a:spcBef>
                <a:spcPts val="0"/>
              </a:spcBef>
              <a:spcAft>
                <a:spcPts val="0"/>
              </a:spcAft>
              <a:buSzPts val="3700"/>
              <a:buNone/>
              <a:defRPr/>
            </a:lvl6pPr>
            <a:lvl7pPr lvl="6" algn="l">
              <a:lnSpc>
                <a:spcPct val="100000"/>
              </a:lnSpc>
              <a:spcBef>
                <a:spcPts val="0"/>
              </a:spcBef>
              <a:spcAft>
                <a:spcPts val="0"/>
              </a:spcAft>
              <a:buSzPts val="3700"/>
              <a:buNone/>
              <a:defRPr/>
            </a:lvl7pPr>
            <a:lvl8pPr lvl="7" algn="l">
              <a:lnSpc>
                <a:spcPct val="100000"/>
              </a:lnSpc>
              <a:spcBef>
                <a:spcPts val="0"/>
              </a:spcBef>
              <a:spcAft>
                <a:spcPts val="0"/>
              </a:spcAft>
              <a:buSzPts val="3700"/>
              <a:buNone/>
              <a:defRPr/>
            </a:lvl8pPr>
            <a:lvl9pPr lvl="8" algn="l">
              <a:lnSpc>
                <a:spcPct val="100000"/>
              </a:lnSpc>
              <a:spcBef>
                <a:spcPts val="0"/>
              </a:spcBef>
              <a:spcAft>
                <a:spcPts val="0"/>
              </a:spcAft>
              <a:buSzPts val="3700"/>
              <a:buNone/>
              <a:defRPr/>
            </a:lvl9pPr>
          </a:lstStyle>
          <a:p/>
        </p:txBody>
      </p:sp>
      <p:sp>
        <p:nvSpPr>
          <p:cNvPr id="52" name="Google Shape;52;p9"/>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53" name="Shape 53"/>
        <p:cNvGrpSpPr/>
        <p:nvPr/>
      </p:nvGrpSpPr>
      <p:grpSpPr>
        <a:xfrm>
          <a:off x="0" y="0"/>
          <a:ext cx="0" cy="0"/>
          <a:chOff x="0" y="0"/>
          <a:chExt cx="0" cy="0"/>
        </a:xfrm>
      </p:grpSpPr>
      <p:sp>
        <p:nvSpPr>
          <p:cNvPr id="54" name="Google Shape;54;p10"/>
          <p:cNvSpPr txBox="1"/>
          <p:nvPr>
            <p:ph type="title"/>
          </p:nvPr>
        </p:nvSpPr>
        <p:spPr>
          <a:xfrm>
            <a:off x="415600" y="740800"/>
            <a:ext cx="3744000" cy="1007700"/>
          </a:xfrm>
          <a:prstGeom prst="rect">
            <a:avLst/>
          </a:prstGeom>
          <a:noFill/>
          <a:ln>
            <a:noFill/>
          </a:ln>
        </p:spPr>
        <p:txBody>
          <a:bodyPr anchorCtr="0" anchor="b" bIns="121900" lIns="121900" spcFirstLastPara="1" rIns="121900" wrap="square" tIns="121900">
            <a:normAutofit/>
          </a:bodyPr>
          <a:lstStyle>
            <a:lvl1pPr lvl="0" algn="l">
              <a:lnSpc>
                <a:spcPct val="100000"/>
              </a:lnSpc>
              <a:spcBef>
                <a:spcPts val="0"/>
              </a:spcBef>
              <a:spcAft>
                <a:spcPts val="0"/>
              </a:spcAft>
              <a:buSzPts val="3200"/>
              <a:buNone/>
              <a:defRPr sz="3200"/>
            </a:lvl1pPr>
            <a:lvl2pPr lvl="1" algn="l">
              <a:lnSpc>
                <a:spcPct val="100000"/>
              </a:lnSpc>
              <a:spcBef>
                <a:spcPts val="0"/>
              </a:spcBef>
              <a:spcAft>
                <a:spcPts val="0"/>
              </a:spcAft>
              <a:buSzPts val="3200"/>
              <a:buNone/>
              <a:defRPr sz="3200"/>
            </a:lvl2pPr>
            <a:lvl3pPr lvl="2" algn="l">
              <a:lnSpc>
                <a:spcPct val="100000"/>
              </a:lnSpc>
              <a:spcBef>
                <a:spcPts val="0"/>
              </a:spcBef>
              <a:spcAft>
                <a:spcPts val="0"/>
              </a:spcAft>
              <a:buSzPts val="3200"/>
              <a:buNone/>
              <a:defRPr sz="3200"/>
            </a:lvl3pPr>
            <a:lvl4pPr lvl="3" algn="l">
              <a:lnSpc>
                <a:spcPct val="100000"/>
              </a:lnSpc>
              <a:spcBef>
                <a:spcPts val="0"/>
              </a:spcBef>
              <a:spcAft>
                <a:spcPts val="0"/>
              </a:spcAft>
              <a:buSzPts val="3200"/>
              <a:buNone/>
              <a:defRPr sz="3200"/>
            </a:lvl4pPr>
            <a:lvl5pPr lvl="4" algn="l">
              <a:lnSpc>
                <a:spcPct val="100000"/>
              </a:lnSpc>
              <a:spcBef>
                <a:spcPts val="0"/>
              </a:spcBef>
              <a:spcAft>
                <a:spcPts val="0"/>
              </a:spcAft>
              <a:buSzPts val="3200"/>
              <a:buNone/>
              <a:defRPr sz="3200"/>
            </a:lvl5pPr>
            <a:lvl6pPr lvl="5" algn="l">
              <a:lnSpc>
                <a:spcPct val="100000"/>
              </a:lnSpc>
              <a:spcBef>
                <a:spcPts val="0"/>
              </a:spcBef>
              <a:spcAft>
                <a:spcPts val="0"/>
              </a:spcAft>
              <a:buSzPts val="3200"/>
              <a:buNone/>
              <a:defRPr sz="3200"/>
            </a:lvl6pPr>
            <a:lvl7pPr lvl="6" algn="l">
              <a:lnSpc>
                <a:spcPct val="100000"/>
              </a:lnSpc>
              <a:spcBef>
                <a:spcPts val="0"/>
              </a:spcBef>
              <a:spcAft>
                <a:spcPts val="0"/>
              </a:spcAft>
              <a:buSzPts val="3200"/>
              <a:buNone/>
              <a:defRPr sz="3200"/>
            </a:lvl7pPr>
            <a:lvl8pPr lvl="7" algn="l">
              <a:lnSpc>
                <a:spcPct val="100000"/>
              </a:lnSpc>
              <a:spcBef>
                <a:spcPts val="0"/>
              </a:spcBef>
              <a:spcAft>
                <a:spcPts val="0"/>
              </a:spcAft>
              <a:buSzPts val="3200"/>
              <a:buNone/>
              <a:defRPr sz="3200"/>
            </a:lvl8pPr>
            <a:lvl9pPr lvl="8" algn="l">
              <a:lnSpc>
                <a:spcPct val="100000"/>
              </a:lnSpc>
              <a:spcBef>
                <a:spcPts val="0"/>
              </a:spcBef>
              <a:spcAft>
                <a:spcPts val="0"/>
              </a:spcAft>
              <a:buSzPts val="3200"/>
              <a:buNone/>
              <a:defRPr sz="3200"/>
            </a:lvl9pPr>
          </a:lstStyle>
          <a:p/>
        </p:txBody>
      </p:sp>
      <p:sp>
        <p:nvSpPr>
          <p:cNvPr id="55" name="Google Shape;55;p10"/>
          <p:cNvSpPr txBox="1"/>
          <p:nvPr>
            <p:ph idx="1" type="body"/>
          </p:nvPr>
        </p:nvSpPr>
        <p:spPr>
          <a:xfrm>
            <a:off x="415600" y="1852800"/>
            <a:ext cx="3744000" cy="4239300"/>
          </a:xfrm>
          <a:prstGeom prst="rect">
            <a:avLst/>
          </a:prstGeom>
          <a:noFill/>
          <a:ln>
            <a:noFill/>
          </a:ln>
        </p:spPr>
        <p:txBody>
          <a:bodyPr anchorCtr="0" anchor="t" bIns="121900" lIns="121900" spcFirstLastPara="1" rIns="121900" wrap="square" tIns="121900">
            <a:normAutofit/>
          </a:bodyPr>
          <a:lstStyle>
            <a:lvl1pPr indent="-330200" lvl="0" marL="457200" algn="l">
              <a:lnSpc>
                <a:spcPct val="115000"/>
              </a:lnSpc>
              <a:spcBef>
                <a:spcPts val="0"/>
              </a:spcBef>
              <a:spcAft>
                <a:spcPts val="0"/>
              </a:spcAft>
              <a:buSzPts val="1600"/>
              <a:buChar char="●"/>
              <a:defRPr sz="1600"/>
            </a:lvl1pPr>
            <a:lvl2pPr indent="-330200" lvl="1" marL="914400" algn="l">
              <a:lnSpc>
                <a:spcPct val="115000"/>
              </a:lnSpc>
              <a:spcBef>
                <a:spcPts val="0"/>
              </a:spcBef>
              <a:spcAft>
                <a:spcPts val="0"/>
              </a:spcAft>
              <a:buSzPts val="1600"/>
              <a:buChar char="○"/>
              <a:defRPr sz="1600"/>
            </a:lvl2pPr>
            <a:lvl3pPr indent="-330200" lvl="2" marL="1371600" algn="l">
              <a:lnSpc>
                <a:spcPct val="115000"/>
              </a:lnSpc>
              <a:spcBef>
                <a:spcPts val="0"/>
              </a:spcBef>
              <a:spcAft>
                <a:spcPts val="0"/>
              </a:spcAft>
              <a:buSzPts val="1600"/>
              <a:buChar char="■"/>
              <a:defRPr sz="1600"/>
            </a:lvl3pPr>
            <a:lvl4pPr indent="-330200" lvl="3" marL="1828800" algn="l">
              <a:lnSpc>
                <a:spcPct val="115000"/>
              </a:lnSpc>
              <a:spcBef>
                <a:spcPts val="0"/>
              </a:spcBef>
              <a:spcAft>
                <a:spcPts val="0"/>
              </a:spcAft>
              <a:buSzPts val="1600"/>
              <a:buChar char="●"/>
              <a:defRPr sz="1600"/>
            </a:lvl4pPr>
            <a:lvl5pPr indent="-330200" lvl="4" marL="2286000" algn="l">
              <a:lnSpc>
                <a:spcPct val="115000"/>
              </a:lnSpc>
              <a:spcBef>
                <a:spcPts val="0"/>
              </a:spcBef>
              <a:spcAft>
                <a:spcPts val="0"/>
              </a:spcAft>
              <a:buSzPts val="1600"/>
              <a:buChar char="○"/>
              <a:defRPr sz="1600"/>
            </a:lvl5pPr>
            <a:lvl6pPr indent="-330200" lvl="5" marL="2743200" algn="l">
              <a:lnSpc>
                <a:spcPct val="115000"/>
              </a:lnSpc>
              <a:spcBef>
                <a:spcPts val="0"/>
              </a:spcBef>
              <a:spcAft>
                <a:spcPts val="0"/>
              </a:spcAft>
              <a:buSzPts val="1600"/>
              <a:buChar char="■"/>
              <a:defRPr sz="1600"/>
            </a:lvl6pPr>
            <a:lvl7pPr indent="-330200" lvl="6" marL="3200400" algn="l">
              <a:lnSpc>
                <a:spcPct val="115000"/>
              </a:lnSpc>
              <a:spcBef>
                <a:spcPts val="0"/>
              </a:spcBef>
              <a:spcAft>
                <a:spcPts val="0"/>
              </a:spcAft>
              <a:buSzPts val="1600"/>
              <a:buChar char="●"/>
              <a:defRPr sz="1600"/>
            </a:lvl7pPr>
            <a:lvl8pPr indent="-330200" lvl="7" marL="3657600" algn="l">
              <a:lnSpc>
                <a:spcPct val="115000"/>
              </a:lnSpc>
              <a:spcBef>
                <a:spcPts val="0"/>
              </a:spcBef>
              <a:spcAft>
                <a:spcPts val="0"/>
              </a:spcAft>
              <a:buSzPts val="1600"/>
              <a:buChar char="○"/>
              <a:defRPr sz="1600"/>
            </a:lvl8pPr>
            <a:lvl9pPr indent="-330200" lvl="8" marL="4114800" algn="l">
              <a:lnSpc>
                <a:spcPct val="115000"/>
              </a:lnSpc>
              <a:spcBef>
                <a:spcPts val="0"/>
              </a:spcBef>
              <a:spcAft>
                <a:spcPts val="0"/>
              </a:spcAft>
              <a:buSzPts val="1600"/>
              <a:buChar char="■"/>
              <a:defRPr sz="1600"/>
            </a:lvl9pPr>
          </a:lstStyle>
          <a:p/>
        </p:txBody>
      </p:sp>
      <p:sp>
        <p:nvSpPr>
          <p:cNvPr id="56" name="Google Shape;56;p10"/>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theme" Target="../theme/theme2.xml"/><Relationship Id="rId14" Type="http://schemas.openxmlformats.org/officeDocument/2006/relationships/slideLayout" Target="../slideLayouts/slideLayout1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pearmint">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15600" y="593367"/>
            <a:ext cx="11360700" cy="763500"/>
          </a:xfrm>
          <a:prstGeom prst="rect">
            <a:avLst/>
          </a:prstGeom>
          <a:noFill/>
          <a:ln>
            <a:noFill/>
          </a:ln>
        </p:spPr>
        <p:txBody>
          <a:bodyPr anchorCtr="0" anchor="t" bIns="121900" lIns="121900" spcFirstLastPara="1" rIns="121900" wrap="square" tIns="121900">
            <a:normAutofit/>
          </a:bodyPr>
          <a:lstStyle>
            <a:lvl1pPr lvl="0" marR="0" rtl="0" algn="l">
              <a:lnSpc>
                <a:spcPct val="100000"/>
              </a:lnSpc>
              <a:spcBef>
                <a:spcPts val="0"/>
              </a:spcBef>
              <a:spcAft>
                <a:spcPts val="0"/>
              </a:spcAft>
              <a:buClr>
                <a:schemeClr val="dk1"/>
              </a:buClr>
              <a:buSzPts val="3700"/>
              <a:buFont typeface="Proxima Nova"/>
              <a:buNone/>
              <a:defRPr b="0" i="0" sz="3700" u="none" cap="none" strike="noStrike">
                <a:solidFill>
                  <a:schemeClr val="dk1"/>
                </a:solidFill>
                <a:latin typeface="Proxima Nova"/>
                <a:ea typeface="Proxima Nova"/>
                <a:cs typeface="Proxima Nova"/>
                <a:sym typeface="Proxima Nova"/>
              </a:defRPr>
            </a:lvl1pPr>
            <a:lvl2pPr lvl="1" marR="0" rtl="0" algn="l">
              <a:lnSpc>
                <a:spcPct val="100000"/>
              </a:lnSpc>
              <a:spcBef>
                <a:spcPts val="0"/>
              </a:spcBef>
              <a:spcAft>
                <a:spcPts val="0"/>
              </a:spcAft>
              <a:buClr>
                <a:schemeClr val="dk1"/>
              </a:buClr>
              <a:buSzPts val="3700"/>
              <a:buFont typeface="Proxima Nova"/>
              <a:buNone/>
              <a:defRPr b="0" i="0" sz="3700" u="none" cap="none" strike="noStrike">
                <a:solidFill>
                  <a:schemeClr val="dk1"/>
                </a:solidFill>
                <a:latin typeface="Proxima Nova"/>
                <a:ea typeface="Proxima Nova"/>
                <a:cs typeface="Proxima Nova"/>
                <a:sym typeface="Proxima Nova"/>
              </a:defRPr>
            </a:lvl2pPr>
            <a:lvl3pPr lvl="2" marR="0" rtl="0" algn="l">
              <a:lnSpc>
                <a:spcPct val="100000"/>
              </a:lnSpc>
              <a:spcBef>
                <a:spcPts val="0"/>
              </a:spcBef>
              <a:spcAft>
                <a:spcPts val="0"/>
              </a:spcAft>
              <a:buClr>
                <a:schemeClr val="dk1"/>
              </a:buClr>
              <a:buSzPts val="3700"/>
              <a:buFont typeface="Proxima Nova"/>
              <a:buNone/>
              <a:defRPr b="0" i="0" sz="3700" u="none" cap="none" strike="noStrike">
                <a:solidFill>
                  <a:schemeClr val="dk1"/>
                </a:solidFill>
                <a:latin typeface="Proxima Nova"/>
                <a:ea typeface="Proxima Nova"/>
                <a:cs typeface="Proxima Nova"/>
                <a:sym typeface="Proxima Nova"/>
              </a:defRPr>
            </a:lvl3pPr>
            <a:lvl4pPr lvl="3" marR="0" rtl="0" algn="l">
              <a:lnSpc>
                <a:spcPct val="100000"/>
              </a:lnSpc>
              <a:spcBef>
                <a:spcPts val="0"/>
              </a:spcBef>
              <a:spcAft>
                <a:spcPts val="0"/>
              </a:spcAft>
              <a:buClr>
                <a:schemeClr val="dk1"/>
              </a:buClr>
              <a:buSzPts val="3700"/>
              <a:buFont typeface="Proxima Nova"/>
              <a:buNone/>
              <a:defRPr b="0" i="0" sz="3700" u="none" cap="none" strike="noStrike">
                <a:solidFill>
                  <a:schemeClr val="dk1"/>
                </a:solidFill>
                <a:latin typeface="Proxima Nova"/>
                <a:ea typeface="Proxima Nova"/>
                <a:cs typeface="Proxima Nova"/>
                <a:sym typeface="Proxima Nova"/>
              </a:defRPr>
            </a:lvl4pPr>
            <a:lvl5pPr lvl="4" marR="0" rtl="0" algn="l">
              <a:lnSpc>
                <a:spcPct val="100000"/>
              </a:lnSpc>
              <a:spcBef>
                <a:spcPts val="0"/>
              </a:spcBef>
              <a:spcAft>
                <a:spcPts val="0"/>
              </a:spcAft>
              <a:buClr>
                <a:schemeClr val="dk1"/>
              </a:buClr>
              <a:buSzPts val="3700"/>
              <a:buFont typeface="Proxima Nova"/>
              <a:buNone/>
              <a:defRPr b="0" i="0" sz="3700" u="none" cap="none" strike="noStrike">
                <a:solidFill>
                  <a:schemeClr val="dk1"/>
                </a:solidFill>
                <a:latin typeface="Proxima Nova"/>
                <a:ea typeface="Proxima Nova"/>
                <a:cs typeface="Proxima Nova"/>
                <a:sym typeface="Proxima Nova"/>
              </a:defRPr>
            </a:lvl5pPr>
            <a:lvl6pPr lvl="5" marR="0" rtl="0" algn="l">
              <a:lnSpc>
                <a:spcPct val="100000"/>
              </a:lnSpc>
              <a:spcBef>
                <a:spcPts val="0"/>
              </a:spcBef>
              <a:spcAft>
                <a:spcPts val="0"/>
              </a:spcAft>
              <a:buClr>
                <a:schemeClr val="dk1"/>
              </a:buClr>
              <a:buSzPts val="3700"/>
              <a:buFont typeface="Proxima Nova"/>
              <a:buNone/>
              <a:defRPr b="0" i="0" sz="3700" u="none" cap="none" strike="noStrike">
                <a:solidFill>
                  <a:schemeClr val="dk1"/>
                </a:solidFill>
                <a:latin typeface="Proxima Nova"/>
                <a:ea typeface="Proxima Nova"/>
                <a:cs typeface="Proxima Nova"/>
                <a:sym typeface="Proxima Nova"/>
              </a:defRPr>
            </a:lvl6pPr>
            <a:lvl7pPr lvl="6" marR="0" rtl="0" algn="l">
              <a:lnSpc>
                <a:spcPct val="100000"/>
              </a:lnSpc>
              <a:spcBef>
                <a:spcPts val="0"/>
              </a:spcBef>
              <a:spcAft>
                <a:spcPts val="0"/>
              </a:spcAft>
              <a:buClr>
                <a:schemeClr val="dk1"/>
              </a:buClr>
              <a:buSzPts val="3700"/>
              <a:buFont typeface="Proxima Nova"/>
              <a:buNone/>
              <a:defRPr b="0" i="0" sz="3700" u="none" cap="none" strike="noStrike">
                <a:solidFill>
                  <a:schemeClr val="dk1"/>
                </a:solidFill>
                <a:latin typeface="Proxima Nova"/>
                <a:ea typeface="Proxima Nova"/>
                <a:cs typeface="Proxima Nova"/>
                <a:sym typeface="Proxima Nova"/>
              </a:defRPr>
            </a:lvl7pPr>
            <a:lvl8pPr lvl="7" marR="0" rtl="0" algn="l">
              <a:lnSpc>
                <a:spcPct val="100000"/>
              </a:lnSpc>
              <a:spcBef>
                <a:spcPts val="0"/>
              </a:spcBef>
              <a:spcAft>
                <a:spcPts val="0"/>
              </a:spcAft>
              <a:buClr>
                <a:schemeClr val="dk1"/>
              </a:buClr>
              <a:buSzPts val="3700"/>
              <a:buFont typeface="Proxima Nova"/>
              <a:buNone/>
              <a:defRPr b="0" i="0" sz="3700" u="none" cap="none" strike="noStrike">
                <a:solidFill>
                  <a:schemeClr val="dk1"/>
                </a:solidFill>
                <a:latin typeface="Proxima Nova"/>
                <a:ea typeface="Proxima Nova"/>
                <a:cs typeface="Proxima Nova"/>
                <a:sym typeface="Proxima Nova"/>
              </a:defRPr>
            </a:lvl8pPr>
            <a:lvl9pPr lvl="8" marR="0" rtl="0" algn="l">
              <a:lnSpc>
                <a:spcPct val="100000"/>
              </a:lnSpc>
              <a:spcBef>
                <a:spcPts val="0"/>
              </a:spcBef>
              <a:spcAft>
                <a:spcPts val="0"/>
              </a:spcAft>
              <a:buClr>
                <a:schemeClr val="dk1"/>
              </a:buClr>
              <a:buSzPts val="3700"/>
              <a:buFont typeface="Proxima Nova"/>
              <a:buNone/>
              <a:defRPr b="0" i="0" sz="3700" u="none" cap="none" strike="noStrike">
                <a:solidFill>
                  <a:schemeClr val="dk1"/>
                </a:solidFill>
                <a:latin typeface="Proxima Nova"/>
                <a:ea typeface="Proxima Nova"/>
                <a:cs typeface="Proxima Nova"/>
                <a:sym typeface="Proxima Nova"/>
              </a:defRPr>
            </a:lvl9pPr>
          </a:lstStyle>
          <a:p/>
        </p:txBody>
      </p:sp>
      <p:sp>
        <p:nvSpPr>
          <p:cNvPr id="7" name="Google Shape;7;p1"/>
          <p:cNvSpPr txBox="1"/>
          <p:nvPr>
            <p:ph idx="1" type="body"/>
          </p:nvPr>
        </p:nvSpPr>
        <p:spPr>
          <a:xfrm>
            <a:off x="415600" y="1536633"/>
            <a:ext cx="11360700" cy="4555200"/>
          </a:xfrm>
          <a:prstGeom prst="rect">
            <a:avLst/>
          </a:prstGeom>
          <a:noFill/>
          <a:ln>
            <a:noFill/>
          </a:ln>
        </p:spPr>
        <p:txBody>
          <a:bodyPr anchorCtr="0" anchor="t" bIns="121900" lIns="121900" spcFirstLastPara="1" rIns="121900" wrap="square" tIns="121900">
            <a:normAutofit/>
          </a:bodyPr>
          <a:lstStyle>
            <a:lvl1pPr indent="-381000" lvl="0" marL="457200" marR="0" rtl="0" algn="l">
              <a:lnSpc>
                <a:spcPct val="115000"/>
              </a:lnSpc>
              <a:spcBef>
                <a:spcPts val="0"/>
              </a:spcBef>
              <a:spcAft>
                <a:spcPts val="0"/>
              </a:spcAft>
              <a:buClr>
                <a:schemeClr val="accent3"/>
              </a:buClr>
              <a:buSzPts val="2400"/>
              <a:buFont typeface="Proxima Nova"/>
              <a:buChar char="●"/>
              <a:defRPr b="0" i="0" sz="2400" u="none" cap="none" strike="noStrike">
                <a:solidFill>
                  <a:schemeClr val="accent3"/>
                </a:solidFill>
                <a:latin typeface="Proxima Nova"/>
                <a:ea typeface="Proxima Nova"/>
                <a:cs typeface="Proxima Nova"/>
                <a:sym typeface="Proxima Nova"/>
              </a:defRPr>
            </a:lvl1pPr>
            <a:lvl2pPr indent="-349250" lvl="1" marL="914400" marR="0" rtl="0" algn="l">
              <a:lnSpc>
                <a:spcPct val="115000"/>
              </a:lnSpc>
              <a:spcBef>
                <a:spcPts val="0"/>
              </a:spcBef>
              <a:spcAft>
                <a:spcPts val="0"/>
              </a:spcAft>
              <a:buClr>
                <a:schemeClr val="accent3"/>
              </a:buClr>
              <a:buSzPts val="1900"/>
              <a:buFont typeface="Proxima Nova"/>
              <a:buChar char="○"/>
              <a:defRPr b="0" i="0" sz="1900" u="none" cap="none" strike="noStrike">
                <a:solidFill>
                  <a:schemeClr val="accent3"/>
                </a:solidFill>
                <a:latin typeface="Proxima Nova"/>
                <a:ea typeface="Proxima Nova"/>
                <a:cs typeface="Proxima Nova"/>
                <a:sym typeface="Proxima Nova"/>
              </a:defRPr>
            </a:lvl2pPr>
            <a:lvl3pPr indent="-349250" lvl="2" marL="1371600" marR="0" rtl="0" algn="l">
              <a:lnSpc>
                <a:spcPct val="115000"/>
              </a:lnSpc>
              <a:spcBef>
                <a:spcPts val="0"/>
              </a:spcBef>
              <a:spcAft>
                <a:spcPts val="0"/>
              </a:spcAft>
              <a:buClr>
                <a:schemeClr val="accent3"/>
              </a:buClr>
              <a:buSzPts val="1900"/>
              <a:buFont typeface="Proxima Nova"/>
              <a:buChar char="■"/>
              <a:defRPr b="0" i="0" sz="1900" u="none" cap="none" strike="noStrike">
                <a:solidFill>
                  <a:schemeClr val="accent3"/>
                </a:solidFill>
                <a:latin typeface="Proxima Nova"/>
                <a:ea typeface="Proxima Nova"/>
                <a:cs typeface="Proxima Nova"/>
                <a:sym typeface="Proxima Nova"/>
              </a:defRPr>
            </a:lvl3pPr>
            <a:lvl4pPr indent="-349250" lvl="3" marL="1828800" marR="0" rtl="0" algn="l">
              <a:lnSpc>
                <a:spcPct val="115000"/>
              </a:lnSpc>
              <a:spcBef>
                <a:spcPts val="0"/>
              </a:spcBef>
              <a:spcAft>
                <a:spcPts val="0"/>
              </a:spcAft>
              <a:buClr>
                <a:schemeClr val="accent3"/>
              </a:buClr>
              <a:buSzPts val="1900"/>
              <a:buFont typeface="Proxima Nova"/>
              <a:buChar char="●"/>
              <a:defRPr b="0" i="0" sz="1900" u="none" cap="none" strike="noStrike">
                <a:solidFill>
                  <a:schemeClr val="accent3"/>
                </a:solidFill>
                <a:latin typeface="Proxima Nova"/>
                <a:ea typeface="Proxima Nova"/>
                <a:cs typeface="Proxima Nova"/>
                <a:sym typeface="Proxima Nova"/>
              </a:defRPr>
            </a:lvl4pPr>
            <a:lvl5pPr indent="-349250" lvl="4" marL="2286000" marR="0" rtl="0" algn="l">
              <a:lnSpc>
                <a:spcPct val="115000"/>
              </a:lnSpc>
              <a:spcBef>
                <a:spcPts val="0"/>
              </a:spcBef>
              <a:spcAft>
                <a:spcPts val="0"/>
              </a:spcAft>
              <a:buClr>
                <a:schemeClr val="accent3"/>
              </a:buClr>
              <a:buSzPts val="1900"/>
              <a:buFont typeface="Proxima Nova"/>
              <a:buChar char="○"/>
              <a:defRPr b="0" i="0" sz="1900" u="none" cap="none" strike="noStrike">
                <a:solidFill>
                  <a:schemeClr val="accent3"/>
                </a:solidFill>
                <a:latin typeface="Proxima Nova"/>
                <a:ea typeface="Proxima Nova"/>
                <a:cs typeface="Proxima Nova"/>
                <a:sym typeface="Proxima Nova"/>
              </a:defRPr>
            </a:lvl5pPr>
            <a:lvl6pPr indent="-349250" lvl="5" marL="2743200" marR="0" rtl="0" algn="l">
              <a:lnSpc>
                <a:spcPct val="115000"/>
              </a:lnSpc>
              <a:spcBef>
                <a:spcPts val="0"/>
              </a:spcBef>
              <a:spcAft>
                <a:spcPts val="0"/>
              </a:spcAft>
              <a:buClr>
                <a:schemeClr val="accent3"/>
              </a:buClr>
              <a:buSzPts val="1900"/>
              <a:buFont typeface="Proxima Nova"/>
              <a:buChar char="■"/>
              <a:defRPr b="0" i="0" sz="1900" u="none" cap="none" strike="noStrike">
                <a:solidFill>
                  <a:schemeClr val="accent3"/>
                </a:solidFill>
                <a:latin typeface="Proxima Nova"/>
                <a:ea typeface="Proxima Nova"/>
                <a:cs typeface="Proxima Nova"/>
                <a:sym typeface="Proxima Nova"/>
              </a:defRPr>
            </a:lvl6pPr>
            <a:lvl7pPr indent="-349250" lvl="6" marL="3200400" marR="0" rtl="0" algn="l">
              <a:lnSpc>
                <a:spcPct val="115000"/>
              </a:lnSpc>
              <a:spcBef>
                <a:spcPts val="0"/>
              </a:spcBef>
              <a:spcAft>
                <a:spcPts val="0"/>
              </a:spcAft>
              <a:buClr>
                <a:schemeClr val="accent3"/>
              </a:buClr>
              <a:buSzPts val="1900"/>
              <a:buFont typeface="Proxima Nova"/>
              <a:buChar char="●"/>
              <a:defRPr b="0" i="0" sz="1900" u="none" cap="none" strike="noStrike">
                <a:solidFill>
                  <a:schemeClr val="accent3"/>
                </a:solidFill>
                <a:latin typeface="Proxima Nova"/>
                <a:ea typeface="Proxima Nova"/>
                <a:cs typeface="Proxima Nova"/>
                <a:sym typeface="Proxima Nova"/>
              </a:defRPr>
            </a:lvl7pPr>
            <a:lvl8pPr indent="-349250" lvl="7" marL="3657600" marR="0" rtl="0" algn="l">
              <a:lnSpc>
                <a:spcPct val="115000"/>
              </a:lnSpc>
              <a:spcBef>
                <a:spcPts val="0"/>
              </a:spcBef>
              <a:spcAft>
                <a:spcPts val="0"/>
              </a:spcAft>
              <a:buClr>
                <a:schemeClr val="accent3"/>
              </a:buClr>
              <a:buSzPts val="1900"/>
              <a:buFont typeface="Proxima Nova"/>
              <a:buChar char="○"/>
              <a:defRPr b="0" i="0" sz="1900" u="none" cap="none" strike="noStrike">
                <a:solidFill>
                  <a:schemeClr val="accent3"/>
                </a:solidFill>
                <a:latin typeface="Proxima Nova"/>
                <a:ea typeface="Proxima Nova"/>
                <a:cs typeface="Proxima Nova"/>
                <a:sym typeface="Proxima Nova"/>
              </a:defRPr>
            </a:lvl8pPr>
            <a:lvl9pPr indent="-349250" lvl="8" marL="4114800" marR="0" rtl="0" algn="l">
              <a:lnSpc>
                <a:spcPct val="115000"/>
              </a:lnSpc>
              <a:spcBef>
                <a:spcPts val="0"/>
              </a:spcBef>
              <a:spcAft>
                <a:spcPts val="0"/>
              </a:spcAft>
              <a:buClr>
                <a:schemeClr val="accent3"/>
              </a:buClr>
              <a:buSzPts val="1900"/>
              <a:buFont typeface="Proxima Nova"/>
              <a:buChar char="■"/>
              <a:defRPr b="0" i="0" sz="1900" u="none" cap="none" strike="noStrike">
                <a:solidFill>
                  <a:schemeClr val="accent3"/>
                </a:solidFill>
                <a:latin typeface="Proxima Nova"/>
                <a:ea typeface="Proxima Nova"/>
                <a:cs typeface="Proxima Nova"/>
                <a:sym typeface="Proxima Nova"/>
              </a:defRPr>
            </a:lvl9pPr>
          </a:lstStyle>
          <a:p/>
        </p:txBody>
      </p:sp>
      <p:sp>
        <p:nvSpPr>
          <p:cNvPr id="8" name="Google Shape;8;p1"/>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rtl="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 name="Shape 80"/>
        <p:cNvGrpSpPr/>
        <p:nvPr/>
      </p:nvGrpSpPr>
      <p:grpSpPr>
        <a:xfrm>
          <a:off x="0" y="0"/>
          <a:ext cx="0" cy="0"/>
          <a:chOff x="0" y="0"/>
          <a:chExt cx="0" cy="0"/>
        </a:xfrm>
      </p:grpSpPr>
      <p:sp>
        <p:nvSpPr>
          <p:cNvPr id="81" name="Google Shape;81;p16"/>
          <p:cNvSpPr txBox="1"/>
          <p:nvPr>
            <p:ph type="ctrTitle"/>
          </p:nvPr>
        </p:nvSpPr>
        <p:spPr>
          <a:xfrm>
            <a:off x="680600" y="1676400"/>
            <a:ext cx="10830900" cy="21180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accent1"/>
              </a:buClr>
              <a:buSzPts val="5400"/>
              <a:buFont typeface="Trebuchet MS"/>
              <a:buNone/>
            </a:pPr>
            <a:r>
              <a:rPr lang="en-US"/>
              <a:t>NADA Service Homework </a:t>
            </a:r>
            <a:endParaRPr/>
          </a:p>
        </p:txBody>
      </p:sp>
      <p:sp>
        <p:nvSpPr>
          <p:cNvPr id="82" name="Google Shape;82;p16"/>
          <p:cNvSpPr txBox="1"/>
          <p:nvPr>
            <p:ph idx="1" type="subTitle"/>
          </p:nvPr>
        </p:nvSpPr>
        <p:spPr>
          <a:xfrm>
            <a:off x="680600" y="4243083"/>
            <a:ext cx="10830900" cy="840000"/>
          </a:xfrm>
          <a:prstGeom prst="rect">
            <a:avLst/>
          </a:prstGeom>
          <a:noFill/>
          <a:ln>
            <a:noFill/>
          </a:ln>
        </p:spPr>
        <p:txBody>
          <a:bodyPr anchorCtr="0" anchor="t" bIns="45700" lIns="91425" spcFirstLastPara="1" rIns="91425" wrap="square" tIns="45700">
            <a:normAutofit fontScale="77500" lnSpcReduction="20000"/>
          </a:bodyPr>
          <a:lstStyle/>
          <a:p>
            <a:pPr indent="0" lvl="0" marL="0" rtl="0" algn="ctr">
              <a:lnSpc>
                <a:spcPct val="100000"/>
              </a:lnSpc>
              <a:spcBef>
                <a:spcPts val="0"/>
              </a:spcBef>
              <a:spcAft>
                <a:spcPts val="0"/>
              </a:spcAft>
              <a:buSzPct val="80000"/>
              <a:buNone/>
            </a:pPr>
            <a:r>
              <a:rPr lang="en-US" sz="3200"/>
              <a:t>Jim urso</a:t>
            </a:r>
            <a:endParaRPr/>
          </a:p>
          <a:p>
            <a:pPr indent="0" lvl="0" marL="0" rtl="0" algn="ctr">
              <a:lnSpc>
                <a:spcPct val="100000"/>
              </a:lnSpc>
              <a:spcBef>
                <a:spcPts val="1000"/>
              </a:spcBef>
              <a:spcAft>
                <a:spcPts val="0"/>
              </a:spcAft>
              <a:buSzPct val="80000"/>
              <a:buNone/>
            </a:pPr>
            <a:r>
              <a:rPr lang="en-US" sz="3200"/>
              <a:t>N440</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25"/>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Clr>
                <a:schemeClr val="accent1"/>
              </a:buClr>
              <a:buSzPts val="3600"/>
              <a:buFont typeface="Trebuchet MS"/>
              <a:buNone/>
            </a:pPr>
            <a:r>
              <a:rPr lang="en-US"/>
              <a:t>SWOT Analysis</a:t>
            </a:r>
            <a:endParaRPr/>
          </a:p>
        </p:txBody>
      </p:sp>
      <p:sp>
        <p:nvSpPr>
          <p:cNvPr id="144" name="Google Shape;144;p25"/>
          <p:cNvSpPr txBox="1"/>
          <p:nvPr>
            <p:ph idx="1" type="body"/>
          </p:nvPr>
        </p:nvSpPr>
        <p:spPr>
          <a:xfrm>
            <a:off x="677334" y="2160589"/>
            <a:ext cx="8596668" cy="3880773"/>
          </a:xfrm>
          <a:prstGeom prst="rect">
            <a:avLst/>
          </a:prstGeom>
          <a:noFill/>
          <a:ln>
            <a:noFill/>
          </a:ln>
        </p:spPr>
        <p:txBody>
          <a:bodyPr anchorCtr="0" anchor="t" bIns="45700" lIns="91425" spcFirstLastPara="1" rIns="91425" wrap="square" tIns="45700">
            <a:normAutofit/>
          </a:bodyPr>
          <a:lstStyle/>
          <a:p>
            <a:pPr indent="-342900" lvl="0" marL="342900" rtl="0" algn="l">
              <a:lnSpc>
                <a:spcPct val="115000"/>
              </a:lnSpc>
              <a:spcBef>
                <a:spcPts val="0"/>
              </a:spcBef>
              <a:spcAft>
                <a:spcPts val="0"/>
              </a:spcAft>
              <a:buSzPts val="1440"/>
              <a:buChar char="●"/>
            </a:pPr>
            <a:r>
              <a:rPr lang="en-US"/>
              <a:t>Opportunities</a:t>
            </a:r>
            <a:endParaRPr/>
          </a:p>
          <a:p>
            <a:pPr indent="-251459" lvl="0" marL="342900" rtl="0" algn="l">
              <a:lnSpc>
                <a:spcPct val="115000"/>
              </a:lnSpc>
              <a:spcBef>
                <a:spcPts val="1000"/>
              </a:spcBef>
              <a:spcAft>
                <a:spcPts val="0"/>
              </a:spcAft>
              <a:buSzPts val="1440"/>
              <a:buNone/>
            </a:pPr>
            <a:r>
              <a:rPr lang="en-US"/>
              <a:t>Adding some more lube techs to shorten times with our new large facility</a:t>
            </a:r>
            <a:endParaRPr/>
          </a:p>
          <a:p>
            <a:pPr indent="-251459" lvl="0" marL="342900" rtl="0" algn="l">
              <a:lnSpc>
                <a:spcPct val="115000"/>
              </a:lnSpc>
              <a:spcBef>
                <a:spcPts val="1000"/>
              </a:spcBef>
              <a:spcAft>
                <a:spcPts val="0"/>
              </a:spcAft>
              <a:buSzPts val="1440"/>
              <a:buNone/>
            </a:pPr>
            <a:r>
              <a:rPr lang="en-US"/>
              <a:t>largest service drive in the region </a:t>
            </a:r>
            <a:endParaRPr/>
          </a:p>
          <a:p>
            <a:pPr indent="-251459" lvl="0" marL="342900" rtl="0" algn="l">
              <a:lnSpc>
                <a:spcPct val="115000"/>
              </a:lnSpc>
              <a:spcBef>
                <a:spcPts val="1000"/>
              </a:spcBef>
              <a:spcAft>
                <a:spcPts val="0"/>
              </a:spcAft>
              <a:buSzPts val="1440"/>
              <a:buNone/>
            </a:pPr>
            <a:r>
              <a:rPr lang="en-US"/>
              <a:t>aggressively market our past customer base</a:t>
            </a:r>
            <a:endParaRPr/>
          </a:p>
          <a:p>
            <a:pPr indent="-251459" lvl="0" marL="342900" rtl="0" algn="l">
              <a:lnSpc>
                <a:spcPct val="115000"/>
              </a:lnSpc>
              <a:spcBef>
                <a:spcPts val="1000"/>
              </a:spcBef>
              <a:spcAft>
                <a:spcPts val="0"/>
              </a:spcAft>
              <a:buSzPts val="1440"/>
              <a:buNone/>
            </a:pPr>
            <a:r>
              <a:rPr lang="en-US"/>
              <a:t>hire another used car tech</a:t>
            </a:r>
            <a:endParaRPr/>
          </a:p>
          <a:p>
            <a:pPr indent="0" lvl="0" marL="0" rtl="0" algn="l">
              <a:lnSpc>
                <a:spcPct val="115000"/>
              </a:lnSpc>
              <a:spcBef>
                <a:spcPts val="1000"/>
              </a:spcBef>
              <a:spcAft>
                <a:spcPts val="0"/>
              </a:spcAft>
              <a:buSzPts val="1440"/>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26"/>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Clr>
                <a:schemeClr val="accent1"/>
              </a:buClr>
              <a:buSzPts val="3600"/>
              <a:buFont typeface="Trebuchet MS"/>
              <a:buNone/>
            </a:pPr>
            <a:r>
              <a:rPr lang="en-US"/>
              <a:t>SWOT Analysis</a:t>
            </a:r>
            <a:endParaRPr/>
          </a:p>
        </p:txBody>
      </p:sp>
      <p:sp>
        <p:nvSpPr>
          <p:cNvPr id="150" name="Google Shape;150;p26"/>
          <p:cNvSpPr txBox="1"/>
          <p:nvPr>
            <p:ph idx="1" type="body"/>
          </p:nvPr>
        </p:nvSpPr>
        <p:spPr>
          <a:xfrm>
            <a:off x="677334" y="2097689"/>
            <a:ext cx="8596800" cy="3880800"/>
          </a:xfrm>
          <a:prstGeom prst="rect">
            <a:avLst/>
          </a:prstGeom>
          <a:noFill/>
          <a:ln>
            <a:noFill/>
          </a:ln>
        </p:spPr>
        <p:txBody>
          <a:bodyPr anchorCtr="0" anchor="t" bIns="45700" lIns="91425" spcFirstLastPara="1" rIns="91425" wrap="square" tIns="45700">
            <a:normAutofit/>
          </a:bodyPr>
          <a:lstStyle/>
          <a:p>
            <a:pPr indent="-342900" lvl="0" marL="342900" rtl="0" algn="l">
              <a:lnSpc>
                <a:spcPct val="115000"/>
              </a:lnSpc>
              <a:spcBef>
                <a:spcPts val="0"/>
              </a:spcBef>
              <a:spcAft>
                <a:spcPts val="0"/>
              </a:spcAft>
              <a:buSzPts val="1440"/>
              <a:buChar char="●"/>
            </a:pPr>
            <a:r>
              <a:rPr lang="en-US"/>
              <a:t>Threats</a:t>
            </a:r>
            <a:endParaRPr/>
          </a:p>
          <a:p>
            <a:pPr indent="-251459" lvl="0" marL="342900" rtl="0" algn="l">
              <a:lnSpc>
                <a:spcPct val="115000"/>
              </a:lnSpc>
              <a:spcBef>
                <a:spcPts val="1000"/>
              </a:spcBef>
              <a:spcAft>
                <a:spcPts val="0"/>
              </a:spcAft>
              <a:buSzPts val="1440"/>
              <a:buNone/>
            </a:pPr>
            <a:r>
              <a:rPr lang="en-US"/>
              <a:t>two local dealerships are also building new facilities </a:t>
            </a:r>
            <a:endParaRPr/>
          </a:p>
          <a:p>
            <a:pPr indent="-251459" lvl="0" marL="342900" rtl="0" algn="l">
              <a:lnSpc>
                <a:spcPct val="115000"/>
              </a:lnSpc>
              <a:spcBef>
                <a:spcPts val="1000"/>
              </a:spcBef>
              <a:spcAft>
                <a:spcPts val="0"/>
              </a:spcAft>
              <a:buSzPts val="1440"/>
              <a:buNone/>
            </a:pPr>
            <a:r>
              <a:t/>
            </a:r>
            <a:endParaRPr/>
          </a:p>
          <a:p>
            <a:pPr indent="-251459" lvl="0" marL="342900" rtl="0" algn="l">
              <a:lnSpc>
                <a:spcPct val="115000"/>
              </a:lnSpc>
              <a:spcBef>
                <a:spcPts val="1000"/>
              </a:spcBef>
              <a:spcAft>
                <a:spcPts val="0"/>
              </a:spcAft>
              <a:buSzPts val="1440"/>
              <a:buNone/>
            </a:pPr>
            <a:r>
              <a:rPr lang="en-US"/>
              <a:t>lots of used car lots and service locations near us that work on sundays  </a:t>
            </a:r>
            <a:endParaRPr/>
          </a:p>
          <a:p>
            <a:pPr indent="-251459" lvl="0" marL="342900" rtl="0" algn="l">
              <a:lnSpc>
                <a:spcPct val="115000"/>
              </a:lnSpc>
              <a:spcBef>
                <a:spcPts val="1000"/>
              </a:spcBef>
              <a:spcAft>
                <a:spcPts val="0"/>
              </a:spcAft>
              <a:buSzPts val="1440"/>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sp>
        <p:nvSpPr>
          <p:cNvPr id="155" name="Google Shape;155;p27"/>
          <p:cNvSpPr txBox="1"/>
          <p:nvPr>
            <p:ph type="title"/>
          </p:nvPr>
        </p:nvSpPr>
        <p:spPr>
          <a:xfrm>
            <a:off x="677334" y="662025"/>
            <a:ext cx="8596800" cy="1320900"/>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Clr>
                <a:schemeClr val="accent1"/>
              </a:buClr>
              <a:buSzPts val="3600"/>
              <a:buFont typeface="Trebuchet MS"/>
              <a:buNone/>
            </a:pPr>
            <a:r>
              <a:rPr lang="en-US"/>
              <a:t>SWOT Analysis</a:t>
            </a:r>
            <a:endParaRPr/>
          </a:p>
        </p:txBody>
      </p:sp>
      <p:sp>
        <p:nvSpPr>
          <p:cNvPr id="156" name="Google Shape;156;p27"/>
          <p:cNvSpPr txBox="1"/>
          <p:nvPr>
            <p:ph idx="1" type="body"/>
          </p:nvPr>
        </p:nvSpPr>
        <p:spPr>
          <a:xfrm>
            <a:off x="677334" y="2160589"/>
            <a:ext cx="8596668" cy="3880773"/>
          </a:xfrm>
          <a:prstGeom prst="rect">
            <a:avLst/>
          </a:prstGeom>
          <a:noFill/>
          <a:ln>
            <a:noFill/>
          </a:ln>
        </p:spPr>
        <p:txBody>
          <a:bodyPr anchorCtr="0" anchor="t" bIns="45700" lIns="91425" spcFirstLastPara="1" rIns="91425" wrap="square" tIns="45700">
            <a:normAutofit/>
          </a:bodyPr>
          <a:lstStyle/>
          <a:p>
            <a:pPr indent="-342900" lvl="0" marL="342900" rtl="0" algn="l">
              <a:lnSpc>
                <a:spcPct val="115000"/>
              </a:lnSpc>
              <a:spcBef>
                <a:spcPts val="0"/>
              </a:spcBef>
              <a:spcAft>
                <a:spcPts val="0"/>
              </a:spcAft>
              <a:buSzPts val="1440"/>
              <a:buChar char="●"/>
            </a:pPr>
            <a:r>
              <a:rPr lang="en-US"/>
              <a:t>Objectives</a:t>
            </a:r>
            <a:endParaRPr/>
          </a:p>
          <a:p>
            <a:pPr indent="-251459" lvl="0" marL="342900" rtl="0" algn="l">
              <a:lnSpc>
                <a:spcPct val="115000"/>
              </a:lnSpc>
              <a:spcBef>
                <a:spcPts val="1000"/>
              </a:spcBef>
              <a:spcAft>
                <a:spcPts val="0"/>
              </a:spcAft>
              <a:buSzPts val="1440"/>
              <a:buNone/>
            </a:pPr>
            <a:r>
              <a:rPr lang="en-US"/>
              <a:t>improve customer pay on labor</a:t>
            </a:r>
            <a:endParaRPr/>
          </a:p>
          <a:p>
            <a:pPr indent="-251459" lvl="0" marL="342900" rtl="0" algn="l">
              <a:lnSpc>
                <a:spcPct val="115000"/>
              </a:lnSpc>
              <a:spcBef>
                <a:spcPts val="1000"/>
              </a:spcBef>
              <a:spcAft>
                <a:spcPts val="0"/>
              </a:spcAft>
              <a:buSzPts val="1440"/>
              <a:buNone/>
            </a:pPr>
            <a:r>
              <a:rPr lang="en-US"/>
              <a:t>increase tech time</a:t>
            </a:r>
            <a:endParaRPr/>
          </a:p>
          <a:p>
            <a:pPr indent="-251459" lvl="0" marL="342900" rtl="0" algn="l">
              <a:lnSpc>
                <a:spcPct val="115000"/>
              </a:lnSpc>
              <a:spcBef>
                <a:spcPts val="1000"/>
              </a:spcBef>
              <a:spcAft>
                <a:spcPts val="0"/>
              </a:spcAft>
              <a:buSzPts val="1440"/>
              <a:buNone/>
            </a:pPr>
            <a:r>
              <a:rPr lang="en-US"/>
              <a:t>improve tech productivity </a:t>
            </a:r>
            <a:endParaRPr/>
          </a:p>
          <a:p>
            <a:pPr indent="-251459" lvl="0" marL="342900" rtl="0" algn="l">
              <a:lnSpc>
                <a:spcPct val="115000"/>
              </a:lnSpc>
              <a:spcBef>
                <a:spcPts val="1000"/>
              </a:spcBef>
              <a:spcAft>
                <a:spcPts val="0"/>
              </a:spcAft>
              <a:buSzPts val="1440"/>
              <a:buNone/>
            </a:pPr>
            <a:r>
              <a:t/>
            </a:r>
            <a:endParaRPr/>
          </a:p>
          <a:p>
            <a:pPr indent="-251459" lvl="0" marL="342900" rtl="0" algn="l">
              <a:lnSpc>
                <a:spcPct val="115000"/>
              </a:lnSpc>
              <a:spcBef>
                <a:spcPts val="1000"/>
              </a:spcBef>
              <a:spcAft>
                <a:spcPts val="0"/>
              </a:spcAft>
              <a:buSzPts val="1440"/>
              <a:buNone/>
            </a:pPr>
            <a:r>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p28"/>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Clr>
                <a:schemeClr val="accent1"/>
              </a:buClr>
              <a:buSzPts val="3600"/>
              <a:buFont typeface="Trebuchet MS"/>
              <a:buNone/>
            </a:pPr>
            <a:r>
              <a:rPr lang="en-US"/>
              <a:t>SWOT Analysis</a:t>
            </a:r>
            <a:endParaRPr/>
          </a:p>
        </p:txBody>
      </p:sp>
      <p:sp>
        <p:nvSpPr>
          <p:cNvPr id="162" name="Google Shape;162;p28"/>
          <p:cNvSpPr txBox="1"/>
          <p:nvPr>
            <p:ph idx="1" type="body"/>
          </p:nvPr>
        </p:nvSpPr>
        <p:spPr>
          <a:xfrm>
            <a:off x="677334" y="2160589"/>
            <a:ext cx="8596668" cy="3880773"/>
          </a:xfrm>
          <a:prstGeom prst="rect">
            <a:avLst/>
          </a:prstGeom>
          <a:noFill/>
          <a:ln>
            <a:noFill/>
          </a:ln>
        </p:spPr>
        <p:txBody>
          <a:bodyPr anchorCtr="0" anchor="t" bIns="45700" lIns="91425" spcFirstLastPara="1" rIns="91425" wrap="square" tIns="45700">
            <a:normAutofit/>
          </a:bodyPr>
          <a:lstStyle/>
          <a:p>
            <a:pPr indent="-342900" lvl="0" marL="342900" rtl="0" algn="l">
              <a:lnSpc>
                <a:spcPct val="115000"/>
              </a:lnSpc>
              <a:spcBef>
                <a:spcPts val="0"/>
              </a:spcBef>
              <a:spcAft>
                <a:spcPts val="0"/>
              </a:spcAft>
              <a:buSzPts val="1440"/>
              <a:buChar char="●"/>
            </a:pPr>
            <a:r>
              <a:rPr lang="en-US"/>
              <a:t>Strategies</a:t>
            </a:r>
            <a:endParaRPr/>
          </a:p>
          <a:p>
            <a:pPr indent="-251459" lvl="0" marL="342900" rtl="0" algn="l">
              <a:lnSpc>
                <a:spcPct val="115000"/>
              </a:lnSpc>
              <a:spcBef>
                <a:spcPts val="1000"/>
              </a:spcBef>
              <a:spcAft>
                <a:spcPts val="0"/>
              </a:spcAft>
              <a:buSzPts val="1440"/>
              <a:buNone/>
            </a:pPr>
            <a:r>
              <a:rPr lang="en-US"/>
              <a:t>job fair at local community college</a:t>
            </a:r>
            <a:endParaRPr/>
          </a:p>
          <a:p>
            <a:pPr indent="-251459" lvl="0" marL="342900" rtl="0" algn="l">
              <a:lnSpc>
                <a:spcPct val="115000"/>
              </a:lnSpc>
              <a:spcBef>
                <a:spcPts val="1000"/>
              </a:spcBef>
              <a:spcAft>
                <a:spcPts val="0"/>
              </a:spcAft>
              <a:buSzPts val="1440"/>
              <a:buNone/>
            </a:pPr>
            <a:r>
              <a:rPr lang="en-US"/>
              <a:t>shop the competition down the road that are not oem </a:t>
            </a:r>
            <a:endParaRPr/>
          </a:p>
          <a:p>
            <a:pPr indent="-251459" lvl="0" marL="342900" rtl="0" algn="l">
              <a:lnSpc>
                <a:spcPct val="115000"/>
              </a:lnSpc>
              <a:spcBef>
                <a:spcPts val="1000"/>
              </a:spcBef>
              <a:spcAft>
                <a:spcPts val="0"/>
              </a:spcAft>
              <a:buSzPts val="1440"/>
              <a:buNone/>
            </a:pPr>
            <a:r>
              <a:rPr lang="en-US"/>
              <a:t>hire more lube tech</a:t>
            </a:r>
            <a:endParaRPr/>
          </a:p>
          <a:p>
            <a:pPr indent="0" lvl="0" marL="91440" rtl="0" algn="l">
              <a:lnSpc>
                <a:spcPct val="115000"/>
              </a:lnSpc>
              <a:spcBef>
                <a:spcPts val="1000"/>
              </a:spcBef>
              <a:spcAft>
                <a:spcPts val="0"/>
              </a:spcAft>
              <a:buSzPts val="1440"/>
              <a:buNone/>
            </a:pPr>
            <a:r>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29"/>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Clr>
                <a:schemeClr val="accent1"/>
              </a:buClr>
              <a:buSzPts val="3600"/>
              <a:buFont typeface="Trebuchet MS"/>
              <a:buNone/>
            </a:pPr>
            <a:r>
              <a:rPr lang="en-US"/>
              <a:t>SWOT Analysis</a:t>
            </a:r>
            <a:endParaRPr/>
          </a:p>
        </p:txBody>
      </p:sp>
      <p:sp>
        <p:nvSpPr>
          <p:cNvPr id="168" name="Google Shape;168;p29"/>
          <p:cNvSpPr txBox="1"/>
          <p:nvPr>
            <p:ph idx="1" type="body"/>
          </p:nvPr>
        </p:nvSpPr>
        <p:spPr>
          <a:xfrm>
            <a:off x="677334" y="2160589"/>
            <a:ext cx="8596668" cy="3880773"/>
          </a:xfrm>
          <a:prstGeom prst="rect">
            <a:avLst/>
          </a:prstGeom>
          <a:noFill/>
          <a:ln>
            <a:noFill/>
          </a:ln>
        </p:spPr>
        <p:txBody>
          <a:bodyPr anchorCtr="0" anchor="t" bIns="45700" lIns="91425" spcFirstLastPara="1" rIns="91425" wrap="square" tIns="45700">
            <a:normAutofit/>
          </a:bodyPr>
          <a:lstStyle/>
          <a:p>
            <a:pPr indent="-342900" lvl="0" marL="342900" rtl="0" algn="l">
              <a:lnSpc>
                <a:spcPct val="115000"/>
              </a:lnSpc>
              <a:spcBef>
                <a:spcPts val="0"/>
              </a:spcBef>
              <a:spcAft>
                <a:spcPts val="0"/>
              </a:spcAft>
              <a:buSzPts val="1440"/>
              <a:buChar char="●"/>
            </a:pPr>
            <a:r>
              <a:rPr lang="en-US"/>
              <a:t>Tactics</a:t>
            </a:r>
            <a:endParaRPr/>
          </a:p>
          <a:p>
            <a:pPr indent="-251459" lvl="0" marL="342900" rtl="0" algn="l">
              <a:lnSpc>
                <a:spcPct val="115000"/>
              </a:lnSpc>
              <a:spcBef>
                <a:spcPts val="1000"/>
              </a:spcBef>
              <a:spcAft>
                <a:spcPts val="0"/>
              </a:spcAft>
              <a:buSzPts val="1440"/>
              <a:buNone/>
            </a:pPr>
            <a:r>
              <a:rPr lang="en-US"/>
              <a:t>service manager oversees any discounts by asm on weekly basis </a:t>
            </a:r>
            <a:endParaRPr/>
          </a:p>
          <a:p>
            <a:pPr indent="-251459" lvl="0" marL="342900" rtl="0" algn="l">
              <a:lnSpc>
                <a:spcPct val="115000"/>
              </a:lnSpc>
              <a:spcBef>
                <a:spcPts val="1000"/>
              </a:spcBef>
              <a:spcAft>
                <a:spcPts val="0"/>
              </a:spcAft>
              <a:buSzPts val="1440"/>
              <a:buNone/>
            </a:pPr>
            <a:r>
              <a:rPr lang="en-US"/>
              <a:t>get an ai solution to dive into old customer data base</a:t>
            </a:r>
            <a:endParaRPr/>
          </a:p>
          <a:p>
            <a:pPr indent="-251459" lvl="0" marL="342900" rtl="0" algn="l">
              <a:lnSpc>
                <a:spcPct val="115000"/>
              </a:lnSpc>
              <a:spcBef>
                <a:spcPts val="1000"/>
              </a:spcBef>
              <a:spcAft>
                <a:spcPts val="0"/>
              </a:spcAft>
              <a:buSzPts val="1440"/>
              <a:buNone/>
            </a:pPr>
            <a:r>
              <a:rPr lang="en-US"/>
              <a:t>morning meetings to go over the day with all techs and asm</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30"/>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Clr>
                <a:schemeClr val="accent1"/>
              </a:buClr>
              <a:buSzPts val="3600"/>
              <a:buFont typeface="Trebuchet MS"/>
              <a:buNone/>
            </a:pPr>
            <a:r>
              <a:rPr lang="en-US"/>
              <a:t>SWOT Analysis</a:t>
            </a:r>
            <a:endParaRPr/>
          </a:p>
        </p:txBody>
      </p:sp>
      <p:sp>
        <p:nvSpPr>
          <p:cNvPr id="174" name="Google Shape;174;p30"/>
          <p:cNvSpPr txBox="1"/>
          <p:nvPr>
            <p:ph idx="1" type="body"/>
          </p:nvPr>
        </p:nvSpPr>
        <p:spPr>
          <a:xfrm>
            <a:off x="677334" y="1361599"/>
            <a:ext cx="8596668" cy="3880773"/>
          </a:xfrm>
          <a:prstGeom prst="rect">
            <a:avLst/>
          </a:prstGeom>
          <a:noFill/>
          <a:ln>
            <a:noFill/>
          </a:ln>
        </p:spPr>
        <p:txBody>
          <a:bodyPr anchorCtr="0" anchor="t" bIns="45700" lIns="91425" spcFirstLastPara="1" rIns="91425" wrap="square" tIns="45700">
            <a:normAutofit/>
          </a:bodyPr>
          <a:lstStyle/>
          <a:p>
            <a:pPr indent="-342900" lvl="0" marL="342900" rtl="0" algn="l">
              <a:lnSpc>
                <a:spcPct val="115000"/>
              </a:lnSpc>
              <a:spcBef>
                <a:spcPts val="0"/>
              </a:spcBef>
              <a:spcAft>
                <a:spcPts val="0"/>
              </a:spcAft>
              <a:buSzPts val="1440"/>
              <a:buChar char="●"/>
            </a:pPr>
            <a:r>
              <a:rPr lang="en-US"/>
              <a:t>Action Plan</a:t>
            </a:r>
            <a:endParaRPr/>
          </a:p>
          <a:p>
            <a:pPr indent="-251459" lvl="0" marL="342900" rtl="0" algn="l">
              <a:lnSpc>
                <a:spcPct val="115000"/>
              </a:lnSpc>
              <a:spcBef>
                <a:spcPts val="1000"/>
              </a:spcBef>
              <a:spcAft>
                <a:spcPts val="0"/>
              </a:spcAft>
              <a:buSzPts val="1440"/>
              <a:buNone/>
            </a:pPr>
            <a:r>
              <a:t/>
            </a:r>
            <a:endParaRPr/>
          </a:p>
          <a:p>
            <a:pPr indent="-251459" lvl="0" marL="342900" rtl="0" algn="l">
              <a:lnSpc>
                <a:spcPct val="115000"/>
              </a:lnSpc>
              <a:spcBef>
                <a:spcPts val="1000"/>
              </a:spcBef>
              <a:spcAft>
                <a:spcPts val="0"/>
              </a:spcAft>
              <a:buSzPts val="1440"/>
              <a:buNone/>
            </a:pPr>
            <a:r>
              <a:t/>
            </a:r>
            <a:endParaRPr/>
          </a:p>
        </p:txBody>
      </p:sp>
      <p:graphicFrame>
        <p:nvGraphicFramePr>
          <p:cNvPr id="175" name="Google Shape;175;p30"/>
          <p:cNvGraphicFramePr/>
          <p:nvPr/>
        </p:nvGraphicFramePr>
        <p:xfrm>
          <a:off x="677334" y="1818624"/>
          <a:ext cx="3000000" cy="3000000"/>
        </p:xfrm>
        <a:graphic>
          <a:graphicData uri="http://schemas.openxmlformats.org/drawingml/2006/table">
            <a:tbl>
              <a:tblPr bandRow="1" firstRow="1">
                <a:noFill/>
                <a:tableStyleId>{9844A5F8-3D8C-4BB0-B283-41305B612707}</a:tableStyleId>
              </a:tblPr>
              <a:tblGrid>
                <a:gridCol w="3044175"/>
                <a:gridCol w="3044175"/>
                <a:gridCol w="3044175"/>
              </a:tblGrid>
              <a:tr h="565000">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TASK</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Position responsible</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Check in/completion schedule</a:t>
                      </a:r>
                      <a:endParaRPr sz="1400" u="none" cap="none" strike="noStrike"/>
                    </a:p>
                  </a:txBody>
                  <a:tcPr marT="45725" marB="45725" marR="91450" marL="91450"/>
                </a:tc>
              </a:tr>
              <a:tr h="565000">
                <a:tc>
                  <a:txBody>
                    <a:bodyPr/>
                    <a:lstStyle/>
                    <a:p>
                      <a:pPr indent="0" lvl="0" marL="0" marR="0" rtl="0" algn="l">
                        <a:lnSpc>
                          <a:spcPct val="100000"/>
                        </a:lnSpc>
                        <a:spcBef>
                          <a:spcPts val="0"/>
                        </a:spcBef>
                        <a:spcAft>
                          <a:spcPts val="0"/>
                        </a:spcAft>
                        <a:buClr>
                          <a:srgbClr val="000000"/>
                        </a:buClr>
                        <a:buSzPts val="1800"/>
                        <a:buFont typeface="Arial"/>
                        <a:buNone/>
                      </a:pPr>
                      <a:r>
                        <a:rPr lang="en-US" sz="1800"/>
                        <a:t>job fair at the local tech college</a:t>
                      </a:r>
                      <a:endParaRPr sz="18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800"/>
                        <a:buFont typeface="Arial"/>
                        <a:buNone/>
                      </a:pPr>
                      <a:r>
                        <a:rPr lang="en-US" sz="1800"/>
                        <a:t>ben oliver</a:t>
                      </a:r>
                      <a:endParaRPr sz="18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800"/>
                        <a:buFont typeface="Arial"/>
                        <a:buNone/>
                      </a:pPr>
                      <a:r>
                        <a:rPr lang="en-US" sz="1800"/>
                        <a:t>7/5/2024 </a:t>
                      </a:r>
                      <a:endParaRPr sz="1800"/>
                    </a:p>
                    <a:p>
                      <a:pPr indent="0" lvl="0" marL="0" marR="0" rtl="0" algn="l">
                        <a:lnSpc>
                          <a:spcPct val="100000"/>
                        </a:lnSpc>
                        <a:spcBef>
                          <a:spcPts val="0"/>
                        </a:spcBef>
                        <a:spcAft>
                          <a:spcPts val="0"/>
                        </a:spcAft>
                        <a:buClr>
                          <a:srgbClr val="000000"/>
                        </a:buClr>
                        <a:buSzPts val="1800"/>
                        <a:buFont typeface="Arial"/>
                        <a:buNone/>
                      </a:pPr>
                      <a:r>
                        <a:rPr lang="en-US" sz="1800"/>
                        <a:t>8/15/2024</a:t>
                      </a:r>
                      <a:endParaRPr sz="1800"/>
                    </a:p>
                  </a:txBody>
                  <a:tcPr marT="45725" marB="45725" marR="91450" marL="91450"/>
                </a:tc>
              </a:tr>
              <a:tr h="565000">
                <a:tc>
                  <a:txBody>
                    <a:bodyPr/>
                    <a:lstStyle/>
                    <a:p>
                      <a:pPr indent="0" lvl="0" marL="0" marR="0" rtl="0" algn="l">
                        <a:lnSpc>
                          <a:spcPct val="100000"/>
                        </a:lnSpc>
                        <a:spcBef>
                          <a:spcPts val="0"/>
                        </a:spcBef>
                        <a:spcAft>
                          <a:spcPts val="0"/>
                        </a:spcAft>
                        <a:buClr>
                          <a:srgbClr val="000000"/>
                        </a:buClr>
                        <a:buSzPts val="1800"/>
                        <a:buFont typeface="Arial"/>
                        <a:buNone/>
                      </a:pPr>
                      <a:r>
                        <a:rPr lang="en-US" sz="1800"/>
                        <a:t>meet with outsell to implement ai solutions </a:t>
                      </a:r>
                      <a:endParaRPr sz="18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800"/>
                        <a:buFont typeface="Arial"/>
                        <a:buNone/>
                      </a:pPr>
                      <a:r>
                        <a:rPr lang="en-US" sz="1800"/>
                        <a:t>jim urso</a:t>
                      </a:r>
                      <a:endParaRPr sz="18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800"/>
                        <a:buFont typeface="Arial"/>
                        <a:buNone/>
                      </a:pPr>
                      <a:r>
                        <a:rPr lang="en-US" sz="1800"/>
                        <a:t>7/5/2024</a:t>
                      </a:r>
                      <a:endParaRPr sz="1800"/>
                    </a:p>
                    <a:p>
                      <a:pPr indent="0" lvl="0" marL="0" marR="0" rtl="0" algn="l">
                        <a:lnSpc>
                          <a:spcPct val="100000"/>
                        </a:lnSpc>
                        <a:spcBef>
                          <a:spcPts val="0"/>
                        </a:spcBef>
                        <a:spcAft>
                          <a:spcPts val="0"/>
                        </a:spcAft>
                        <a:buClr>
                          <a:srgbClr val="000000"/>
                        </a:buClr>
                        <a:buSzPts val="1800"/>
                        <a:buFont typeface="Arial"/>
                        <a:buNone/>
                      </a:pPr>
                      <a:r>
                        <a:rPr lang="en-US" sz="1800"/>
                        <a:t>7/9/2024</a:t>
                      </a:r>
                      <a:endParaRPr sz="1800"/>
                    </a:p>
                  </a:txBody>
                  <a:tcPr marT="45725" marB="45725" marR="91450" marL="91450"/>
                </a:tc>
              </a:tr>
              <a:tr h="565000">
                <a:tc>
                  <a:txBody>
                    <a:bodyPr/>
                    <a:lstStyle/>
                    <a:p>
                      <a:pPr indent="0" lvl="0" marL="0" marR="0" rtl="0" algn="l">
                        <a:lnSpc>
                          <a:spcPct val="100000"/>
                        </a:lnSpc>
                        <a:spcBef>
                          <a:spcPts val="0"/>
                        </a:spcBef>
                        <a:spcAft>
                          <a:spcPts val="0"/>
                        </a:spcAft>
                        <a:buClr>
                          <a:srgbClr val="000000"/>
                        </a:buClr>
                        <a:buSzPts val="1800"/>
                        <a:buFont typeface="Arial"/>
                        <a:buNone/>
                      </a:pPr>
                      <a:r>
                        <a:rPr lang="en-US" sz="1800"/>
                        <a:t>hire more lube tech</a:t>
                      </a:r>
                      <a:endParaRPr sz="18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800"/>
                        <a:buFont typeface="Arial"/>
                        <a:buNone/>
                      </a:pPr>
                      <a:r>
                        <a:rPr lang="en-US" sz="1800"/>
                        <a:t>ben oliver</a:t>
                      </a:r>
                      <a:endParaRPr sz="18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800"/>
                        <a:buFont typeface="Arial"/>
                        <a:buNone/>
                      </a:pPr>
                      <a:r>
                        <a:rPr lang="en-US" sz="1800"/>
                        <a:t>7/5/2024</a:t>
                      </a:r>
                      <a:endParaRPr sz="1800"/>
                    </a:p>
                    <a:p>
                      <a:pPr indent="0" lvl="0" marL="0" marR="0" rtl="0" algn="l">
                        <a:lnSpc>
                          <a:spcPct val="100000"/>
                        </a:lnSpc>
                        <a:spcBef>
                          <a:spcPts val="0"/>
                        </a:spcBef>
                        <a:spcAft>
                          <a:spcPts val="0"/>
                        </a:spcAft>
                        <a:buClr>
                          <a:srgbClr val="000000"/>
                        </a:buClr>
                        <a:buSzPts val="1800"/>
                        <a:buFont typeface="Arial"/>
                        <a:buNone/>
                      </a:pPr>
                      <a:r>
                        <a:rPr lang="en-US" sz="1800"/>
                        <a:t>7/30/2024</a:t>
                      </a:r>
                      <a:endParaRPr sz="1800"/>
                    </a:p>
                  </a:txBody>
                  <a:tcPr marT="45725" marB="45725" marR="91450" marL="91450"/>
                </a:tc>
              </a:tr>
              <a:tr h="565000">
                <a:tc>
                  <a:txBody>
                    <a:bodyPr/>
                    <a:lstStyle/>
                    <a:p>
                      <a:pPr indent="0" lvl="0" marL="0" marR="0" rtl="0" algn="l">
                        <a:lnSpc>
                          <a:spcPct val="100000"/>
                        </a:lnSpc>
                        <a:spcBef>
                          <a:spcPts val="0"/>
                        </a:spcBef>
                        <a:spcAft>
                          <a:spcPts val="0"/>
                        </a:spcAft>
                        <a:buClr>
                          <a:srgbClr val="000000"/>
                        </a:buClr>
                        <a:buSzPts val="1800"/>
                        <a:buFont typeface="Arial"/>
                        <a:buNone/>
                      </a:pPr>
                      <a:r>
                        <a:rPr lang="en-US" sz="1800"/>
                        <a:t>hire used car tech</a:t>
                      </a:r>
                      <a:endParaRPr sz="18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800"/>
                        <a:buFont typeface="Arial"/>
                        <a:buNone/>
                      </a:pPr>
                      <a:r>
                        <a:rPr lang="en-US" sz="1800"/>
                        <a:t>ben oliver</a:t>
                      </a:r>
                      <a:endParaRPr sz="18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800"/>
                        <a:buFont typeface="Arial"/>
                        <a:buNone/>
                      </a:pPr>
                      <a:r>
                        <a:rPr lang="en-US" sz="1800"/>
                        <a:t>7/5/2024</a:t>
                      </a:r>
                      <a:endParaRPr sz="1800"/>
                    </a:p>
                    <a:p>
                      <a:pPr indent="0" lvl="0" marL="0" marR="0" rtl="0" algn="l">
                        <a:lnSpc>
                          <a:spcPct val="100000"/>
                        </a:lnSpc>
                        <a:spcBef>
                          <a:spcPts val="0"/>
                        </a:spcBef>
                        <a:spcAft>
                          <a:spcPts val="0"/>
                        </a:spcAft>
                        <a:buClr>
                          <a:srgbClr val="000000"/>
                        </a:buClr>
                        <a:buSzPts val="1800"/>
                        <a:buFont typeface="Arial"/>
                        <a:buNone/>
                      </a:pPr>
                      <a:r>
                        <a:rPr lang="en-US" sz="1800"/>
                        <a:t>8/7/2024</a:t>
                      </a:r>
                      <a:endParaRPr sz="1800"/>
                    </a:p>
                  </a:txBody>
                  <a:tcPr marT="45725" marB="45725" marR="91450" marL="91450"/>
                </a:tc>
              </a:tr>
              <a:tr h="565000">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tc>
              </a:tr>
              <a:tr h="565000">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tc>
              </a:tr>
              <a:tr h="565000">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45725" marB="45725" marR="91450" marL="91450"/>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31"/>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Clr>
                <a:schemeClr val="accent1"/>
              </a:buClr>
              <a:buSzPts val="3600"/>
              <a:buFont typeface="Trebuchet MS"/>
              <a:buNone/>
            </a:pPr>
            <a:r>
              <a:rPr lang="en-US"/>
              <a:t>Homework Synopsis</a:t>
            </a:r>
            <a:endParaRPr/>
          </a:p>
        </p:txBody>
      </p:sp>
      <p:sp>
        <p:nvSpPr>
          <p:cNvPr id="181" name="Google Shape;181;p31"/>
          <p:cNvSpPr txBox="1"/>
          <p:nvPr>
            <p:ph idx="1" type="body"/>
          </p:nvPr>
        </p:nvSpPr>
        <p:spPr>
          <a:xfrm>
            <a:off x="677334" y="2160589"/>
            <a:ext cx="8596668" cy="3880773"/>
          </a:xfrm>
          <a:prstGeom prst="rect">
            <a:avLst/>
          </a:prstGeom>
          <a:noFill/>
          <a:ln>
            <a:noFill/>
          </a:ln>
        </p:spPr>
        <p:txBody>
          <a:bodyPr anchorCtr="0" anchor="t" bIns="45700" lIns="91425" spcFirstLastPara="1" rIns="91425" wrap="square" tIns="45700">
            <a:normAutofit/>
          </a:bodyPr>
          <a:lstStyle/>
          <a:p>
            <a:pPr indent="-342900" lvl="0" marL="342900" rtl="0" algn="l">
              <a:lnSpc>
                <a:spcPct val="115000"/>
              </a:lnSpc>
              <a:spcBef>
                <a:spcPts val="0"/>
              </a:spcBef>
              <a:spcAft>
                <a:spcPts val="0"/>
              </a:spcAft>
              <a:buSzPts val="1440"/>
              <a:buChar char="●"/>
            </a:pPr>
            <a:r>
              <a:rPr lang="en-US"/>
              <a:t>This </a:t>
            </a:r>
            <a:r>
              <a:rPr lang="en-US"/>
              <a:t>assignment</a:t>
            </a:r>
            <a:r>
              <a:rPr lang="en-US"/>
              <a:t> got me more involved and opened my eye to more “back end” work and to see how it directly effects our variables…(unhappy customer not likely to buy again from us) it also got me to engage more with the back end director and manager and helped me understand what was being spoken of in our meetings </a:t>
            </a:r>
            <a:endParaRPr/>
          </a:p>
          <a:p>
            <a:pPr indent="-251459" lvl="0" marL="342900" rtl="0" algn="l">
              <a:lnSpc>
                <a:spcPct val="115000"/>
              </a:lnSpc>
              <a:spcBef>
                <a:spcPts val="1000"/>
              </a:spcBef>
              <a:spcAft>
                <a:spcPts val="0"/>
              </a:spcAft>
              <a:buSzPts val="1440"/>
              <a:buNone/>
            </a:pPr>
            <a:r>
              <a:t/>
            </a:r>
            <a:endParaRPr/>
          </a:p>
          <a:p>
            <a:pPr indent="-251459" lvl="0" marL="342900" rtl="0" algn="l">
              <a:lnSpc>
                <a:spcPct val="115000"/>
              </a:lnSpc>
              <a:spcBef>
                <a:spcPts val="1000"/>
              </a:spcBef>
              <a:spcAft>
                <a:spcPts val="0"/>
              </a:spcAft>
              <a:buSzPts val="1440"/>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 name="Shape 86"/>
        <p:cNvGrpSpPr/>
        <p:nvPr/>
      </p:nvGrpSpPr>
      <p:grpSpPr>
        <a:xfrm>
          <a:off x="0" y="0"/>
          <a:ext cx="0" cy="0"/>
          <a:chOff x="0" y="0"/>
          <a:chExt cx="0" cy="0"/>
        </a:xfrm>
      </p:grpSpPr>
      <p:sp>
        <p:nvSpPr>
          <p:cNvPr id="87" name="Google Shape;87;p17"/>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fontScale="90000"/>
          </a:bodyPr>
          <a:lstStyle/>
          <a:p>
            <a:pPr indent="0" lvl="0" marL="0" rtl="0" algn="l">
              <a:lnSpc>
                <a:spcPct val="100000"/>
              </a:lnSpc>
              <a:spcBef>
                <a:spcPts val="0"/>
              </a:spcBef>
              <a:spcAft>
                <a:spcPts val="0"/>
              </a:spcAft>
              <a:buClr>
                <a:srgbClr val="000000"/>
              </a:buClr>
              <a:buSzPct val="100000"/>
              <a:buFont typeface="Calibri"/>
              <a:buNone/>
            </a:pPr>
            <a:br>
              <a:rPr b="0" i="0" lang="en-US" sz="1800" u="none" strike="noStrike">
                <a:solidFill>
                  <a:srgbClr val="000000"/>
                </a:solidFill>
                <a:latin typeface="Calibri"/>
                <a:ea typeface="Calibri"/>
                <a:cs typeface="Calibri"/>
                <a:sym typeface="Calibri"/>
              </a:rPr>
            </a:br>
            <a:r>
              <a:rPr b="0" i="0" lang="en-US" sz="1800" u="none" strike="noStrike">
                <a:solidFill>
                  <a:srgbClr val="000000"/>
                </a:solidFill>
                <a:latin typeface="Calibri"/>
                <a:ea typeface="Calibri"/>
                <a:cs typeface="Calibri"/>
                <a:sym typeface="Calibri"/>
              </a:rPr>
              <a:t> </a:t>
            </a:r>
            <a:br>
              <a:rPr b="0" i="0" lang="en-US" sz="1800" u="none" strike="noStrike">
                <a:solidFill>
                  <a:srgbClr val="000000"/>
                </a:solidFill>
                <a:latin typeface="Calibri"/>
                <a:ea typeface="Calibri"/>
                <a:cs typeface="Calibri"/>
                <a:sym typeface="Calibri"/>
              </a:rPr>
            </a:br>
            <a:r>
              <a:rPr b="1" i="0" lang="en-US" u="none" strike="noStrike">
                <a:solidFill>
                  <a:srgbClr val="221E1F"/>
                </a:solidFill>
                <a:latin typeface="Calibri"/>
                <a:ea typeface="Calibri"/>
                <a:cs typeface="Calibri"/>
                <a:sym typeface="Calibri"/>
              </a:rPr>
              <a:t>Marketing</a:t>
            </a:r>
            <a:r>
              <a:rPr b="0" i="0" lang="en-US" u="none" strike="noStrike">
                <a:solidFill>
                  <a:srgbClr val="221E1F"/>
                </a:solidFill>
                <a:latin typeface="Calibri"/>
                <a:ea typeface="Calibri"/>
                <a:cs typeface="Calibri"/>
                <a:sym typeface="Calibri"/>
              </a:rPr>
              <a:t> </a:t>
            </a:r>
            <a:br>
              <a:rPr b="0" i="0" lang="en-US" sz="1800" u="none" strike="noStrike">
                <a:solidFill>
                  <a:srgbClr val="221E1F"/>
                </a:solidFill>
                <a:latin typeface="Calibri"/>
                <a:ea typeface="Calibri"/>
                <a:cs typeface="Calibri"/>
                <a:sym typeface="Calibri"/>
              </a:rPr>
            </a:br>
            <a:endParaRPr/>
          </a:p>
        </p:txBody>
      </p:sp>
      <p:sp>
        <p:nvSpPr>
          <p:cNvPr id="88" name="Google Shape;88;p17"/>
          <p:cNvSpPr txBox="1"/>
          <p:nvPr>
            <p:ph idx="1" type="body"/>
          </p:nvPr>
        </p:nvSpPr>
        <p:spPr>
          <a:xfrm>
            <a:off x="677334" y="2160589"/>
            <a:ext cx="8596668" cy="3880773"/>
          </a:xfrm>
          <a:prstGeom prst="rect">
            <a:avLst/>
          </a:prstGeom>
          <a:noFill/>
          <a:ln>
            <a:noFill/>
          </a:ln>
        </p:spPr>
        <p:txBody>
          <a:bodyPr anchorCtr="0" anchor="t" bIns="45700" lIns="91425" spcFirstLastPara="1" rIns="91425" wrap="square" tIns="45700">
            <a:normAutofit fontScale="92500" lnSpcReduction="20000"/>
          </a:bodyPr>
          <a:lstStyle/>
          <a:p>
            <a:pPr indent="-251459" lvl="0" marL="342900" rtl="0" algn="l">
              <a:lnSpc>
                <a:spcPct val="115000"/>
              </a:lnSpc>
              <a:spcBef>
                <a:spcPts val="0"/>
              </a:spcBef>
              <a:spcAft>
                <a:spcPts val="0"/>
              </a:spcAft>
              <a:buSzPct val="79999"/>
              <a:buNone/>
            </a:pPr>
            <a:r>
              <a:t/>
            </a:r>
            <a:endParaRPr b="0" i="0" sz="1800" u="none" strike="noStrike">
              <a:solidFill>
                <a:srgbClr val="000000"/>
              </a:solidFill>
              <a:latin typeface="Calibri"/>
              <a:ea typeface="Calibri"/>
              <a:cs typeface="Calibri"/>
              <a:sym typeface="Calibri"/>
            </a:endParaRPr>
          </a:p>
          <a:p>
            <a:pPr indent="-336042" lvl="0" marL="342900" rtl="0" algn="l">
              <a:lnSpc>
                <a:spcPct val="115000"/>
              </a:lnSpc>
              <a:spcBef>
                <a:spcPts val="1000"/>
              </a:spcBef>
              <a:spcAft>
                <a:spcPts val="0"/>
              </a:spcAft>
              <a:buSzPct val="79999"/>
              <a:buChar char="●"/>
            </a:pPr>
            <a:r>
              <a:rPr b="0" i="0" lang="en-US" sz="1800" u="none" strike="noStrike">
                <a:solidFill>
                  <a:srgbClr val="221E1F"/>
                </a:solidFill>
                <a:latin typeface="Calibri"/>
                <a:ea typeface="Calibri"/>
                <a:cs typeface="Calibri"/>
                <a:sym typeface="Calibri"/>
              </a:rPr>
              <a:t>Actively persuing “At-Risk” or “Lost” service customers via OEM sponsored direct mailers to prevent retention loss</a:t>
            </a:r>
            <a:endParaRPr/>
          </a:p>
          <a:p>
            <a:pPr indent="-336042" lvl="0" marL="342900" rtl="0" algn="l">
              <a:lnSpc>
                <a:spcPct val="115000"/>
              </a:lnSpc>
              <a:spcBef>
                <a:spcPts val="1000"/>
              </a:spcBef>
              <a:spcAft>
                <a:spcPts val="0"/>
              </a:spcAft>
              <a:buSzPct val="106665"/>
              <a:buChar char="●"/>
            </a:pPr>
            <a:r>
              <a:rPr lang="en-US">
                <a:solidFill>
                  <a:srgbClr val="221E1F"/>
                </a:solidFill>
                <a:latin typeface="Calibri"/>
                <a:ea typeface="Calibri"/>
                <a:cs typeface="Calibri"/>
                <a:sym typeface="Calibri"/>
              </a:rPr>
              <a:t>Our Dealership is highly focused on customer retention, while still keeping a desirable CSI</a:t>
            </a:r>
            <a:endParaRPr b="0" i="0" sz="1800" u="none" strike="noStrike">
              <a:solidFill>
                <a:srgbClr val="221E1F"/>
              </a:solidFill>
              <a:latin typeface="Calibri"/>
              <a:ea typeface="Calibri"/>
              <a:cs typeface="Calibri"/>
              <a:sym typeface="Calibri"/>
            </a:endParaRPr>
          </a:p>
          <a:p>
            <a:pPr indent="-336042" lvl="0" marL="342900" rtl="0" algn="l">
              <a:lnSpc>
                <a:spcPct val="115000"/>
              </a:lnSpc>
              <a:spcBef>
                <a:spcPts val="1000"/>
              </a:spcBef>
              <a:spcAft>
                <a:spcPts val="0"/>
              </a:spcAft>
              <a:buSzPct val="79999"/>
              <a:buChar char="●"/>
            </a:pPr>
            <a:r>
              <a:rPr b="0" i="0" lang="en-US" sz="1800" u="none" strike="noStrike">
                <a:solidFill>
                  <a:srgbClr val="221E1F"/>
                </a:solidFill>
                <a:latin typeface="Calibri"/>
                <a:ea typeface="Calibri"/>
                <a:cs typeface="Calibri"/>
                <a:sym typeface="Calibri"/>
              </a:rPr>
              <a:t>We have implemented process change at the appointment coordinator level to review customer’s recent service history and to “flag” the appointment for the advisor, giving them advance notice that the VIN is eligible for special offers intended to draw customer back in the service drive, and make upsells easier if they are over 9 months from last service visit. </a:t>
            </a:r>
            <a:endParaRPr/>
          </a:p>
          <a:p>
            <a:pPr indent="-336042" lvl="0" marL="342900" rtl="0" algn="l">
              <a:lnSpc>
                <a:spcPct val="115000"/>
              </a:lnSpc>
              <a:spcBef>
                <a:spcPts val="1000"/>
              </a:spcBef>
              <a:spcAft>
                <a:spcPts val="0"/>
              </a:spcAft>
              <a:buSzPct val="79999"/>
              <a:buChar char="●"/>
            </a:pPr>
            <a:r>
              <a:rPr b="0" i="0" lang="en-US" sz="1800" u="none" strike="noStrike">
                <a:solidFill>
                  <a:srgbClr val="221E1F"/>
                </a:solidFill>
                <a:latin typeface="Calibri"/>
                <a:ea typeface="Calibri"/>
                <a:cs typeface="Calibri"/>
                <a:sym typeface="Calibri"/>
              </a:rPr>
              <a:t>Retention metrics provided by OEM, monthly review of special op codes to correlate upsells from those clients to determine ROI</a:t>
            </a:r>
            <a:endParaRPr/>
          </a:p>
          <a:p>
            <a:pPr indent="-251459" lvl="0" marL="342900" rtl="0" algn="l">
              <a:lnSpc>
                <a:spcPct val="115000"/>
              </a:lnSpc>
              <a:spcBef>
                <a:spcPts val="1000"/>
              </a:spcBef>
              <a:spcAft>
                <a:spcPts val="0"/>
              </a:spcAft>
              <a:buSzPct val="59999"/>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18"/>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fontScale="90000"/>
          </a:bodyPr>
          <a:lstStyle/>
          <a:p>
            <a:pPr indent="0" lvl="0" marL="0" rtl="0" algn="l">
              <a:lnSpc>
                <a:spcPct val="100000"/>
              </a:lnSpc>
              <a:spcBef>
                <a:spcPts val="0"/>
              </a:spcBef>
              <a:spcAft>
                <a:spcPts val="0"/>
              </a:spcAft>
              <a:buClr>
                <a:srgbClr val="000000"/>
              </a:buClr>
              <a:buSzPct val="100000"/>
              <a:buFont typeface="Calibri"/>
              <a:buNone/>
            </a:pPr>
            <a:br>
              <a:rPr b="0" i="0" lang="en-US" sz="1800" u="none" strike="noStrike">
                <a:solidFill>
                  <a:srgbClr val="000000"/>
                </a:solidFill>
                <a:latin typeface="Calibri"/>
                <a:ea typeface="Calibri"/>
                <a:cs typeface="Calibri"/>
                <a:sym typeface="Calibri"/>
              </a:rPr>
            </a:br>
            <a:r>
              <a:rPr b="0" i="0" lang="en-US" sz="1800" u="none" strike="noStrike">
                <a:solidFill>
                  <a:srgbClr val="000000"/>
                </a:solidFill>
                <a:latin typeface="Calibri"/>
                <a:ea typeface="Calibri"/>
                <a:cs typeface="Calibri"/>
                <a:sym typeface="Calibri"/>
              </a:rPr>
              <a:t> </a:t>
            </a:r>
            <a:r>
              <a:rPr b="1" i="0" lang="en-US" u="none" strike="noStrike">
                <a:solidFill>
                  <a:srgbClr val="221E1F"/>
                </a:solidFill>
                <a:latin typeface="Calibri"/>
                <a:ea typeface="Calibri"/>
                <a:cs typeface="Calibri"/>
                <a:sym typeface="Calibri"/>
              </a:rPr>
              <a:t>Analyze Cost of Labor </a:t>
            </a:r>
            <a:br>
              <a:rPr b="0" i="0" lang="en-US" sz="1800" u="none" strike="noStrike">
                <a:solidFill>
                  <a:srgbClr val="221E1F"/>
                </a:solidFill>
                <a:latin typeface="Calibri"/>
                <a:ea typeface="Calibri"/>
                <a:cs typeface="Calibri"/>
                <a:sym typeface="Calibri"/>
              </a:rPr>
            </a:br>
            <a:br>
              <a:rPr b="0" i="0" lang="en-US" sz="1800" u="none" strike="noStrike">
                <a:solidFill>
                  <a:srgbClr val="221E1F"/>
                </a:solidFill>
                <a:latin typeface="Calibri"/>
                <a:ea typeface="Calibri"/>
                <a:cs typeface="Calibri"/>
                <a:sym typeface="Calibri"/>
              </a:rPr>
            </a:br>
            <a:endParaRPr/>
          </a:p>
        </p:txBody>
      </p:sp>
      <p:sp>
        <p:nvSpPr>
          <p:cNvPr id="94" name="Google Shape;94;p18"/>
          <p:cNvSpPr txBox="1"/>
          <p:nvPr>
            <p:ph idx="2" type="body"/>
          </p:nvPr>
        </p:nvSpPr>
        <p:spPr>
          <a:xfrm>
            <a:off x="790045" y="1930400"/>
            <a:ext cx="4185623" cy="3304117"/>
          </a:xfrm>
          <a:prstGeom prst="rect">
            <a:avLst/>
          </a:prstGeom>
          <a:noFill/>
          <a:ln>
            <a:noFill/>
          </a:ln>
        </p:spPr>
        <p:txBody>
          <a:bodyPr anchorCtr="0" anchor="t" bIns="45700" lIns="91425" spcFirstLastPara="1" rIns="91425" wrap="square" tIns="45700">
            <a:normAutofit fontScale="70000" lnSpcReduction="20000"/>
          </a:bodyPr>
          <a:lstStyle/>
          <a:p>
            <a:pPr indent="-258318" lvl="0" marL="342900" rtl="0" algn="l">
              <a:lnSpc>
                <a:spcPct val="115000"/>
              </a:lnSpc>
              <a:spcBef>
                <a:spcPts val="0"/>
              </a:spcBef>
              <a:spcAft>
                <a:spcPts val="0"/>
              </a:spcAft>
              <a:buSzPct val="79999"/>
              <a:buNone/>
            </a:pPr>
            <a:r>
              <a:t/>
            </a:r>
            <a:endParaRPr b="0" i="0" sz="1800" u="none" strike="noStrike">
              <a:solidFill>
                <a:srgbClr val="000000"/>
              </a:solidFill>
              <a:latin typeface="Calibri"/>
              <a:ea typeface="Calibri"/>
              <a:cs typeface="Calibri"/>
              <a:sym typeface="Calibri"/>
            </a:endParaRPr>
          </a:p>
          <a:p>
            <a:pPr indent="-322326" lvl="0" marL="342900" rtl="0" algn="l">
              <a:lnSpc>
                <a:spcPct val="115000"/>
              </a:lnSpc>
              <a:spcBef>
                <a:spcPts val="1000"/>
              </a:spcBef>
              <a:spcAft>
                <a:spcPts val="0"/>
              </a:spcAft>
              <a:buSzPct val="79999"/>
              <a:buChar char="●"/>
            </a:pPr>
            <a:r>
              <a:rPr b="0" i="0" lang="en-US" sz="1800" u="none" strike="noStrike">
                <a:solidFill>
                  <a:srgbClr val="221E1F"/>
                </a:solidFill>
                <a:latin typeface="Calibri"/>
                <a:ea typeface="Calibri"/>
                <a:cs typeface="Calibri"/>
                <a:sym typeface="Calibri"/>
              </a:rPr>
              <a:t>Current practice for non-hybrid vehicles is lower skill level technician makes recommendations, maste</a:t>
            </a:r>
            <a:r>
              <a:rPr lang="en-US">
                <a:solidFill>
                  <a:srgbClr val="221E1F"/>
                </a:solidFill>
                <a:latin typeface="Calibri"/>
                <a:ea typeface="Calibri"/>
                <a:cs typeface="Calibri"/>
                <a:sym typeface="Calibri"/>
              </a:rPr>
              <a:t>r techs book the upsell work. (Hybrid technicians are all master level and must handle car from MPI to close)</a:t>
            </a:r>
            <a:endParaRPr b="0" i="0" sz="1800" u="none" strike="noStrike">
              <a:solidFill>
                <a:srgbClr val="221E1F"/>
              </a:solidFill>
              <a:latin typeface="Calibri"/>
              <a:ea typeface="Calibri"/>
              <a:cs typeface="Calibri"/>
              <a:sym typeface="Calibri"/>
            </a:endParaRPr>
          </a:p>
          <a:p>
            <a:pPr indent="-322326" lvl="0" marL="342900" rtl="0" algn="l">
              <a:lnSpc>
                <a:spcPct val="115000"/>
              </a:lnSpc>
              <a:spcBef>
                <a:spcPts val="1000"/>
              </a:spcBef>
              <a:spcAft>
                <a:spcPts val="0"/>
              </a:spcAft>
              <a:buSzPct val="79999"/>
              <a:buChar char="●"/>
            </a:pPr>
            <a:r>
              <a:rPr b="0" i="0" lang="en-US" sz="1800" u="none" strike="noStrike">
                <a:solidFill>
                  <a:srgbClr val="221E1F"/>
                </a:solidFill>
                <a:latin typeface="Calibri"/>
                <a:ea typeface="Calibri"/>
                <a:cs typeface="Calibri"/>
                <a:sym typeface="Calibri"/>
              </a:rPr>
              <a:t>This process creates a great “shop flow,” but is not great for effective labor cost.    </a:t>
            </a:r>
            <a:endParaRPr/>
          </a:p>
          <a:p>
            <a:pPr indent="-322326" lvl="0" marL="342900" rtl="0" algn="l">
              <a:lnSpc>
                <a:spcPct val="115000"/>
              </a:lnSpc>
              <a:spcBef>
                <a:spcPts val="1000"/>
              </a:spcBef>
              <a:spcAft>
                <a:spcPts val="0"/>
              </a:spcAft>
              <a:buSzPct val="79999"/>
              <a:buChar char="●"/>
            </a:pPr>
            <a:r>
              <a:rPr b="0" i="0" lang="en-US" sz="1800" u="none" strike="noStrike">
                <a:solidFill>
                  <a:srgbClr val="221E1F"/>
                </a:solidFill>
                <a:latin typeface="Calibri"/>
                <a:ea typeface="Calibri"/>
                <a:cs typeface="Calibri"/>
                <a:sym typeface="Calibri"/>
              </a:rPr>
              <a:t>By allowing semi-skilled or apprentice technicians to perform basic upsells, this would average cost or labor</a:t>
            </a:r>
            <a:endParaRPr/>
          </a:p>
          <a:p>
            <a:pPr indent="-322326" lvl="0" marL="342900" rtl="0" algn="l">
              <a:lnSpc>
                <a:spcPct val="115000"/>
              </a:lnSpc>
              <a:spcBef>
                <a:spcPts val="1000"/>
              </a:spcBef>
              <a:spcAft>
                <a:spcPts val="0"/>
              </a:spcAft>
              <a:buSzPct val="79999"/>
              <a:buChar char="●"/>
            </a:pPr>
            <a:r>
              <a:rPr b="0" i="0" lang="en-US" sz="1800" u="none" strike="noStrike">
                <a:solidFill>
                  <a:srgbClr val="221E1F"/>
                </a:solidFill>
                <a:latin typeface="Calibri"/>
                <a:ea typeface="Calibri"/>
                <a:cs typeface="Calibri"/>
                <a:sym typeface="Calibri"/>
              </a:rPr>
              <a:t>Evaluate monthly</a:t>
            </a:r>
            <a:endParaRPr/>
          </a:p>
          <a:p>
            <a:pPr indent="-258318" lvl="0" marL="342900" rtl="0" algn="l">
              <a:lnSpc>
                <a:spcPct val="115000"/>
              </a:lnSpc>
              <a:spcBef>
                <a:spcPts val="1000"/>
              </a:spcBef>
              <a:spcAft>
                <a:spcPts val="0"/>
              </a:spcAft>
              <a:buSzPct val="59999"/>
              <a:buNone/>
            </a:pPr>
            <a:r>
              <a:t/>
            </a:r>
            <a:endParaRPr/>
          </a:p>
        </p:txBody>
      </p:sp>
      <p:pic>
        <p:nvPicPr>
          <p:cNvPr id="95" name="Google Shape;95;p18"/>
          <p:cNvPicPr preferRelativeResize="0"/>
          <p:nvPr>
            <p:ph idx="4" type="body"/>
          </p:nvPr>
        </p:nvPicPr>
        <p:blipFill rotWithShape="1">
          <a:blip r:embed="rId3">
            <a:alphaModFix/>
          </a:blip>
          <a:srcRect b="0" l="0" r="0" t="0"/>
          <a:stretch/>
        </p:blipFill>
        <p:spPr>
          <a:xfrm>
            <a:off x="4883401" y="1041912"/>
            <a:ext cx="5572041" cy="388568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19"/>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fontScale="90000"/>
          </a:bodyPr>
          <a:lstStyle/>
          <a:p>
            <a:pPr indent="0" lvl="0" marL="0" rtl="0" algn="l">
              <a:lnSpc>
                <a:spcPct val="100000"/>
              </a:lnSpc>
              <a:spcBef>
                <a:spcPts val="0"/>
              </a:spcBef>
              <a:spcAft>
                <a:spcPts val="0"/>
              </a:spcAft>
              <a:buClr>
                <a:srgbClr val="000000"/>
              </a:buClr>
              <a:buSzPct val="100000"/>
              <a:buFont typeface="Calibri"/>
              <a:buNone/>
            </a:pPr>
            <a:br>
              <a:rPr b="0" i="0" lang="en-US" sz="1800" u="none" strike="noStrike">
                <a:solidFill>
                  <a:srgbClr val="000000"/>
                </a:solidFill>
                <a:latin typeface="Calibri"/>
                <a:ea typeface="Calibri"/>
                <a:cs typeface="Calibri"/>
                <a:sym typeface="Calibri"/>
              </a:rPr>
            </a:br>
            <a:r>
              <a:rPr b="1" i="0" lang="en-US" u="none" strike="noStrike">
                <a:solidFill>
                  <a:srgbClr val="221E1F"/>
                </a:solidFill>
                <a:latin typeface="Calibri"/>
                <a:ea typeface="Calibri"/>
                <a:cs typeface="Calibri"/>
                <a:sym typeface="Calibri"/>
              </a:rPr>
              <a:t>Changes in Expense Structure </a:t>
            </a:r>
            <a:br>
              <a:rPr b="0" i="0" lang="en-US" sz="1800" u="none" strike="noStrike">
                <a:solidFill>
                  <a:srgbClr val="221E1F"/>
                </a:solidFill>
                <a:latin typeface="Calibri"/>
                <a:ea typeface="Calibri"/>
                <a:cs typeface="Calibri"/>
                <a:sym typeface="Calibri"/>
              </a:rPr>
            </a:br>
            <a:br>
              <a:rPr b="0" i="0" lang="en-US" sz="1800" u="none" strike="noStrike">
                <a:solidFill>
                  <a:srgbClr val="221E1F"/>
                </a:solidFill>
                <a:latin typeface="Calibri"/>
                <a:ea typeface="Calibri"/>
                <a:cs typeface="Calibri"/>
                <a:sym typeface="Calibri"/>
              </a:rPr>
            </a:br>
            <a:br>
              <a:rPr b="0" i="0" lang="en-US" sz="1800" u="none" strike="noStrike">
                <a:solidFill>
                  <a:srgbClr val="221E1F"/>
                </a:solidFill>
                <a:latin typeface="Calibri"/>
                <a:ea typeface="Calibri"/>
                <a:cs typeface="Calibri"/>
                <a:sym typeface="Calibri"/>
              </a:rPr>
            </a:br>
            <a:endParaRPr/>
          </a:p>
        </p:txBody>
      </p:sp>
      <p:sp>
        <p:nvSpPr>
          <p:cNvPr id="101" name="Google Shape;101;p19"/>
          <p:cNvSpPr txBox="1"/>
          <p:nvPr>
            <p:ph idx="1" type="body"/>
          </p:nvPr>
        </p:nvSpPr>
        <p:spPr>
          <a:xfrm>
            <a:off x="677334" y="2160589"/>
            <a:ext cx="4184035" cy="3880772"/>
          </a:xfrm>
          <a:prstGeom prst="rect">
            <a:avLst/>
          </a:prstGeom>
          <a:noFill/>
          <a:ln>
            <a:noFill/>
          </a:ln>
        </p:spPr>
        <p:txBody>
          <a:bodyPr anchorCtr="0" anchor="t" bIns="45700" lIns="91425" spcFirstLastPara="1" rIns="91425" wrap="square" tIns="45700">
            <a:normAutofit/>
          </a:bodyPr>
          <a:lstStyle/>
          <a:p>
            <a:pPr indent="-258318" lvl="0" marL="342900" rtl="0" algn="l">
              <a:lnSpc>
                <a:spcPct val="115000"/>
              </a:lnSpc>
              <a:spcBef>
                <a:spcPts val="0"/>
              </a:spcBef>
              <a:spcAft>
                <a:spcPts val="0"/>
              </a:spcAft>
              <a:buSzPts val="1440"/>
              <a:buNone/>
            </a:pPr>
            <a:r>
              <a:t/>
            </a:r>
            <a:endParaRPr b="0" i="0" sz="1800" u="none" strike="noStrike">
              <a:solidFill>
                <a:srgbClr val="000000"/>
              </a:solidFill>
              <a:latin typeface="Calibri"/>
              <a:ea typeface="Calibri"/>
              <a:cs typeface="Calibri"/>
              <a:sym typeface="Calibri"/>
            </a:endParaRPr>
          </a:p>
          <a:p>
            <a:pPr indent="-342900" lvl="0" marL="342900" rtl="0" algn="l">
              <a:lnSpc>
                <a:spcPct val="115000"/>
              </a:lnSpc>
              <a:spcBef>
                <a:spcPts val="1000"/>
              </a:spcBef>
              <a:spcAft>
                <a:spcPts val="0"/>
              </a:spcAft>
              <a:buSzPts val="1440"/>
              <a:buChar char="●"/>
            </a:pPr>
            <a:r>
              <a:rPr b="0" i="0" lang="en-US" sz="1800" u="none" strike="noStrike">
                <a:solidFill>
                  <a:srgbClr val="221E1F"/>
                </a:solidFill>
                <a:latin typeface="Calibri"/>
                <a:ea typeface="Calibri"/>
                <a:cs typeface="Calibri"/>
                <a:sym typeface="Calibri"/>
              </a:rPr>
              <a:t>Department Grosses need to improve</a:t>
            </a:r>
            <a:endParaRPr/>
          </a:p>
          <a:p>
            <a:pPr indent="-342900" lvl="0" marL="342900" rtl="0" algn="l">
              <a:lnSpc>
                <a:spcPct val="115000"/>
              </a:lnSpc>
              <a:spcBef>
                <a:spcPts val="1000"/>
              </a:spcBef>
              <a:spcAft>
                <a:spcPts val="0"/>
              </a:spcAft>
              <a:buSzPts val="1440"/>
              <a:buChar char="●"/>
            </a:pPr>
            <a:r>
              <a:rPr b="0" i="0" lang="en-US" sz="1800" u="none" strike="noStrike">
                <a:solidFill>
                  <a:srgbClr val="221E1F"/>
                </a:solidFill>
                <a:latin typeface="Calibri"/>
                <a:ea typeface="Calibri"/>
                <a:cs typeface="Calibri"/>
                <a:sym typeface="Calibri"/>
              </a:rPr>
              <a:t>We need more customers in the door</a:t>
            </a:r>
            <a:endParaRPr/>
          </a:p>
          <a:p>
            <a:pPr indent="-342900" lvl="0" marL="342900" rtl="0" algn="l">
              <a:lnSpc>
                <a:spcPct val="115000"/>
              </a:lnSpc>
              <a:spcBef>
                <a:spcPts val="1000"/>
              </a:spcBef>
              <a:spcAft>
                <a:spcPts val="0"/>
              </a:spcAft>
              <a:buSzPts val="1440"/>
              <a:buChar char="●"/>
            </a:pPr>
            <a:r>
              <a:rPr b="0" i="0" lang="en-US" sz="1800" u="none" strike="noStrike">
                <a:solidFill>
                  <a:srgbClr val="221E1F"/>
                </a:solidFill>
                <a:latin typeface="Calibri"/>
                <a:ea typeface="Calibri"/>
                <a:cs typeface="Calibri"/>
                <a:sym typeface="Calibri"/>
              </a:rPr>
              <a:t>Marketing strategy adjustments are in need</a:t>
            </a:r>
            <a:endParaRPr/>
          </a:p>
          <a:p>
            <a:pPr indent="-342900" lvl="0" marL="342900" rtl="0" algn="l">
              <a:lnSpc>
                <a:spcPct val="115000"/>
              </a:lnSpc>
              <a:spcBef>
                <a:spcPts val="1000"/>
              </a:spcBef>
              <a:spcAft>
                <a:spcPts val="0"/>
              </a:spcAft>
              <a:buSzPts val="1440"/>
              <a:buChar char="●"/>
            </a:pPr>
            <a:r>
              <a:rPr b="0" i="0" lang="en-US" sz="1800" u="none" strike="noStrike">
                <a:solidFill>
                  <a:srgbClr val="221E1F"/>
                </a:solidFill>
                <a:latin typeface="Calibri"/>
                <a:ea typeface="Calibri"/>
                <a:cs typeface="Calibri"/>
                <a:sym typeface="Calibri"/>
              </a:rPr>
              <a:t>Assessing profit centering month to month is a must</a:t>
            </a:r>
            <a:endParaRPr/>
          </a:p>
          <a:p>
            <a:pPr indent="-258318" lvl="0" marL="342900" rtl="0" algn="l">
              <a:lnSpc>
                <a:spcPct val="115000"/>
              </a:lnSpc>
              <a:spcBef>
                <a:spcPts val="1000"/>
              </a:spcBef>
              <a:spcAft>
                <a:spcPts val="0"/>
              </a:spcAft>
              <a:buSzPts val="1440"/>
              <a:buNone/>
            </a:pPr>
            <a:r>
              <a:t/>
            </a:r>
            <a:endParaRPr/>
          </a:p>
        </p:txBody>
      </p:sp>
      <p:pic>
        <p:nvPicPr>
          <p:cNvPr id="102" name="Google Shape;102;p19"/>
          <p:cNvPicPr preferRelativeResize="0"/>
          <p:nvPr/>
        </p:nvPicPr>
        <p:blipFill rotWithShape="1">
          <a:blip r:embed="rId3">
            <a:alphaModFix/>
          </a:blip>
          <a:srcRect b="0" l="0" r="0" t="0"/>
          <a:stretch/>
        </p:blipFill>
        <p:spPr>
          <a:xfrm>
            <a:off x="5351045" y="1510175"/>
            <a:ext cx="3390900" cy="2590800"/>
          </a:xfrm>
          <a:prstGeom prst="rect">
            <a:avLst/>
          </a:prstGeom>
          <a:noFill/>
          <a:ln>
            <a:noFill/>
          </a:ln>
        </p:spPr>
      </p:pic>
      <p:sp>
        <p:nvSpPr>
          <p:cNvPr id="103" name="Google Shape;103;p19"/>
          <p:cNvSpPr txBox="1"/>
          <p:nvPr>
            <p:ph idx="2" type="body"/>
          </p:nvPr>
        </p:nvSpPr>
        <p:spPr>
          <a:xfrm>
            <a:off x="5089970" y="5715000"/>
            <a:ext cx="4184034" cy="326362"/>
          </a:xfrm>
          <a:prstGeom prst="rect">
            <a:avLst/>
          </a:prstGeom>
          <a:noFill/>
          <a:ln>
            <a:noFill/>
          </a:ln>
        </p:spPr>
        <p:txBody>
          <a:bodyPr anchorCtr="0" anchor="t" bIns="45700" lIns="91425" spcFirstLastPara="1" rIns="91425" wrap="square" tIns="45700">
            <a:normAutofit fontScale="62500"/>
          </a:bodyPr>
          <a:lstStyle/>
          <a:p>
            <a:pPr indent="0" lvl="0" marL="0" rtl="0" algn="l">
              <a:lnSpc>
                <a:spcPct val="115000"/>
              </a:lnSpc>
              <a:spcBef>
                <a:spcPts val="0"/>
              </a:spcBef>
              <a:spcAft>
                <a:spcPts val="0"/>
              </a:spcAft>
              <a:buSzPct val="59999"/>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20"/>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fontScale="90000"/>
          </a:bodyPr>
          <a:lstStyle/>
          <a:p>
            <a:pPr indent="0" lvl="0" marL="0" rtl="0" algn="l">
              <a:lnSpc>
                <a:spcPct val="100000"/>
              </a:lnSpc>
              <a:spcBef>
                <a:spcPts val="0"/>
              </a:spcBef>
              <a:spcAft>
                <a:spcPts val="0"/>
              </a:spcAft>
              <a:buClr>
                <a:srgbClr val="000000"/>
              </a:buClr>
              <a:buSzPct val="100000"/>
              <a:buFont typeface="Calibri"/>
              <a:buNone/>
            </a:pPr>
            <a:br>
              <a:rPr b="0" i="0" lang="en-US" sz="1800" u="none" strike="noStrike">
                <a:solidFill>
                  <a:srgbClr val="000000"/>
                </a:solidFill>
                <a:latin typeface="Calibri"/>
                <a:ea typeface="Calibri"/>
                <a:cs typeface="Calibri"/>
                <a:sym typeface="Calibri"/>
              </a:rPr>
            </a:br>
            <a:r>
              <a:rPr b="1" i="0" lang="en-US" u="none" strike="noStrike">
                <a:solidFill>
                  <a:srgbClr val="221E1F"/>
                </a:solidFill>
                <a:latin typeface="Calibri"/>
                <a:ea typeface="Calibri"/>
                <a:cs typeface="Calibri"/>
                <a:sym typeface="Calibri"/>
              </a:rPr>
              <a:t>Productivity</a:t>
            </a:r>
            <a:br>
              <a:rPr b="0" i="0" lang="en-US" sz="1800" u="none" strike="noStrike">
                <a:solidFill>
                  <a:srgbClr val="221E1F"/>
                </a:solidFill>
                <a:latin typeface="Calibri"/>
                <a:ea typeface="Calibri"/>
                <a:cs typeface="Calibri"/>
                <a:sym typeface="Calibri"/>
              </a:rPr>
            </a:br>
            <a:br>
              <a:rPr b="0" i="0" lang="en-US" sz="1800" u="none" strike="noStrike">
                <a:solidFill>
                  <a:srgbClr val="221E1F"/>
                </a:solidFill>
                <a:latin typeface="Calibri"/>
                <a:ea typeface="Calibri"/>
                <a:cs typeface="Calibri"/>
                <a:sym typeface="Calibri"/>
              </a:rPr>
            </a:br>
            <a:br>
              <a:rPr b="0" i="0" lang="en-US" sz="1800" u="none" strike="noStrike">
                <a:solidFill>
                  <a:srgbClr val="221E1F"/>
                </a:solidFill>
                <a:latin typeface="Calibri"/>
                <a:ea typeface="Calibri"/>
                <a:cs typeface="Calibri"/>
                <a:sym typeface="Calibri"/>
              </a:rPr>
            </a:br>
            <a:endParaRPr/>
          </a:p>
        </p:txBody>
      </p:sp>
      <p:sp>
        <p:nvSpPr>
          <p:cNvPr id="109" name="Google Shape;109;p20"/>
          <p:cNvSpPr txBox="1"/>
          <p:nvPr>
            <p:ph idx="1" type="body"/>
          </p:nvPr>
        </p:nvSpPr>
        <p:spPr>
          <a:xfrm>
            <a:off x="219689" y="1488614"/>
            <a:ext cx="4184035" cy="3880772"/>
          </a:xfrm>
          <a:prstGeom prst="rect">
            <a:avLst/>
          </a:prstGeom>
          <a:noFill/>
          <a:ln>
            <a:noFill/>
          </a:ln>
        </p:spPr>
        <p:txBody>
          <a:bodyPr anchorCtr="0" anchor="t" bIns="45700" lIns="91425" spcFirstLastPara="1" rIns="91425" wrap="square" tIns="45700">
            <a:normAutofit/>
          </a:bodyPr>
          <a:lstStyle/>
          <a:p>
            <a:pPr indent="-251459" lvl="0" marL="342900" rtl="0" algn="l">
              <a:lnSpc>
                <a:spcPct val="115000"/>
              </a:lnSpc>
              <a:spcBef>
                <a:spcPts val="0"/>
              </a:spcBef>
              <a:spcAft>
                <a:spcPts val="0"/>
              </a:spcAft>
              <a:buSzPts val="1440"/>
              <a:buNone/>
            </a:pPr>
            <a:r>
              <a:t/>
            </a:r>
            <a:endParaRPr b="0" i="0" sz="1800" u="none" strike="noStrike">
              <a:solidFill>
                <a:srgbClr val="000000"/>
              </a:solidFill>
              <a:latin typeface="Calibri"/>
              <a:ea typeface="Calibri"/>
              <a:cs typeface="Calibri"/>
              <a:sym typeface="Calibri"/>
            </a:endParaRPr>
          </a:p>
          <a:p>
            <a:pPr indent="-342900" lvl="0" marL="342900" rtl="0" algn="l">
              <a:lnSpc>
                <a:spcPct val="115000"/>
              </a:lnSpc>
              <a:spcBef>
                <a:spcPts val="1000"/>
              </a:spcBef>
              <a:spcAft>
                <a:spcPts val="0"/>
              </a:spcAft>
              <a:buSzPts val="1440"/>
              <a:buChar char="●"/>
            </a:pPr>
            <a:r>
              <a:rPr b="0" i="0" lang="en-US" sz="1800" u="none" strike="noStrike">
                <a:solidFill>
                  <a:srgbClr val="221E1F"/>
                </a:solidFill>
                <a:latin typeface="Calibri"/>
                <a:ea typeface="Calibri"/>
                <a:cs typeface="Calibri"/>
                <a:sym typeface="Calibri"/>
              </a:rPr>
              <a:t>Menu based presentation, mimicking factory recommendations in conjunction with maintenance items </a:t>
            </a:r>
            <a:endParaRPr/>
          </a:p>
          <a:p>
            <a:pPr indent="-342900" lvl="0" marL="342900" rtl="0" algn="l">
              <a:lnSpc>
                <a:spcPct val="115000"/>
              </a:lnSpc>
              <a:spcBef>
                <a:spcPts val="1000"/>
              </a:spcBef>
              <a:spcAft>
                <a:spcPts val="0"/>
              </a:spcAft>
              <a:buSzPts val="1440"/>
              <a:buChar char="●"/>
            </a:pPr>
            <a:r>
              <a:rPr b="0" i="0" lang="en-US" sz="1800" u="none" strike="noStrike">
                <a:solidFill>
                  <a:srgbClr val="221E1F"/>
                </a:solidFill>
                <a:latin typeface="Calibri"/>
                <a:ea typeface="Calibri"/>
                <a:cs typeface="Calibri"/>
                <a:sym typeface="Calibri"/>
              </a:rPr>
              <a:t>Warranty dollars are lacking in comparison</a:t>
            </a:r>
            <a:endParaRPr/>
          </a:p>
          <a:p>
            <a:pPr indent="-342900" lvl="0" marL="342900" rtl="0" algn="l">
              <a:lnSpc>
                <a:spcPct val="115000"/>
              </a:lnSpc>
              <a:spcBef>
                <a:spcPts val="1000"/>
              </a:spcBef>
              <a:spcAft>
                <a:spcPts val="0"/>
              </a:spcAft>
              <a:buSzPts val="1440"/>
              <a:buChar char="●"/>
            </a:pPr>
            <a:r>
              <a:rPr b="0" i="0" lang="en-US" sz="1800" u="none" strike="noStrike">
                <a:solidFill>
                  <a:srgbClr val="221E1F"/>
                </a:solidFill>
                <a:latin typeface="Calibri"/>
                <a:ea typeface="Calibri"/>
                <a:cs typeface="Calibri"/>
                <a:sym typeface="Calibri"/>
              </a:rPr>
              <a:t>Appointment coordinators need to actively call open Recall cars daily to try and drive those dollars up</a:t>
            </a:r>
            <a:endParaRPr/>
          </a:p>
          <a:p>
            <a:pPr indent="0" lvl="0" marL="0" rtl="0" algn="l">
              <a:lnSpc>
                <a:spcPct val="115000"/>
              </a:lnSpc>
              <a:spcBef>
                <a:spcPts val="1000"/>
              </a:spcBef>
              <a:spcAft>
                <a:spcPts val="0"/>
              </a:spcAft>
              <a:buSzPts val="1440"/>
              <a:buNone/>
            </a:pPr>
            <a:r>
              <a:t/>
            </a:r>
            <a:endParaRPr/>
          </a:p>
        </p:txBody>
      </p:sp>
      <p:pic>
        <p:nvPicPr>
          <p:cNvPr id="110" name="Google Shape;110;p20"/>
          <p:cNvPicPr preferRelativeResize="0"/>
          <p:nvPr>
            <p:ph idx="2" type="body"/>
          </p:nvPr>
        </p:nvPicPr>
        <p:blipFill rotWithShape="1">
          <a:blip r:embed="rId3">
            <a:alphaModFix/>
          </a:blip>
          <a:srcRect b="0" l="0" r="0" t="0"/>
          <a:stretch/>
        </p:blipFill>
        <p:spPr>
          <a:xfrm>
            <a:off x="4403724" y="1270000"/>
            <a:ext cx="5424583" cy="388077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21"/>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fontScale="90000"/>
          </a:bodyPr>
          <a:lstStyle/>
          <a:p>
            <a:pPr indent="0" lvl="0" marL="0" rtl="0" algn="l">
              <a:lnSpc>
                <a:spcPct val="100000"/>
              </a:lnSpc>
              <a:spcBef>
                <a:spcPts val="0"/>
              </a:spcBef>
              <a:spcAft>
                <a:spcPts val="0"/>
              </a:spcAft>
              <a:buClr>
                <a:srgbClr val="000000"/>
              </a:buClr>
              <a:buSzPct val="100000"/>
              <a:buFont typeface="Calibri"/>
              <a:buNone/>
            </a:pPr>
            <a:br>
              <a:rPr b="0" i="0" lang="en-US" sz="1800" u="none" strike="noStrike">
                <a:solidFill>
                  <a:srgbClr val="000000"/>
                </a:solidFill>
                <a:latin typeface="Calibri"/>
                <a:ea typeface="Calibri"/>
                <a:cs typeface="Calibri"/>
                <a:sym typeface="Calibri"/>
              </a:rPr>
            </a:br>
            <a:r>
              <a:rPr b="1" i="0" lang="en-US" u="none" strike="noStrike">
                <a:solidFill>
                  <a:srgbClr val="221E1F"/>
                </a:solidFill>
                <a:latin typeface="Calibri"/>
                <a:ea typeface="Calibri"/>
                <a:cs typeface="Calibri"/>
                <a:sym typeface="Calibri"/>
              </a:rPr>
              <a:t>Facility</a:t>
            </a:r>
            <a:br>
              <a:rPr b="0" i="0" lang="en-US" sz="1800" u="none" strike="noStrike">
                <a:solidFill>
                  <a:srgbClr val="221E1F"/>
                </a:solidFill>
                <a:latin typeface="Calibri"/>
                <a:ea typeface="Calibri"/>
                <a:cs typeface="Calibri"/>
                <a:sym typeface="Calibri"/>
              </a:rPr>
            </a:br>
            <a:br>
              <a:rPr b="0" i="0" lang="en-US" sz="1800" u="none" strike="noStrike">
                <a:solidFill>
                  <a:srgbClr val="221E1F"/>
                </a:solidFill>
                <a:latin typeface="Calibri"/>
                <a:ea typeface="Calibri"/>
                <a:cs typeface="Calibri"/>
                <a:sym typeface="Calibri"/>
              </a:rPr>
            </a:br>
            <a:br>
              <a:rPr b="0" i="0" lang="en-US" sz="1800" u="none" strike="noStrike">
                <a:solidFill>
                  <a:srgbClr val="221E1F"/>
                </a:solidFill>
                <a:latin typeface="Calibri"/>
                <a:ea typeface="Calibri"/>
                <a:cs typeface="Calibri"/>
                <a:sym typeface="Calibri"/>
              </a:rPr>
            </a:br>
            <a:endParaRPr/>
          </a:p>
        </p:txBody>
      </p:sp>
      <p:sp>
        <p:nvSpPr>
          <p:cNvPr id="116" name="Google Shape;116;p21"/>
          <p:cNvSpPr txBox="1"/>
          <p:nvPr>
            <p:ph idx="1" type="body"/>
          </p:nvPr>
        </p:nvSpPr>
        <p:spPr>
          <a:xfrm>
            <a:off x="677334" y="2160589"/>
            <a:ext cx="4184035" cy="3880772"/>
          </a:xfrm>
          <a:prstGeom prst="rect">
            <a:avLst/>
          </a:prstGeom>
          <a:noFill/>
          <a:ln>
            <a:noFill/>
          </a:ln>
        </p:spPr>
        <p:txBody>
          <a:bodyPr anchorCtr="0" anchor="t" bIns="45700" lIns="91425" spcFirstLastPara="1" rIns="91425" wrap="square" tIns="45700">
            <a:normAutofit fontScale="85000" lnSpcReduction="20000"/>
          </a:bodyPr>
          <a:lstStyle/>
          <a:p>
            <a:pPr indent="-251459" lvl="0" marL="342900" rtl="0" algn="l">
              <a:lnSpc>
                <a:spcPct val="115000"/>
              </a:lnSpc>
              <a:spcBef>
                <a:spcPts val="0"/>
              </a:spcBef>
              <a:spcAft>
                <a:spcPts val="0"/>
              </a:spcAft>
              <a:buSzPct val="79999"/>
              <a:buNone/>
            </a:pPr>
            <a:r>
              <a:t/>
            </a:r>
            <a:endParaRPr b="0" i="0" sz="1800" u="none" strike="noStrike">
              <a:solidFill>
                <a:srgbClr val="000000"/>
              </a:solidFill>
              <a:latin typeface="Calibri"/>
              <a:ea typeface="Calibri"/>
              <a:cs typeface="Calibri"/>
              <a:sym typeface="Calibri"/>
            </a:endParaRPr>
          </a:p>
          <a:p>
            <a:pPr indent="-329184" lvl="0" marL="342900" rtl="0" algn="l">
              <a:lnSpc>
                <a:spcPct val="115000"/>
              </a:lnSpc>
              <a:spcBef>
                <a:spcPts val="1000"/>
              </a:spcBef>
              <a:spcAft>
                <a:spcPts val="0"/>
              </a:spcAft>
              <a:buSzPct val="106665"/>
              <a:buChar char="●"/>
            </a:pPr>
            <a:r>
              <a:rPr lang="en-US">
                <a:solidFill>
                  <a:srgbClr val="221E1F"/>
                </a:solidFill>
                <a:latin typeface="Calibri"/>
                <a:ea typeface="Calibri"/>
                <a:cs typeface="Calibri"/>
                <a:sym typeface="Calibri"/>
              </a:rPr>
              <a:t>20 technicians, 23 bays</a:t>
            </a:r>
            <a:endParaRPr b="0" i="0" sz="1800" u="none" strike="noStrike">
              <a:solidFill>
                <a:srgbClr val="221E1F"/>
              </a:solidFill>
              <a:latin typeface="Calibri"/>
              <a:ea typeface="Calibri"/>
              <a:cs typeface="Calibri"/>
              <a:sym typeface="Calibri"/>
            </a:endParaRPr>
          </a:p>
          <a:p>
            <a:pPr indent="-329184" lvl="0" marL="342900" rtl="0" algn="l">
              <a:lnSpc>
                <a:spcPct val="115000"/>
              </a:lnSpc>
              <a:spcBef>
                <a:spcPts val="1000"/>
              </a:spcBef>
              <a:spcAft>
                <a:spcPts val="0"/>
              </a:spcAft>
              <a:buSzPct val="79999"/>
              <a:buChar char="●"/>
            </a:pPr>
            <a:r>
              <a:rPr b="0" i="0" lang="en-US" sz="1800" u="none" strike="noStrike">
                <a:solidFill>
                  <a:srgbClr val="221E1F"/>
                </a:solidFill>
                <a:latin typeface="Calibri"/>
                <a:ea typeface="Calibri"/>
                <a:cs typeface="Calibri"/>
                <a:sym typeface="Calibri"/>
              </a:rPr>
              <a:t>We need at least 4 lube technicians and to promote at least 2 if they have taken their ASE’s so we can rotate Lube Techs amongst all shifts to maximize Bay utilization</a:t>
            </a:r>
            <a:endParaRPr/>
          </a:p>
          <a:p>
            <a:pPr indent="-329184" lvl="0" marL="342900" rtl="0" algn="l">
              <a:lnSpc>
                <a:spcPct val="115000"/>
              </a:lnSpc>
              <a:spcBef>
                <a:spcPts val="1000"/>
              </a:spcBef>
              <a:spcAft>
                <a:spcPts val="0"/>
              </a:spcAft>
              <a:buSzPct val="79999"/>
              <a:buChar char="●"/>
            </a:pPr>
            <a:r>
              <a:rPr b="0" i="0" lang="en-US" sz="1800" u="none" strike="noStrike">
                <a:solidFill>
                  <a:srgbClr val="221E1F"/>
                </a:solidFill>
                <a:latin typeface="Calibri"/>
                <a:ea typeface="Calibri"/>
                <a:cs typeface="Calibri"/>
                <a:sym typeface="Calibri"/>
              </a:rPr>
              <a:t>We mus</a:t>
            </a:r>
            <a:r>
              <a:rPr lang="en-US">
                <a:solidFill>
                  <a:srgbClr val="221E1F"/>
                </a:solidFill>
                <a:latin typeface="Calibri"/>
                <a:ea typeface="Calibri"/>
                <a:cs typeface="Calibri"/>
                <a:sym typeface="Calibri"/>
              </a:rPr>
              <a:t>t continue to encourage our technicians to strive for more, studying for and passing tests to move up</a:t>
            </a:r>
            <a:endParaRPr b="0" i="0" sz="1800" u="none" strike="noStrike">
              <a:solidFill>
                <a:srgbClr val="221E1F"/>
              </a:solidFill>
              <a:latin typeface="Calibri"/>
              <a:ea typeface="Calibri"/>
              <a:cs typeface="Calibri"/>
              <a:sym typeface="Calibri"/>
            </a:endParaRPr>
          </a:p>
          <a:p>
            <a:pPr indent="-329184" lvl="0" marL="342900" rtl="0" algn="l">
              <a:lnSpc>
                <a:spcPct val="115000"/>
              </a:lnSpc>
              <a:spcBef>
                <a:spcPts val="1000"/>
              </a:spcBef>
              <a:spcAft>
                <a:spcPts val="0"/>
              </a:spcAft>
              <a:buSzPct val="79999"/>
              <a:buChar char="●"/>
            </a:pPr>
            <a:r>
              <a:rPr b="0" i="0" lang="en-US" sz="1800" u="none" strike="noStrike">
                <a:solidFill>
                  <a:srgbClr val="221E1F"/>
                </a:solidFill>
                <a:latin typeface="Calibri"/>
                <a:ea typeface="Calibri"/>
                <a:cs typeface="Calibri"/>
                <a:sym typeface="Calibri"/>
              </a:rPr>
              <a:t>Reassess monthly </a:t>
            </a:r>
            <a:endParaRPr/>
          </a:p>
          <a:p>
            <a:pPr indent="-251459" lvl="0" marL="342900" rtl="0" algn="l">
              <a:lnSpc>
                <a:spcPct val="115000"/>
              </a:lnSpc>
              <a:spcBef>
                <a:spcPts val="1000"/>
              </a:spcBef>
              <a:spcAft>
                <a:spcPts val="0"/>
              </a:spcAft>
              <a:buSzPct val="59999"/>
              <a:buNone/>
            </a:pPr>
            <a:r>
              <a:t/>
            </a:r>
            <a:endParaRPr/>
          </a:p>
        </p:txBody>
      </p:sp>
      <p:sp>
        <p:nvSpPr>
          <p:cNvPr id="117" name="Google Shape;117;p21"/>
          <p:cNvSpPr txBox="1"/>
          <p:nvPr>
            <p:ph idx="2" type="body"/>
          </p:nvPr>
        </p:nvSpPr>
        <p:spPr>
          <a:xfrm>
            <a:off x="5089970" y="2160589"/>
            <a:ext cx="4184034" cy="3880773"/>
          </a:xfrm>
          <a:prstGeom prst="rect">
            <a:avLst/>
          </a:prstGeom>
          <a:noFill/>
          <a:ln>
            <a:noFill/>
          </a:ln>
        </p:spPr>
        <p:txBody>
          <a:bodyPr anchorCtr="0" anchor="t" bIns="45700" lIns="91425" spcFirstLastPara="1" rIns="91425" wrap="square" tIns="45700">
            <a:normAutofit/>
          </a:bodyPr>
          <a:lstStyle/>
          <a:p>
            <a:pPr indent="-251459" lvl="0" marL="342900" rtl="0" algn="l">
              <a:lnSpc>
                <a:spcPct val="115000"/>
              </a:lnSpc>
              <a:spcBef>
                <a:spcPts val="0"/>
              </a:spcBef>
              <a:spcAft>
                <a:spcPts val="0"/>
              </a:spcAft>
              <a:buSzPts val="1440"/>
              <a:buNone/>
            </a:pPr>
            <a:r>
              <a:t/>
            </a:r>
            <a:endParaRPr/>
          </a:p>
        </p:txBody>
      </p:sp>
      <p:pic>
        <p:nvPicPr>
          <p:cNvPr id="118" name="Google Shape;118;p21"/>
          <p:cNvPicPr preferRelativeResize="0"/>
          <p:nvPr/>
        </p:nvPicPr>
        <p:blipFill rotWithShape="1">
          <a:blip r:embed="rId3">
            <a:alphaModFix/>
          </a:blip>
          <a:srcRect b="0" l="0" r="0" t="0"/>
          <a:stretch/>
        </p:blipFill>
        <p:spPr>
          <a:xfrm>
            <a:off x="4768235" y="1043319"/>
            <a:ext cx="5124795" cy="477136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p22"/>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Clr>
                <a:schemeClr val="accent1"/>
              </a:buClr>
              <a:buSzPts val="3600"/>
              <a:buFont typeface="Trebuchet MS"/>
              <a:buNone/>
            </a:pPr>
            <a:r>
              <a:rPr lang="en-US"/>
              <a:t>Repair order analysis</a:t>
            </a:r>
            <a:endParaRPr/>
          </a:p>
        </p:txBody>
      </p:sp>
      <p:sp>
        <p:nvSpPr>
          <p:cNvPr id="124" name="Google Shape;124;p22"/>
          <p:cNvSpPr txBox="1"/>
          <p:nvPr>
            <p:ph idx="1" type="body"/>
          </p:nvPr>
        </p:nvSpPr>
        <p:spPr>
          <a:xfrm>
            <a:off x="677335" y="2160589"/>
            <a:ext cx="3336526" cy="3610819"/>
          </a:xfrm>
          <a:prstGeom prst="rect">
            <a:avLst/>
          </a:prstGeom>
          <a:noFill/>
          <a:ln>
            <a:noFill/>
          </a:ln>
        </p:spPr>
        <p:txBody>
          <a:bodyPr anchorCtr="0" anchor="t" bIns="45700" lIns="91425" spcFirstLastPara="1" rIns="91425" wrap="square" tIns="45700">
            <a:normAutofit fontScale="62500"/>
          </a:bodyPr>
          <a:lstStyle/>
          <a:p>
            <a:pPr indent="-315468" lvl="0" marL="342900" rtl="0" algn="l">
              <a:lnSpc>
                <a:spcPct val="115000"/>
              </a:lnSpc>
              <a:spcBef>
                <a:spcPts val="0"/>
              </a:spcBef>
              <a:spcAft>
                <a:spcPts val="0"/>
              </a:spcAft>
              <a:buSzPct val="59999"/>
              <a:buChar char="●"/>
            </a:pPr>
            <a:r>
              <a:rPr lang="en-US"/>
              <a:t>Service Management Team wants more repair, less maintenance. We are a Hyundai store, Complimentary maintenance is a fact of life and a great way to keep our customers in our service drive. There needs to be an attitude shift from the advisors on how they approach the “free” maintenance customers, easier to upsell from a tire rotation than from a transmission replacement!	</a:t>
            </a:r>
            <a:endParaRPr/>
          </a:p>
        </p:txBody>
      </p:sp>
      <p:sp>
        <p:nvSpPr>
          <p:cNvPr id="125" name="Google Shape;125;p22"/>
          <p:cNvSpPr txBox="1"/>
          <p:nvPr>
            <p:ph idx="2" type="body"/>
          </p:nvPr>
        </p:nvSpPr>
        <p:spPr>
          <a:xfrm>
            <a:off x="5089970" y="2160589"/>
            <a:ext cx="4184034" cy="3880773"/>
          </a:xfrm>
          <a:prstGeom prst="rect">
            <a:avLst/>
          </a:prstGeom>
          <a:noFill/>
          <a:ln>
            <a:noFill/>
          </a:ln>
        </p:spPr>
        <p:txBody>
          <a:bodyPr anchorCtr="0" anchor="t" bIns="45700" lIns="91425" spcFirstLastPara="1" rIns="91425" wrap="square" tIns="45700">
            <a:normAutofit/>
          </a:bodyPr>
          <a:lstStyle/>
          <a:p>
            <a:pPr indent="-258318" lvl="0" marL="342900" rtl="0" algn="l">
              <a:lnSpc>
                <a:spcPct val="115000"/>
              </a:lnSpc>
              <a:spcBef>
                <a:spcPts val="0"/>
              </a:spcBef>
              <a:spcAft>
                <a:spcPts val="0"/>
              </a:spcAft>
              <a:buSzPts val="1440"/>
              <a:buNone/>
            </a:pPr>
            <a:r>
              <a:t/>
            </a:r>
            <a:endParaRPr/>
          </a:p>
        </p:txBody>
      </p:sp>
      <p:pic>
        <p:nvPicPr>
          <p:cNvPr id="126" name="Google Shape;126;p22"/>
          <p:cNvPicPr preferRelativeResize="0"/>
          <p:nvPr/>
        </p:nvPicPr>
        <p:blipFill rotWithShape="1">
          <a:blip r:embed="rId3">
            <a:alphaModFix/>
          </a:blip>
          <a:srcRect b="0" l="0" r="0" t="0"/>
          <a:stretch/>
        </p:blipFill>
        <p:spPr>
          <a:xfrm>
            <a:off x="4599323" y="1270000"/>
            <a:ext cx="6016542" cy="515703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23"/>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Clr>
                <a:schemeClr val="accent1"/>
              </a:buClr>
              <a:buSzPts val="3600"/>
              <a:buFont typeface="Trebuchet MS"/>
              <a:buNone/>
            </a:pPr>
            <a:r>
              <a:rPr lang="en-US"/>
              <a:t>SWOT Analysis</a:t>
            </a:r>
            <a:endParaRPr/>
          </a:p>
        </p:txBody>
      </p:sp>
      <p:sp>
        <p:nvSpPr>
          <p:cNvPr id="132" name="Google Shape;132;p23"/>
          <p:cNvSpPr txBox="1"/>
          <p:nvPr>
            <p:ph idx="1" type="body"/>
          </p:nvPr>
        </p:nvSpPr>
        <p:spPr>
          <a:xfrm>
            <a:off x="677334" y="2160589"/>
            <a:ext cx="8596668" cy="3880773"/>
          </a:xfrm>
          <a:prstGeom prst="rect">
            <a:avLst/>
          </a:prstGeom>
          <a:noFill/>
          <a:ln>
            <a:noFill/>
          </a:ln>
        </p:spPr>
        <p:txBody>
          <a:bodyPr anchorCtr="0" anchor="t" bIns="45700" lIns="91425" spcFirstLastPara="1" rIns="91425" wrap="square" tIns="45700">
            <a:normAutofit lnSpcReduction="20000"/>
          </a:bodyPr>
          <a:lstStyle/>
          <a:p>
            <a:pPr indent="-342900" lvl="0" marL="342900" rtl="0" algn="l">
              <a:lnSpc>
                <a:spcPct val="115000"/>
              </a:lnSpc>
              <a:spcBef>
                <a:spcPts val="0"/>
              </a:spcBef>
              <a:spcAft>
                <a:spcPts val="0"/>
              </a:spcAft>
              <a:buSzPts val="1440"/>
              <a:buChar char="●"/>
            </a:pPr>
            <a:r>
              <a:rPr lang="en-US"/>
              <a:t>Strengths</a:t>
            </a:r>
            <a:endParaRPr/>
          </a:p>
          <a:p>
            <a:pPr indent="0" lvl="0" marL="0" rtl="0" algn="l">
              <a:lnSpc>
                <a:spcPct val="115000"/>
              </a:lnSpc>
              <a:spcBef>
                <a:spcPts val="1000"/>
              </a:spcBef>
              <a:spcAft>
                <a:spcPts val="0"/>
              </a:spcAft>
              <a:buSzPts val="1440"/>
              <a:buNone/>
            </a:pPr>
            <a:r>
              <a:rPr lang="en-US"/>
              <a:t>Location – major metro area, </a:t>
            </a:r>
            <a:endParaRPr/>
          </a:p>
          <a:p>
            <a:pPr indent="0" lvl="0" marL="0" rtl="0" algn="l">
              <a:lnSpc>
                <a:spcPct val="115000"/>
              </a:lnSpc>
              <a:spcBef>
                <a:spcPts val="1000"/>
              </a:spcBef>
              <a:spcAft>
                <a:spcPts val="0"/>
              </a:spcAft>
              <a:buSzPts val="1440"/>
              <a:buNone/>
            </a:pPr>
            <a:r>
              <a:rPr lang="en-US"/>
              <a:t>Hours- longer than competition – 7am – 9pm M-F, Saturdays 7am – 5pm</a:t>
            </a:r>
            <a:endParaRPr/>
          </a:p>
          <a:p>
            <a:pPr indent="0" lvl="0" marL="0" rtl="0" algn="l">
              <a:lnSpc>
                <a:spcPct val="115000"/>
              </a:lnSpc>
              <a:spcBef>
                <a:spcPts val="1000"/>
              </a:spcBef>
              <a:spcAft>
                <a:spcPts val="0"/>
              </a:spcAft>
              <a:buSzPts val="1440"/>
              <a:buNone/>
            </a:pPr>
            <a:r>
              <a:rPr lang="en-US"/>
              <a:t>Competent technicians, low come-back %</a:t>
            </a:r>
            <a:endParaRPr/>
          </a:p>
          <a:p>
            <a:pPr indent="0" lvl="0" marL="0" rtl="0" algn="l">
              <a:lnSpc>
                <a:spcPct val="115000"/>
              </a:lnSpc>
              <a:spcBef>
                <a:spcPts val="1000"/>
              </a:spcBef>
              <a:spcAft>
                <a:spcPts val="0"/>
              </a:spcAft>
              <a:buSzPts val="1440"/>
              <a:buNone/>
            </a:pPr>
            <a:r>
              <a:rPr lang="en-US"/>
              <a:t>Beautiful new facility, amenities for waiting customers</a:t>
            </a:r>
            <a:endParaRPr/>
          </a:p>
          <a:p>
            <a:pPr indent="0" lvl="0" marL="0" rtl="0" algn="l">
              <a:lnSpc>
                <a:spcPct val="115000"/>
              </a:lnSpc>
              <a:spcBef>
                <a:spcPts val="1000"/>
              </a:spcBef>
              <a:spcAft>
                <a:spcPts val="0"/>
              </a:spcAft>
              <a:buSzPts val="1440"/>
              <a:buNone/>
            </a:pPr>
            <a:r>
              <a:t/>
            </a:r>
            <a:endParaRPr/>
          </a:p>
          <a:p>
            <a:pPr indent="0" lvl="0" marL="0" rtl="0" algn="l">
              <a:lnSpc>
                <a:spcPct val="115000"/>
              </a:lnSpc>
              <a:spcBef>
                <a:spcPts val="1000"/>
              </a:spcBef>
              <a:spcAft>
                <a:spcPts val="0"/>
              </a:spcAft>
              <a:buSzPts val="1440"/>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24"/>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Clr>
                <a:schemeClr val="accent1"/>
              </a:buClr>
              <a:buSzPts val="3600"/>
              <a:buFont typeface="Trebuchet MS"/>
              <a:buNone/>
            </a:pPr>
            <a:r>
              <a:rPr lang="en-US"/>
              <a:t>SWOT Analysis</a:t>
            </a:r>
            <a:endParaRPr/>
          </a:p>
        </p:txBody>
      </p:sp>
      <p:sp>
        <p:nvSpPr>
          <p:cNvPr id="138" name="Google Shape;138;p24"/>
          <p:cNvSpPr txBox="1"/>
          <p:nvPr>
            <p:ph idx="1" type="body"/>
          </p:nvPr>
        </p:nvSpPr>
        <p:spPr>
          <a:xfrm>
            <a:off x="677334" y="2160589"/>
            <a:ext cx="8596668" cy="3880773"/>
          </a:xfrm>
          <a:prstGeom prst="rect">
            <a:avLst/>
          </a:prstGeom>
          <a:noFill/>
          <a:ln>
            <a:noFill/>
          </a:ln>
        </p:spPr>
        <p:txBody>
          <a:bodyPr anchorCtr="0" anchor="t" bIns="45700" lIns="91425" spcFirstLastPara="1" rIns="91425" wrap="square" tIns="45700">
            <a:normAutofit lnSpcReduction="20000"/>
          </a:bodyPr>
          <a:lstStyle/>
          <a:p>
            <a:pPr indent="-342900" lvl="0" marL="342900" rtl="0" algn="l">
              <a:lnSpc>
                <a:spcPct val="115000"/>
              </a:lnSpc>
              <a:spcBef>
                <a:spcPts val="0"/>
              </a:spcBef>
              <a:spcAft>
                <a:spcPts val="0"/>
              </a:spcAft>
              <a:buSzPts val="1440"/>
              <a:buChar char="●"/>
            </a:pPr>
            <a:r>
              <a:rPr lang="en-US"/>
              <a:t>Weaknesses</a:t>
            </a:r>
            <a:endParaRPr/>
          </a:p>
          <a:p>
            <a:pPr indent="0" lvl="0" marL="0" rtl="0" algn="l">
              <a:lnSpc>
                <a:spcPct val="115000"/>
              </a:lnSpc>
              <a:spcBef>
                <a:spcPts val="1000"/>
              </a:spcBef>
              <a:spcAft>
                <a:spcPts val="0"/>
              </a:spcAft>
              <a:buSzPts val="1440"/>
              <a:buNone/>
            </a:pPr>
            <a:r>
              <a:rPr lang="en-US"/>
              <a:t>Long wait times</a:t>
            </a:r>
            <a:endParaRPr/>
          </a:p>
          <a:p>
            <a:pPr indent="0" lvl="0" marL="0" rtl="0" algn="l">
              <a:lnSpc>
                <a:spcPct val="115000"/>
              </a:lnSpc>
              <a:spcBef>
                <a:spcPts val="1000"/>
              </a:spcBef>
              <a:spcAft>
                <a:spcPts val="0"/>
              </a:spcAft>
              <a:buSzPts val="1440"/>
              <a:buNone/>
            </a:pPr>
            <a:r>
              <a:rPr lang="en-US"/>
              <a:t>Oil change time</a:t>
            </a:r>
            <a:endParaRPr/>
          </a:p>
          <a:p>
            <a:pPr indent="0" lvl="0" marL="0" rtl="0" algn="l">
              <a:lnSpc>
                <a:spcPct val="115000"/>
              </a:lnSpc>
              <a:spcBef>
                <a:spcPts val="1000"/>
              </a:spcBef>
              <a:spcAft>
                <a:spcPts val="0"/>
              </a:spcAft>
              <a:buSzPts val="1440"/>
              <a:buNone/>
            </a:pPr>
            <a:r>
              <a:rPr lang="en-US"/>
              <a:t>New facility has growing pains</a:t>
            </a:r>
            <a:endParaRPr/>
          </a:p>
          <a:p>
            <a:pPr indent="0" lvl="0" marL="0" rtl="0" algn="l">
              <a:lnSpc>
                <a:spcPct val="115000"/>
              </a:lnSpc>
              <a:spcBef>
                <a:spcPts val="1000"/>
              </a:spcBef>
              <a:spcAft>
                <a:spcPts val="0"/>
              </a:spcAft>
              <a:buSzPts val="1440"/>
              <a:buNone/>
            </a:pPr>
            <a:r>
              <a:rPr lang="en-US"/>
              <a:t>used cars takes a back seat </a:t>
            </a:r>
            <a:endParaRPr/>
          </a:p>
          <a:p>
            <a:pPr indent="0" lvl="0" marL="0" rtl="0" algn="l">
              <a:lnSpc>
                <a:spcPct val="115000"/>
              </a:lnSpc>
              <a:spcBef>
                <a:spcPts val="1000"/>
              </a:spcBef>
              <a:spcAft>
                <a:spcPts val="0"/>
              </a:spcAft>
              <a:buSzPts val="1440"/>
              <a:buNone/>
            </a:pPr>
            <a:r>
              <a:t/>
            </a:r>
            <a:endParaRPr/>
          </a:p>
          <a:p>
            <a:pPr indent="0" lvl="0" marL="0" rtl="0" algn="l">
              <a:lnSpc>
                <a:spcPct val="115000"/>
              </a:lnSpc>
              <a:spcBef>
                <a:spcPts val="1000"/>
              </a:spcBef>
              <a:spcAft>
                <a:spcPts val="0"/>
              </a:spcAft>
              <a:buSzPts val="1440"/>
              <a:buNone/>
            </a:pPr>
            <a:r>
              <a:t/>
            </a:r>
            <a:endParaRPr/>
          </a:p>
          <a:p>
            <a:pPr indent="-251459" lvl="0" marL="342900" rtl="0" algn="l">
              <a:lnSpc>
                <a:spcPct val="115000"/>
              </a:lnSpc>
              <a:spcBef>
                <a:spcPts val="1000"/>
              </a:spcBef>
              <a:spcAft>
                <a:spcPts val="0"/>
              </a:spcAft>
              <a:buSzPts val="1440"/>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pearmint">
  <a:themeElements>
    <a:clrScheme name="Spearmint">
      <a:dk1>
        <a:srgbClr val="202729"/>
      </a:dk1>
      <a:lt1>
        <a:srgbClr val="FFFFFF"/>
      </a:lt1>
      <a:dk2>
        <a:srgbClr val="4BA173"/>
      </a:dk2>
      <a:lt2>
        <a:srgbClr val="63D297"/>
      </a:lt2>
      <a:accent1>
        <a:srgbClr val="353744"/>
      </a:accent1>
      <a:accent2>
        <a:srgbClr val="424242"/>
      </a:accent2>
      <a:accent3>
        <a:srgbClr val="616161"/>
      </a:accent3>
      <a:accent4>
        <a:srgbClr val="999999"/>
      </a:accent4>
      <a:accent5>
        <a:srgbClr val="FF5252"/>
      </a:accent5>
      <a:accent6>
        <a:srgbClr val="FFF176"/>
      </a:accent6>
      <a:hlink>
        <a:srgbClr val="FF5252"/>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