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720" autoAdjust="0"/>
    <p:restoredTop sz="94660"/>
  </p:normalViewPr>
  <p:slideViewPr>
    <p:cSldViewPr snapToGrid="0">
      <p:cViewPr varScale="1">
        <p:scale>
          <a:sx n="128" d="100"/>
          <a:sy n="128" d="100"/>
        </p:scale>
        <p:origin x="448"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ata2.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ata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18.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18.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72A604CE-2A25-4A0A-BC49-DB6D16E14520}"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C73291BB-EE99-47FB-BD7E-D041915C1401}">
      <dgm:prSet/>
      <dgm:spPr/>
      <dgm:t>
        <a:bodyPr/>
        <a:lstStyle/>
        <a:p>
          <a:r>
            <a:rPr lang="en-US"/>
            <a:t>- Positive attitude and mindset of technicians</a:t>
          </a:r>
        </a:p>
      </dgm:t>
    </dgm:pt>
    <dgm:pt modelId="{E32D0FBA-1E39-4B2B-8388-162FF0EA4367}" type="parTrans" cxnId="{A86F96FB-C0C3-4346-B100-8C3806A8A05B}">
      <dgm:prSet/>
      <dgm:spPr/>
      <dgm:t>
        <a:bodyPr/>
        <a:lstStyle/>
        <a:p>
          <a:endParaRPr lang="en-US"/>
        </a:p>
      </dgm:t>
    </dgm:pt>
    <dgm:pt modelId="{EA6832FD-306E-4F17-9422-DF73B8ED83B3}" type="sibTrans" cxnId="{A86F96FB-C0C3-4346-B100-8C3806A8A05B}">
      <dgm:prSet/>
      <dgm:spPr/>
      <dgm:t>
        <a:bodyPr/>
        <a:lstStyle/>
        <a:p>
          <a:endParaRPr lang="en-US"/>
        </a:p>
      </dgm:t>
    </dgm:pt>
    <dgm:pt modelId="{79582A5E-73A6-47A9-B38A-0E24AF393F4B}">
      <dgm:prSet/>
      <dgm:spPr/>
      <dgm:t>
        <a:bodyPr/>
        <a:lstStyle/>
        <a:p>
          <a:r>
            <a:rPr lang="en-US" dirty="0"/>
            <a:t>- Communications between management and technicians</a:t>
          </a:r>
        </a:p>
      </dgm:t>
    </dgm:pt>
    <dgm:pt modelId="{FC8A79D2-8673-42F2-A6AC-A47DDAA939C8}" type="parTrans" cxnId="{1E5CAAD9-F267-4346-8F14-59A02B395C09}">
      <dgm:prSet/>
      <dgm:spPr/>
      <dgm:t>
        <a:bodyPr/>
        <a:lstStyle/>
        <a:p>
          <a:endParaRPr lang="en-US"/>
        </a:p>
      </dgm:t>
    </dgm:pt>
    <dgm:pt modelId="{F68C2512-9F2C-4C0E-B612-64C7A696E8E7}" type="sibTrans" cxnId="{1E5CAAD9-F267-4346-8F14-59A02B395C09}">
      <dgm:prSet/>
      <dgm:spPr/>
      <dgm:t>
        <a:bodyPr/>
        <a:lstStyle/>
        <a:p>
          <a:endParaRPr lang="en-US"/>
        </a:p>
      </dgm:t>
    </dgm:pt>
    <dgm:pt modelId="{CBA15606-5237-40F9-9509-690393D17A3F}">
      <dgm:prSet/>
      <dgm:spPr/>
      <dgm:t>
        <a:bodyPr/>
        <a:lstStyle/>
        <a:p>
          <a:r>
            <a:rPr lang="en-US"/>
            <a:t>- Willingness to help each other </a:t>
          </a:r>
        </a:p>
      </dgm:t>
    </dgm:pt>
    <dgm:pt modelId="{F8EB66C3-483C-4A29-B592-86DE89DE0029}" type="parTrans" cxnId="{207B659C-5B5F-4B05-BE8B-16BE5380588F}">
      <dgm:prSet/>
      <dgm:spPr/>
      <dgm:t>
        <a:bodyPr/>
        <a:lstStyle/>
        <a:p>
          <a:endParaRPr lang="en-US"/>
        </a:p>
      </dgm:t>
    </dgm:pt>
    <dgm:pt modelId="{D4A489EB-7FBB-4640-AFC4-3518C7F4CAB6}" type="sibTrans" cxnId="{207B659C-5B5F-4B05-BE8B-16BE5380588F}">
      <dgm:prSet/>
      <dgm:spPr/>
      <dgm:t>
        <a:bodyPr/>
        <a:lstStyle/>
        <a:p>
          <a:endParaRPr lang="en-US"/>
        </a:p>
      </dgm:t>
    </dgm:pt>
    <dgm:pt modelId="{A65DFB85-85E3-490C-B79F-E8A0AFE9C6E2}">
      <dgm:prSet/>
      <dgm:spPr/>
      <dgm:t>
        <a:bodyPr/>
        <a:lstStyle/>
        <a:p>
          <a:r>
            <a:rPr lang="en-US" dirty="0"/>
            <a:t>- We recently hired a few master technicians who brings some talent and knowledge in the room </a:t>
          </a:r>
        </a:p>
        <a:p>
          <a:endParaRPr lang="en-US" dirty="0"/>
        </a:p>
      </dgm:t>
    </dgm:pt>
    <dgm:pt modelId="{E53DDAD5-8FCE-458C-A041-5EAE261ADC56}" type="parTrans" cxnId="{5D58C8DB-116B-4951-B68D-40BD14C971A3}">
      <dgm:prSet/>
      <dgm:spPr/>
      <dgm:t>
        <a:bodyPr/>
        <a:lstStyle/>
        <a:p>
          <a:endParaRPr lang="en-US"/>
        </a:p>
      </dgm:t>
    </dgm:pt>
    <dgm:pt modelId="{231681BA-C52C-4EA9-AAF1-F3694433D473}" type="sibTrans" cxnId="{5D58C8DB-116B-4951-B68D-40BD14C971A3}">
      <dgm:prSet/>
      <dgm:spPr/>
      <dgm:t>
        <a:bodyPr/>
        <a:lstStyle/>
        <a:p>
          <a:endParaRPr lang="en-US"/>
        </a:p>
      </dgm:t>
    </dgm:pt>
    <dgm:pt modelId="{2CE99058-1FBB-4256-8E16-DDD886D4ADEE}" type="pres">
      <dgm:prSet presAssocID="{72A604CE-2A25-4A0A-BC49-DB6D16E14520}" presName="root" presStyleCnt="0">
        <dgm:presLayoutVars>
          <dgm:dir/>
          <dgm:resizeHandles val="exact"/>
        </dgm:presLayoutVars>
      </dgm:prSet>
      <dgm:spPr/>
    </dgm:pt>
    <dgm:pt modelId="{C6031B55-B516-4582-805A-38745B1AB1EE}" type="pres">
      <dgm:prSet presAssocID="{C73291BB-EE99-47FB-BD7E-D041915C1401}" presName="compNode" presStyleCnt="0"/>
      <dgm:spPr/>
    </dgm:pt>
    <dgm:pt modelId="{2A3DB505-12B9-42BD-89FC-4E8A1FF14B91}" type="pres">
      <dgm:prSet presAssocID="{C73291BB-EE99-47FB-BD7E-D041915C1401}" presName="bgRect" presStyleLbl="bgShp" presStyleIdx="0" presStyleCnt="4"/>
      <dgm:spPr/>
    </dgm:pt>
    <dgm:pt modelId="{6388BDAD-6DBB-4715-86B4-CB2F0A866648}" type="pres">
      <dgm:prSet presAssocID="{C73291BB-EE99-47FB-BD7E-D041915C1401}"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FF6CA35C-3A79-414D-900A-26B00654FF68}" type="pres">
      <dgm:prSet presAssocID="{C73291BB-EE99-47FB-BD7E-D041915C1401}" presName="spaceRect" presStyleCnt="0"/>
      <dgm:spPr/>
    </dgm:pt>
    <dgm:pt modelId="{EA44BD07-FD0C-4F82-BF19-9EA50CE5460A}" type="pres">
      <dgm:prSet presAssocID="{C73291BB-EE99-47FB-BD7E-D041915C1401}" presName="parTx" presStyleLbl="revTx" presStyleIdx="0" presStyleCnt="4">
        <dgm:presLayoutVars>
          <dgm:chMax val="0"/>
          <dgm:chPref val="0"/>
        </dgm:presLayoutVars>
      </dgm:prSet>
      <dgm:spPr/>
    </dgm:pt>
    <dgm:pt modelId="{657B4630-D7E6-471F-B4F6-9EC9E098F987}" type="pres">
      <dgm:prSet presAssocID="{EA6832FD-306E-4F17-9422-DF73B8ED83B3}" presName="sibTrans" presStyleCnt="0"/>
      <dgm:spPr/>
    </dgm:pt>
    <dgm:pt modelId="{6A73E107-D6DC-4A23-9221-381F43780CE1}" type="pres">
      <dgm:prSet presAssocID="{79582A5E-73A6-47A9-B38A-0E24AF393F4B}" presName="compNode" presStyleCnt="0"/>
      <dgm:spPr/>
    </dgm:pt>
    <dgm:pt modelId="{E3C7F1D5-75E0-4F07-9F2A-7BC7902E3D1B}" type="pres">
      <dgm:prSet presAssocID="{79582A5E-73A6-47A9-B38A-0E24AF393F4B}" presName="bgRect" presStyleLbl="bgShp" presStyleIdx="1" presStyleCnt="4"/>
      <dgm:spPr/>
    </dgm:pt>
    <dgm:pt modelId="{8797F1CB-AE35-456E-AA5A-017B2E0009CE}" type="pres">
      <dgm:prSet presAssocID="{79582A5E-73A6-47A9-B38A-0E24AF393F4B}"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4D7E4C68-0106-47D0-9F03-A88FA75F683E}" type="pres">
      <dgm:prSet presAssocID="{79582A5E-73A6-47A9-B38A-0E24AF393F4B}" presName="spaceRect" presStyleCnt="0"/>
      <dgm:spPr/>
    </dgm:pt>
    <dgm:pt modelId="{2C1DA664-33DC-482F-9351-7C91D25270BB}" type="pres">
      <dgm:prSet presAssocID="{79582A5E-73A6-47A9-B38A-0E24AF393F4B}" presName="parTx" presStyleLbl="revTx" presStyleIdx="1" presStyleCnt="4">
        <dgm:presLayoutVars>
          <dgm:chMax val="0"/>
          <dgm:chPref val="0"/>
        </dgm:presLayoutVars>
      </dgm:prSet>
      <dgm:spPr/>
    </dgm:pt>
    <dgm:pt modelId="{9AD3B4B7-1596-4CA1-ADC3-F60EEF823E29}" type="pres">
      <dgm:prSet presAssocID="{F68C2512-9F2C-4C0E-B612-64C7A696E8E7}" presName="sibTrans" presStyleCnt="0"/>
      <dgm:spPr/>
    </dgm:pt>
    <dgm:pt modelId="{90DC2A71-621E-426C-A287-6DB075F7EC75}" type="pres">
      <dgm:prSet presAssocID="{CBA15606-5237-40F9-9509-690393D17A3F}" presName="compNode" presStyleCnt="0"/>
      <dgm:spPr/>
    </dgm:pt>
    <dgm:pt modelId="{404B281B-5D9A-4A1B-B8E0-B45033800D9E}" type="pres">
      <dgm:prSet presAssocID="{CBA15606-5237-40F9-9509-690393D17A3F}" presName="bgRect" presStyleLbl="bgShp" presStyleIdx="2" presStyleCnt="4"/>
      <dgm:spPr/>
    </dgm:pt>
    <dgm:pt modelId="{075E890A-27EE-48F9-9829-2164035C66A2}" type="pres">
      <dgm:prSet presAssocID="{CBA15606-5237-40F9-9509-690393D17A3F}"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ers"/>
        </a:ext>
      </dgm:extLst>
    </dgm:pt>
    <dgm:pt modelId="{CAAA4412-B993-4796-BCE0-078DEE1CC21B}" type="pres">
      <dgm:prSet presAssocID="{CBA15606-5237-40F9-9509-690393D17A3F}" presName="spaceRect" presStyleCnt="0"/>
      <dgm:spPr/>
    </dgm:pt>
    <dgm:pt modelId="{F6F252B0-C695-4B57-B885-C79508B61F3F}" type="pres">
      <dgm:prSet presAssocID="{CBA15606-5237-40F9-9509-690393D17A3F}" presName="parTx" presStyleLbl="revTx" presStyleIdx="2" presStyleCnt="4">
        <dgm:presLayoutVars>
          <dgm:chMax val="0"/>
          <dgm:chPref val="0"/>
        </dgm:presLayoutVars>
      </dgm:prSet>
      <dgm:spPr/>
    </dgm:pt>
    <dgm:pt modelId="{1781A25F-070C-4CDD-A9DC-4F641C62FA67}" type="pres">
      <dgm:prSet presAssocID="{D4A489EB-7FBB-4640-AFC4-3518C7F4CAB6}" presName="sibTrans" presStyleCnt="0"/>
      <dgm:spPr/>
    </dgm:pt>
    <dgm:pt modelId="{DCABE1D8-2648-45EB-A859-3099B04E2812}" type="pres">
      <dgm:prSet presAssocID="{A65DFB85-85E3-490C-B79F-E8A0AFE9C6E2}" presName="compNode" presStyleCnt="0"/>
      <dgm:spPr/>
    </dgm:pt>
    <dgm:pt modelId="{90794DD9-4E6F-4A79-8B17-695A82684EFE}" type="pres">
      <dgm:prSet presAssocID="{A65DFB85-85E3-490C-B79F-E8A0AFE9C6E2}" presName="bgRect" presStyleLbl="bgShp" presStyleIdx="3" presStyleCnt="4"/>
      <dgm:spPr/>
    </dgm:pt>
    <dgm:pt modelId="{7CC2AD8F-3AE0-4556-90B4-C28C15256826}" type="pres">
      <dgm:prSet presAssocID="{A65DFB85-85E3-490C-B79F-E8A0AFE9C6E2}"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Welder"/>
        </a:ext>
      </dgm:extLst>
    </dgm:pt>
    <dgm:pt modelId="{4F554CAB-A484-498E-9405-B978D93C0032}" type="pres">
      <dgm:prSet presAssocID="{A65DFB85-85E3-490C-B79F-E8A0AFE9C6E2}" presName="spaceRect" presStyleCnt="0"/>
      <dgm:spPr/>
    </dgm:pt>
    <dgm:pt modelId="{EAD894A2-2440-46F0-B3A5-308BD4AB0F5D}" type="pres">
      <dgm:prSet presAssocID="{A65DFB85-85E3-490C-B79F-E8A0AFE9C6E2}" presName="parTx" presStyleLbl="revTx" presStyleIdx="3" presStyleCnt="4">
        <dgm:presLayoutVars>
          <dgm:chMax val="0"/>
          <dgm:chPref val="0"/>
        </dgm:presLayoutVars>
      </dgm:prSet>
      <dgm:spPr/>
    </dgm:pt>
  </dgm:ptLst>
  <dgm:cxnLst>
    <dgm:cxn modelId="{A2A4960C-BF8D-4AAA-B86B-7ED4F0712394}" type="presOf" srcId="{79582A5E-73A6-47A9-B38A-0E24AF393F4B}" destId="{2C1DA664-33DC-482F-9351-7C91D25270BB}" srcOrd="0" destOrd="0" presId="urn:microsoft.com/office/officeart/2018/2/layout/IconVerticalSolidList"/>
    <dgm:cxn modelId="{55ED1F54-81A0-42B0-8106-463AA5D9B977}" type="presOf" srcId="{72A604CE-2A25-4A0A-BC49-DB6D16E14520}" destId="{2CE99058-1FBB-4256-8E16-DDD886D4ADEE}" srcOrd="0" destOrd="0" presId="urn:microsoft.com/office/officeart/2018/2/layout/IconVerticalSolidList"/>
    <dgm:cxn modelId="{207B659C-5B5F-4B05-BE8B-16BE5380588F}" srcId="{72A604CE-2A25-4A0A-BC49-DB6D16E14520}" destId="{CBA15606-5237-40F9-9509-690393D17A3F}" srcOrd="2" destOrd="0" parTransId="{F8EB66C3-483C-4A29-B592-86DE89DE0029}" sibTransId="{D4A489EB-7FBB-4640-AFC4-3518C7F4CAB6}"/>
    <dgm:cxn modelId="{F6DF2AB0-D328-4843-8F17-B8F980D1B717}" type="presOf" srcId="{C73291BB-EE99-47FB-BD7E-D041915C1401}" destId="{EA44BD07-FD0C-4F82-BF19-9EA50CE5460A}" srcOrd="0" destOrd="0" presId="urn:microsoft.com/office/officeart/2018/2/layout/IconVerticalSolidList"/>
    <dgm:cxn modelId="{1E5CAAD9-F267-4346-8F14-59A02B395C09}" srcId="{72A604CE-2A25-4A0A-BC49-DB6D16E14520}" destId="{79582A5E-73A6-47A9-B38A-0E24AF393F4B}" srcOrd="1" destOrd="0" parTransId="{FC8A79D2-8673-42F2-A6AC-A47DDAA939C8}" sibTransId="{F68C2512-9F2C-4C0E-B612-64C7A696E8E7}"/>
    <dgm:cxn modelId="{5D58C8DB-116B-4951-B68D-40BD14C971A3}" srcId="{72A604CE-2A25-4A0A-BC49-DB6D16E14520}" destId="{A65DFB85-85E3-490C-B79F-E8A0AFE9C6E2}" srcOrd="3" destOrd="0" parTransId="{E53DDAD5-8FCE-458C-A041-5EAE261ADC56}" sibTransId="{231681BA-C52C-4EA9-AAF1-F3694433D473}"/>
    <dgm:cxn modelId="{698F85DF-C96F-45CF-ADC4-9EC1C0E334B7}" type="presOf" srcId="{CBA15606-5237-40F9-9509-690393D17A3F}" destId="{F6F252B0-C695-4B57-B885-C79508B61F3F}" srcOrd="0" destOrd="0" presId="urn:microsoft.com/office/officeart/2018/2/layout/IconVerticalSolidList"/>
    <dgm:cxn modelId="{586BBAE9-F92C-4625-AE93-E8ED9AF9E8C5}" type="presOf" srcId="{A65DFB85-85E3-490C-B79F-E8A0AFE9C6E2}" destId="{EAD894A2-2440-46F0-B3A5-308BD4AB0F5D}" srcOrd="0" destOrd="0" presId="urn:microsoft.com/office/officeart/2018/2/layout/IconVerticalSolidList"/>
    <dgm:cxn modelId="{A86F96FB-C0C3-4346-B100-8C3806A8A05B}" srcId="{72A604CE-2A25-4A0A-BC49-DB6D16E14520}" destId="{C73291BB-EE99-47FB-BD7E-D041915C1401}" srcOrd="0" destOrd="0" parTransId="{E32D0FBA-1E39-4B2B-8388-162FF0EA4367}" sibTransId="{EA6832FD-306E-4F17-9422-DF73B8ED83B3}"/>
    <dgm:cxn modelId="{73F4D95E-7821-4EB5-9E2A-8323299B923F}" type="presParOf" srcId="{2CE99058-1FBB-4256-8E16-DDD886D4ADEE}" destId="{C6031B55-B516-4582-805A-38745B1AB1EE}" srcOrd="0" destOrd="0" presId="urn:microsoft.com/office/officeart/2018/2/layout/IconVerticalSolidList"/>
    <dgm:cxn modelId="{65B29D83-58C1-4DA8-9A6F-206F3B31B826}" type="presParOf" srcId="{C6031B55-B516-4582-805A-38745B1AB1EE}" destId="{2A3DB505-12B9-42BD-89FC-4E8A1FF14B91}" srcOrd="0" destOrd="0" presId="urn:microsoft.com/office/officeart/2018/2/layout/IconVerticalSolidList"/>
    <dgm:cxn modelId="{011D52F4-1A4A-4133-BB0D-10D6747765A7}" type="presParOf" srcId="{C6031B55-B516-4582-805A-38745B1AB1EE}" destId="{6388BDAD-6DBB-4715-86B4-CB2F0A866648}" srcOrd="1" destOrd="0" presId="urn:microsoft.com/office/officeart/2018/2/layout/IconVerticalSolidList"/>
    <dgm:cxn modelId="{AFF62C72-5866-4216-B512-D02DA03B8767}" type="presParOf" srcId="{C6031B55-B516-4582-805A-38745B1AB1EE}" destId="{FF6CA35C-3A79-414D-900A-26B00654FF68}" srcOrd="2" destOrd="0" presId="urn:microsoft.com/office/officeart/2018/2/layout/IconVerticalSolidList"/>
    <dgm:cxn modelId="{F14B5B54-73EC-4777-B44D-4D12F7F3AD50}" type="presParOf" srcId="{C6031B55-B516-4582-805A-38745B1AB1EE}" destId="{EA44BD07-FD0C-4F82-BF19-9EA50CE5460A}" srcOrd="3" destOrd="0" presId="urn:microsoft.com/office/officeart/2018/2/layout/IconVerticalSolidList"/>
    <dgm:cxn modelId="{740168D9-CDA5-40B1-9660-6CDA8410C869}" type="presParOf" srcId="{2CE99058-1FBB-4256-8E16-DDD886D4ADEE}" destId="{657B4630-D7E6-471F-B4F6-9EC9E098F987}" srcOrd="1" destOrd="0" presId="urn:microsoft.com/office/officeart/2018/2/layout/IconVerticalSolidList"/>
    <dgm:cxn modelId="{1A7173EE-7DC2-48CA-A3A6-DE9614BDD8AD}" type="presParOf" srcId="{2CE99058-1FBB-4256-8E16-DDD886D4ADEE}" destId="{6A73E107-D6DC-4A23-9221-381F43780CE1}" srcOrd="2" destOrd="0" presId="urn:microsoft.com/office/officeart/2018/2/layout/IconVerticalSolidList"/>
    <dgm:cxn modelId="{4CAEF931-8921-4BE1-A059-BCCE4F1CDD88}" type="presParOf" srcId="{6A73E107-D6DC-4A23-9221-381F43780CE1}" destId="{E3C7F1D5-75E0-4F07-9F2A-7BC7902E3D1B}" srcOrd="0" destOrd="0" presId="urn:microsoft.com/office/officeart/2018/2/layout/IconVerticalSolidList"/>
    <dgm:cxn modelId="{9804313B-C1A9-469D-A438-3C9C797DB6EA}" type="presParOf" srcId="{6A73E107-D6DC-4A23-9221-381F43780CE1}" destId="{8797F1CB-AE35-456E-AA5A-017B2E0009CE}" srcOrd="1" destOrd="0" presId="urn:microsoft.com/office/officeart/2018/2/layout/IconVerticalSolidList"/>
    <dgm:cxn modelId="{F5594777-052C-4ED5-B14E-2431A19DDB97}" type="presParOf" srcId="{6A73E107-D6DC-4A23-9221-381F43780CE1}" destId="{4D7E4C68-0106-47D0-9F03-A88FA75F683E}" srcOrd="2" destOrd="0" presId="urn:microsoft.com/office/officeart/2018/2/layout/IconVerticalSolidList"/>
    <dgm:cxn modelId="{35655728-40CC-4B89-8989-1C80D81099A0}" type="presParOf" srcId="{6A73E107-D6DC-4A23-9221-381F43780CE1}" destId="{2C1DA664-33DC-482F-9351-7C91D25270BB}" srcOrd="3" destOrd="0" presId="urn:microsoft.com/office/officeart/2018/2/layout/IconVerticalSolidList"/>
    <dgm:cxn modelId="{AC60D07A-316A-4FAE-8543-C8FE77D091CF}" type="presParOf" srcId="{2CE99058-1FBB-4256-8E16-DDD886D4ADEE}" destId="{9AD3B4B7-1596-4CA1-ADC3-F60EEF823E29}" srcOrd="3" destOrd="0" presId="urn:microsoft.com/office/officeart/2018/2/layout/IconVerticalSolidList"/>
    <dgm:cxn modelId="{8EAD3027-51B4-416C-9FFD-186B1B032857}" type="presParOf" srcId="{2CE99058-1FBB-4256-8E16-DDD886D4ADEE}" destId="{90DC2A71-621E-426C-A287-6DB075F7EC75}" srcOrd="4" destOrd="0" presId="urn:microsoft.com/office/officeart/2018/2/layout/IconVerticalSolidList"/>
    <dgm:cxn modelId="{9990C25C-76B0-46EC-A92A-7312A9ACDEA5}" type="presParOf" srcId="{90DC2A71-621E-426C-A287-6DB075F7EC75}" destId="{404B281B-5D9A-4A1B-B8E0-B45033800D9E}" srcOrd="0" destOrd="0" presId="urn:microsoft.com/office/officeart/2018/2/layout/IconVerticalSolidList"/>
    <dgm:cxn modelId="{E098963C-27B8-49E7-9A35-A732B37907F1}" type="presParOf" srcId="{90DC2A71-621E-426C-A287-6DB075F7EC75}" destId="{075E890A-27EE-48F9-9829-2164035C66A2}" srcOrd="1" destOrd="0" presId="urn:microsoft.com/office/officeart/2018/2/layout/IconVerticalSolidList"/>
    <dgm:cxn modelId="{2086C61F-BFD9-4F26-B84A-83062C78A5AB}" type="presParOf" srcId="{90DC2A71-621E-426C-A287-6DB075F7EC75}" destId="{CAAA4412-B993-4796-BCE0-078DEE1CC21B}" srcOrd="2" destOrd="0" presId="urn:microsoft.com/office/officeart/2018/2/layout/IconVerticalSolidList"/>
    <dgm:cxn modelId="{7CB3F7D6-27DC-4CD0-81B3-471FD074D613}" type="presParOf" srcId="{90DC2A71-621E-426C-A287-6DB075F7EC75}" destId="{F6F252B0-C695-4B57-B885-C79508B61F3F}" srcOrd="3" destOrd="0" presId="urn:microsoft.com/office/officeart/2018/2/layout/IconVerticalSolidList"/>
    <dgm:cxn modelId="{205CB7EC-B14D-464E-96CF-01F275A3E6C8}" type="presParOf" srcId="{2CE99058-1FBB-4256-8E16-DDD886D4ADEE}" destId="{1781A25F-070C-4CDD-A9DC-4F641C62FA67}" srcOrd="5" destOrd="0" presId="urn:microsoft.com/office/officeart/2018/2/layout/IconVerticalSolidList"/>
    <dgm:cxn modelId="{EFC56D31-6E70-40D8-B420-C70DE9EC12F1}" type="presParOf" srcId="{2CE99058-1FBB-4256-8E16-DDD886D4ADEE}" destId="{DCABE1D8-2648-45EB-A859-3099B04E2812}" srcOrd="6" destOrd="0" presId="urn:microsoft.com/office/officeart/2018/2/layout/IconVerticalSolidList"/>
    <dgm:cxn modelId="{3EB76BD3-DA5F-43B3-9D28-86AA2E5C8D06}" type="presParOf" srcId="{DCABE1D8-2648-45EB-A859-3099B04E2812}" destId="{90794DD9-4E6F-4A79-8B17-695A82684EFE}" srcOrd="0" destOrd="0" presId="urn:microsoft.com/office/officeart/2018/2/layout/IconVerticalSolidList"/>
    <dgm:cxn modelId="{B3E654E2-8E37-49CC-9B25-D8BA3E51E15B}" type="presParOf" srcId="{DCABE1D8-2648-45EB-A859-3099B04E2812}" destId="{7CC2AD8F-3AE0-4556-90B4-C28C15256826}" srcOrd="1" destOrd="0" presId="urn:microsoft.com/office/officeart/2018/2/layout/IconVerticalSolidList"/>
    <dgm:cxn modelId="{7D8CD130-4F2F-4E7A-ACB6-6F2BA2DD081D}" type="presParOf" srcId="{DCABE1D8-2648-45EB-A859-3099B04E2812}" destId="{4F554CAB-A484-498E-9405-B978D93C0032}" srcOrd="2" destOrd="0" presId="urn:microsoft.com/office/officeart/2018/2/layout/IconVerticalSolidList"/>
    <dgm:cxn modelId="{C8C98D4F-C2EF-4374-8F20-7F08E1D22F0D}" type="presParOf" srcId="{DCABE1D8-2648-45EB-A859-3099B04E2812}" destId="{EAD894A2-2440-46F0-B3A5-308BD4AB0F5D}"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4ADC3B-E998-4107-A103-BB228C75ACAC}"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FAE55686-C457-483C-BD74-D601827412C9}">
      <dgm:prSet/>
      <dgm:spPr/>
      <dgm:t>
        <a:bodyPr/>
        <a:lstStyle/>
        <a:p>
          <a:pPr>
            <a:defRPr cap="all"/>
          </a:pPr>
          <a:r>
            <a:rPr lang="en-US"/>
            <a:t>- Understanding the other departments problems</a:t>
          </a:r>
        </a:p>
      </dgm:t>
    </dgm:pt>
    <dgm:pt modelId="{2A44EA16-AA10-429B-9721-E5D61DA66612}" type="parTrans" cxnId="{80D64542-CE90-49C5-8583-53EB8B86C5F8}">
      <dgm:prSet/>
      <dgm:spPr/>
      <dgm:t>
        <a:bodyPr/>
        <a:lstStyle/>
        <a:p>
          <a:endParaRPr lang="en-US"/>
        </a:p>
      </dgm:t>
    </dgm:pt>
    <dgm:pt modelId="{42F63BF8-2A78-4D5A-B7D6-B51078A88B4F}" type="sibTrans" cxnId="{80D64542-CE90-49C5-8583-53EB8B86C5F8}">
      <dgm:prSet/>
      <dgm:spPr/>
      <dgm:t>
        <a:bodyPr/>
        <a:lstStyle/>
        <a:p>
          <a:endParaRPr lang="en-US"/>
        </a:p>
      </dgm:t>
    </dgm:pt>
    <dgm:pt modelId="{4A2FCA44-F5C0-4144-B7F5-C7A508387C77}">
      <dgm:prSet/>
      <dgm:spPr/>
      <dgm:t>
        <a:bodyPr/>
        <a:lstStyle/>
        <a:p>
          <a:pPr>
            <a:defRPr cap="all"/>
          </a:pPr>
          <a:r>
            <a:rPr lang="en-US"/>
            <a:t>- One diesel technician who is also shop foreman </a:t>
          </a:r>
        </a:p>
      </dgm:t>
    </dgm:pt>
    <dgm:pt modelId="{97410E15-1E28-4AAA-8088-2327F515A75F}" type="parTrans" cxnId="{45F78514-9CA8-47CA-97B3-DBBC0F459AC5}">
      <dgm:prSet/>
      <dgm:spPr/>
      <dgm:t>
        <a:bodyPr/>
        <a:lstStyle/>
        <a:p>
          <a:endParaRPr lang="en-US"/>
        </a:p>
      </dgm:t>
    </dgm:pt>
    <dgm:pt modelId="{05023D4A-8876-4A97-8CA8-B0B7E73B52CC}" type="sibTrans" cxnId="{45F78514-9CA8-47CA-97B3-DBBC0F459AC5}">
      <dgm:prSet/>
      <dgm:spPr/>
      <dgm:t>
        <a:bodyPr/>
        <a:lstStyle/>
        <a:p>
          <a:endParaRPr lang="en-US"/>
        </a:p>
      </dgm:t>
    </dgm:pt>
    <dgm:pt modelId="{71128B5E-95EE-40F0-9822-84449EB38B91}">
      <dgm:prSet/>
      <dgm:spPr/>
      <dgm:t>
        <a:bodyPr/>
        <a:lstStyle/>
        <a:p>
          <a:pPr>
            <a:defRPr cap="all"/>
          </a:pPr>
          <a:r>
            <a:rPr lang="en-US" dirty="0"/>
            <a:t>- Parts department do not have a sense of urgency</a:t>
          </a:r>
        </a:p>
      </dgm:t>
    </dgm:pt>
    <dgm:pt modelId="{E77C2074-3F69-419F-A9C0-5C9D062B8487}" type="parTrans" cxnId="{9F946EB8-5D93-4A07-81AB-50ED096CED80}">
      <dgm:prSet/>
      <dgm:spPr/>
      <dgm:t>
        <a:bodyPr/>
        <a:lstStyle/>
        <a:p>
          <a:endParaRPr lang="en-US"/>
        </a:p>
      </dgm:t>
    </dgm:pt>
    <dgm:pt modelId="{58DBDA64-FC95-4591-883E-2357830B0404}" type="sibTrans" cxnId="{9F946EB8-5D93-4A07-81AB-50ED096CED80}">
      <dgm:prSet/>
      <dgm:spPr/>
      <dgm:t>
        <a:bodyPr/>
        <a:lstStyle/>
        <a:p>
          <a:endParaRPr lang="en-US"/>
        </a:p>
      </dgm:t>
    </dgm:pt>
    <dgm:pt modelId="{A0DFBD45-2CE3-435F-B4EE-3E93F161E880}">
      <dgm:prSet/>
      <dgm:spPr/>
      <dgm:t>
        <a:bodyPr/>
        <a:lstStyle/>
        <a:p>
          <a:pPr>
            <a:defRPr cap="all"/>
          </a:pPr>
          <a:r>
            <a:rPr lang="en-US"/>
            <a:t>- Slow internet </a:t>
          </a:r>
        </a:p>
      </dgm:t>
    </dgm:pt>
    <dgm:pt modelId="{778BD66C-5981-49FB-865D-44D8B25CA56C}" type="parTrans" cxnId="{BF5BBFF5-AEA1-41DF-B434-3B2C39ECF9C8}">
      <dgm:prSet/>
      <dgm:spPr/>
      <dgm:t>
        <a:bodyPr/>
        <a:lstStyle/>
        <a:p>
          <a:endParaRPr lang="en-US"/>
        </a:p>
      </dgm:t>
    </dgm:pt>
    <dgm:pt modelId="{BA94A4F2-3129-438D-B229-8F0CC9DE0B78}" type="sibTrans" cxnId="{BF5BBFF5-AEA1-41DF-B434-3B2C39ECF9C8}">
      <dgm:prSet/>
      <dgm:spPr/>
      <dgm:t>
        <a:bodyPr/>
        <a:lstStyle/>
        <a:p>
          <a:endParaRPr lang="en-US"/>
        </a:p>
      </dgm:t>
    </dgm:pt>
    <dgm:pt modelId="{723A83BD-E66C-4E85-A1F9-2D9A6559CB1F}" type="pres">
      <dgm:prSet presAssocID="{CC4ADC3B-E998-4107-A103-BB228C75ACAC}" presName="root" presStyleCnt="0">
        <dgm:presLayoutVars>
          <dgm:dir/>
          <dgm:resizeHandles val="exact"/>
        </dgm:presLayoutVars>
      </dgm:prSet>
      <dgm:spPr/>
    </dgm:pt>
    <dgm:pt modelId="{A6C6DD65-C71D-4A84-B449-7388926AE39D}" type="pres">
      <dgm:prSet presAssocID="{FAE55686-C457-483C-BD74-D601827412C9}" presName="compNode" presStyleCnt="0"/>
      <dgm:spPr/>
    </dgm:pt>
    <dgm:pt modelId="{46ACB976-F680-47C7-88E1-58F974025F25}" type="pres">
      <dgm:prSet presAssocID="{FAE55686-C457-483C-BD74-D601827412C9}" presName="iconBgRect" presStyleLbl="bgShp" presStyleIdx="0" presStyleCnt="4"/>
      <dgm:spPr/>
    </dgm:pt>
    <dgm:pt modelId="{2B7AC751-6B63-467C-B257-F2AD04D6B354}" type="pres">
      <dgm:prSet presAssocID="{FAE55686-C457-483C-BD74-D601827412C9}"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ierarchy"/>
        </a:ext>
      </dgm:extLst>
    </dgm:pt>
    <dgm:pt modelId="{DA90CD6C-B66A-4B8D-82B5-B4CCA278B6A4}" type="pres">
      <dgm:prSet presAssocID="{FAE55686-C457-483C-BD74-D601827412C9}" presName="spaceRect" presStyleCnt="0"/>
      <dgm:spPr/>
    </dgm:pt>
    <dgm:pt modelId="{968B9F79-569B-4E9A-B5C4-F4CD58656349}" type="pres">
      <dgm:prSet presAssocID="{FAE55686-C457-483C-BD74-D601827412C9}" presName="textRect" presStyleLbl="revTx" presStyleIdx="0" presStyleCnt="4">
        <dgm:presLayoutVars>
          <dgm:chMax val="1"/>
          <dgm:chPref val="1"/>
        </dgm:presLayoutVars>
      </dgm:prSet>
      <dgm:spPr/>
    </dgm:pt>
    <dgm:pt modelId="{3A04A6A9-159A-42FD-A6B9-99FFB938BB02}" type="pres">
      <dgm:prSet presAssocID="{42F63BF8-2A78-4D5A-B7D6-B51078A88B4F}" presName="sibTrans" presStyleCnt="0"/>
      <dgm:spPr/>
    </dgm:pt>
    <dgm:pt modelId="{192D8523-B070-404B-BD50-40A9DC067F1C}" type="pres">
      <dgm:prSet presAssocID="{4A2FCA44-F5C0-4144-B7F5-C7A508387C77}" presName="compNode" presStyleCnt="0"/>
      <dgm:spPr/>
    </dgm:pt>
    <dgm:pt modelId="{D405D48F-7EFD-4A73-B7EA-C02DA35205BB}" type="pres">
      <dgm:prSet presAssocID="{4A2FCA44-F5C0-4144-B7F5-C7A508387C77}" presName="iconBgRect" presStyleLbl="bgShp" presStyleIdx="1" presStyleCnt="4"/>
      <dgm:spPr/>
    </dgm:pt>
    <dgm:pt modelId="{799A4554-9296-4E73-83D4-EF505631E4B8}" type="pres">
      <dgm:prSet presAssocID="{4A2FCA44-F5C0-4144-B7F5-C7A508387C77}"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elder"/>
        </a:ext>
      </dgm:extLst>
    </dgm:pt>
    <dgm:pt modelId="{AF750884-B397-473C-A583-9FA34FD43B35}" type="pres">
      <dgm:prSet presAssocID="{4A2FCA44-F5C0-4144-B7F5-C7A508387C77}" presName="spaceRect" presStyleCnt="0"/>
      <dgm:spPr/>
    </dgm:pt>
    <dgm:pt modelId="{0BB471A8-7A65-4F6A-A401-07066B743AC6}" type="pres">
      <dgm:prSet presAssocID="{4A2FCA44-F5C0-4144-B7F5-C7A508387C77}" presName="textRect" presStyleLbl="revTx" presStyleIdx="1" presStyleCnt="4">
        <dgm:presLayoutVars>
          <dgm:chMax val="1"/>
          <dgm:chPref val="1"/>
        </dgm:presLayoutVars>
      </dgm:prSet>
      <dgm:spPr/>
    </dgm:pt>
    <dgm:pt modelId="{F74E916E-7D9D-4846-9810-FFF01553E0FB}" type="pres">
      <dgm:prSet presAssocID="{05023D4A-8876-4A97-8CA8-B0B7E73B52CC}" presName="sibTrans" presStyleCnt="0"/>
      <dgm:spPr/>
    </dgm:pt>
    <dgm:pt modelId="{3F3E585E-08A0-4F33-AE2F-8C82596EC7C8}" type="pres">
      <dgm:prSet presAssocID="{71128B5E-95EE-40F0-9822-84449EB38B91}" presName="compNode" presStyleCnt="0"/>
      <dgm:spPr/>
    </dgm:pt>
    <dgm:pt modelId="{5593E828-2A84-4866-B03E-C2457597CFA4}" type="pres">
      <dgm:prSet presAssocID="{71128B5E-95EE-40F0-9822-84449EB38B91}" presName="iconBgRect" presStyleLbl="bgShp" presStyleIdx="2" presStyleCnt="4"/>
      <dgm:spPr/>
    </dgm:pt>
    <dgm:pt modelId="{03EDA3EA-C5A6-4224-94CE-207E910E3435}" type="pres">
      <dgm:prSet presAssocID="{71128B5E-95EE-40F0-9822-84449EB38B91}"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ranching Diagram"/>
        </a:ext>
      </dgm:extLst>
    </dgm:pt>
    <dgm:pt modelId="{E2938C1C-29FA-47DA-AD0E-DBC1B5D98515}" type="pres">
      <dgm:prSet presAssocID="{71128B5E-95EE-40F0-9822-84449EB38B91}" presName="spaceRect" presStyleCnt="0"/>
      <dgm:spPr/>
    </dgm:pt>
    <dgm:pt modelId="{187AF9D1-1A32-4F01-9941-B0DF42C25A32}" type="pres">
      <dgm:prSet presAssocID="{71128B5E-95EE-40F0-9822-84449EB38B91}" presName="textRect" presStyleLbl="revTx" presStyleIdx="2" presStyleCnt="4">
        <dgm:presLayoutVars>
          <dgm:chMax val="1"/>
          <dgm:chPref val="1"/>
        </dgm:presLayoutVars>
      </dgm:prSet>
      <dgm:spPr/>
    </dgm:pt>
    <dgm:pt modelId="{3649B453-21F3-44AD-816F-D81689182EED}" type="pres">
      <dgm:prSet presAssocID="{58DBDA64-FC95-4591-883E-2357830B0404}" presName="sibTrans" presStyleCnt="0"/>
      <dgm:spPr/>
    </dgm:pt>
    <dgm:pt modelId="{789B9BE1-2501-463A-A046-C3173F5CC6EA}" type="pres">
      <dgm:prSet presAssocID="{A0DFBD45-2CE3-435F-B4EE-3E93F161E880}" presName="compNode" presStyleCnt="0"/>
      <dgm:spPr/>
    </dgm:pt>
    <dgm:pt modelId="{642A6163-5D2F-41B0-9170-EA99244392D3}" type="pres">
      <dgm:prSet presAssocID="{A0DFBD45-2CE3-435F-B4EE-3E93F161E880}" presName="iconBgRect" presStyleLbl="bgShp" presStyleIdx="3" presStyleCnt="4"/>
      <dgm:spPr/>
    </dgm:pt>
    <dgm:pt modelId="{0238CC30-454F-4BE6-A3EB-73AE5CDC3822}" type="pres">
      <dgm:prSet presAssocID="{A0DFBD45-2CE3-435F-B4EE-3E93F161E88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Turtle"/>
        </a:ext>
      </dgm:extLst>
    </dgm:pt>
    <dgm:pt modelId="{B9407ED3-0F21-44B8-8CC7-5EFAB16B3DD2}" type="pres">
      <dgm:prSet presAssocID="{A0DFBD45-2CE3-435F-B4EE-3E93F161E880}" presName="spaceRect" presStyleCnt="0"/>
      <dgm:spPr/>
    </dgm:pt>
    <dgm:pt modelId="{B647F8AB-16B6-4E95-85F3-64012FBACE13}" type="pres">
      <dgm:prSet presAssocID="{A0DFBD45-2CE3-435F-B4EE-3E93F161E880}" presName="textRect" presStyleLbl="revTx" presStyleIdx="3" presStyleCnt="4">
        <dgm:presLayoutVars>
          <dgm:chMax val="1"/>
          <dgm:chPref val="1"/>
        </dgm:presLayoutVars>
      </dgm:prSet>
      <dgm:spPr/>
    </dgm:pt>
  </dgm:ptLst>
  <dgm:cxnLst>
    <dgm:cxn modelId="{45F78514-9CA8-47CA-97B3-DBBC0F459AC5}" srcId="{CC4ADC3B-E998-4107-A103-BB228C75ACAC}" destId="{4A2FCA44-F5C0-4144-B7F5-C7A508387C77}" srcOrd="1" destOrd="0" parTransId="{97410E15-1E28-4AAA-8088-2327F515A75F}" sibTransId="{05023D4A-8876-4A97-8CA8-B0B7E73B52CC}"/>
    <dgm:cxn modelId="{80D64542-CE90-49C5-8583-53EB8B86C5F8}" srcId="{CC4ADC3B-E998-4107-A103-BB228C75ACAC}" destId="{FAE55686-C457-483C-BD74-D601827412C9}" srcOrd="0" destOrd="0" parTransId="{2A44EA16-AA10-429B-9721-E5D61DA66612}" sibTransId="{42F63BF8-2A78-4D5A-B7D6-B51078A88B4F}"/>
    <dgm:cxn modelId="{58E20A5A-A2FD-4A08-8F4C-A353E37A8568}" type="presOf" srcId="{71128B5E-95EE-40F0-9822-84449EB38B91}" destId="{187AF9D1-1A32-4F01-9941-B0DF42C25A32}" srcOrd="0" destOrd="0" presId="urn:microsoft.com/office/officeart/2018/5/layout/IconCircleLabelList"/>
    <dgm:cxn modelId="{8E5A6A5F-0D5A-4FCB-A97C-4D40F0BB0558}" type="presOf" srcId="{A0DFBD45-2CE3-435F-B4EE-3E93F161E880}" destId="{B647F8AB-16B6-4E95-85F3-64012FBACE13}" srcOrd="0" destOrd="0" presId="urn:microsoft.com/office/officeart/2018/5/layout/IconCircleLabelList"/>
    <dgm:cxn modelId="{2D4EAFB1-8E84-4A8B-A80B-F720CC49785A}" type="presOf" srcId="{FAE55686-C457-483C-BD74-D601827412C9}" destId="{968B9F79-569B-4E9A-B5C4-F4CD58656349}" srcOrd="0" destOrd="0" presId="urn:microsoft.com/office/officeart/2018/5/layout/IconCircleLabelList"/>
    <dgm:cxn modelId="{1679FDB3-1EAF-41AA-A4D8-7DE029AD6E12}" type="presOf" srcId="{4A2FCA44-F5C0-4144-B7F5-C7A508387C77}" destId="{0BB471A8-7A65-4F6A-A401-07066B743AC6}" srcOrd="0" destOrd="0" presId="urn:microsoft.com/office/officeart/2018/5/layout/IconCircleLabelList"/>
    <dgm:cxn modelId="{9F946EB8-5D93-4A07-81AB-50ED096CED80}" srcId="{CC4ADC3B-E998-4107-A103-BB228C75ACAC}" destId="{71128B5E-95EE-40F0-9822-84449EB38B91}" srcOrd="2" destOrd="0" parTransId="{E77C2074-3F69-419F-A9C0-5C9D062B8487}" sibTransId="{58DBDA64-FC95-4591-883E-2357830B0404}"/>
    <dgm:cxn modelId="{18BE4CDF-88FA-4E0D-96FC-FFF38122308D}" type="presOf" srcId="{CC4ADC3B-E998-4107-A103-BB228C75ACAC}" destId="{723A83BD-E66C-4E85-A1F9-2D9A6559CB1F}" srcOrd="0" destOrd="0" presId="urn:microsoft.com/office/officeart/2018/5/layout/IconCircleLabelList"/>
    <dgm:cxn modelId="{BF5BBFF5-AEA1-41DF-B434-3B2C39ECF9C8}" srcId="{CC4ADC3B-E998-4107-A103-BB228C75ACAC}" destId="{A0DFBD45-2CE3-435F-B4EE-3E93F161E880}" srcOrd="3" destOrd="0" parTransId="{778BD66C-5981-49FB-865D-44D8B25CA56C}" sibTransId="{BA94A4F2-3129-438D-B229-8F0CC9DE0B78}"/>
    <dgm:cxn modelId="{358DEADC-E0B7-4D49-A67B-874F3077B56D}" type="presParOf" srcId="{723A83BD-E66C-4E85-A1F9-2D9A6559CB1F}" destId="{A6C6DD65-C71D-4A84-B449-7388926AE39D}" srcOrd="0" destOrd="0" presId="urn:microsoft.com/office/officeart/2018/5/layout/IconCircleLabelList"/>
    <dgm:cxn modelId="{2DC85467-3A6F-430E-B229-5656AA72C557}" type="presParOf" srcId="{A6C6DD65-C71D-4A84-B449-7388926AE39D}" destId="{46ACB976-F680-47C7-88E1-58F974025F25}" srcOrd="0" destOrd="0" presId="urn:microsoft.com/office/officeart/2018/5/layout/IconCircleLabelList"/>
    <dgm:cxn modelId="{C6AC87FF-D261-4C38-B8AE-E83A3BC92734}" type="presParOf" srcId="{A6C6DD65-C71D-4A84-B449-7388926AE39D}" destId="{2B7AC751-6B63-467C-B257-F2AD04D6B354}" srcOrd="1" destOrd="0" presId="urn:microsoft.com/office/officeart/2018/5/layout/IconCircleLabelList"/>
    <dgm:cxn modelId="{809BF34E-2C6D-46E8-BD3E-075B6C0441A3}" type="presParOf" srcId="{A6C6DD65-C71D-4A84-B449-7388926AE39D}" destId="{DA90CD6C-B66A-4B8D-82B5-B4CCA278B6A4}" srcOrd="2" destOrd="0" presId="urn:microsoft.com/office/officeart/2018/5/layout/IconCircleLabelList"/>
    <dgm:cxn modelId="{2437A6A4-6921-418B-91F1-A59A6A2A2D78}" type="presParOf" srcId="{A6C6DD65-C71D-4A84-B449-7388926AE39D}" destId="{968B9F79-569B-4E9A-B5C4-F4CD58656349}" srcOrd="3" destOrd="0" presId="urn:microsoft.com/office/officeart/2018/5/layout/IconCircleLabelList"/>
    <dgm:cxn modelId="{FD9B3639-7FDB-4C4D-96DD-1ECE47ECACD2}" type="presParOf" srcId="{723A83BD-E66C-4E85-A1F9-2D9A6559CB1F}" destId="{3A04A6A9-159A-42FD-A6B9-99FFB938BB02}" srcOrd="1" destOrd="0" presId="urn:microsoft.com/office/officeart/2018/5/layout/IconCircleLabelList"/>
    <dgm:cxn modelId="{E3EA7D26-1D4E-4F0D-A003-C063C4D9AC56}" type="presParOf" srcId="{723A83BD-E66C-4E85-A1F9-2D9A6559CB1F}" destId="{192D8523-B070-404B-BD50-40A9DC067F1C}" srcOrd="2" destOrd="0" presId="urn:microsoft.com/office/officeart/2018/5/layout/IconCircleLabelList"/>
    <dgm:cxn modelId="{A663BF06-4E51-4F63-8814-477B0879C6D5}" type="presParOf" srcId="{192D8523-B070-404B-BD50-40A9DC067F1C}" destId="{D405D48F-7EFD-4A73-B7EA-C02DA35205BB}" srcOrd="0" destOrd="0" presId="urn:microsoft.com/office/officeart/2018/5/layout/IconCircleLabelList"/>
    <dgm:cxn modelId="{3514717B-4F47-4003-9A32-AC331C4DC4DB}" type="presParOf" srcId="{192D8523-B070-404B-BD50-40A9DC067F1C}" destId="{799A4554-9296-4E73-83D4-EF505631E4B8}" srcOrd="1" destOrd="0" presId="urn:microsoft.com/office/officeart/2018/5/layout/IconCircleLabelList"/>
    <dgm:cxn modelId="{9F0CB3EB-1404-487B-ACEA-F576D6450071}" type="presParOf" srcId="{192D8523-B070-404B-BD50-40A9DC067F1C}" destId="{AF750884-B397-473C-A583-9FA34FD43B35}" srcOrd="2" destOrd="0" presId="urn:microsoft.com/office/officeart/2018/5/layout/IconCircleLabelList"/>
    <dgm:cxn modelId="{E470C245-7F05-4A47-BF59-F225D9B98A50}" type="presParOf" srcId="{192D8523-B070-404B-BD50-40A9DC067F1C}" destId="{0BB471A8-7A65-4F6A-A401-07066B743AC6}" srcOrd="3" destOrd="0" presId="urn:microsoft.com/office/officeart/2018/5/layout/IconCircleLabelList"/>
    <dgm:cxn modelId="{4E48CE02-7F23-487D-BB6C-9FD695E3F7E9}" type="presParOf" srcId="{723A83BD-E66C-4E85-A1F9-2D9A6559CB1F}" destId="{F74E916E-7D9D-4846-9810-FFF01553E0FB}" srcOrd="3" destOrd="0" presId="urn:microsoft.com/office/officeart/2018/5/layout/IconCircleLabelList"/>
    <dgm:cxn modelId="{7DDD11D8-9DE8-4F55-A40E-725FD98345FD}" type="presParOf" srcId="{723A83BD-E66C-4E85-A1F9-2D9A6559CB1F}" destId="{3F3E585E-08A0-4F33-AE2F-8C82596EC7C8}" srcOrd="4" destOrd="0" presId="urn:microsoft.com/office/officeart/2018/5/layout/IconCircleLabelList"/>
    <dgm:cxn modelId="{0C837EC3-2148-4A57-B2F2-4232EF7A4BCA}" type="presParOf" srcId="{3F3E585E-08A0-4F33-AE2F-8C82596EC7C8}" destId="{5593E828-2A84-4866-B03E-C2457597CFA4}" srcOrd="0" destOrd="0" presId="urn:microsoft.com/office/officeart/2018/5/layout/IconCircleLabelList"/>
    <dgm:cxn modelId="{6B7B866B-8B2C-4CC0-81B4-475AAE4B5FB3}" type="presParOf" srcId="{3F3E585E-08A0-4F33-AE2F-8C82596EC7C8}" destId="{03EDA3EA-C5A6-4224-94CE-207E910E3435}" srcOrd="1" destOrd="0" presId="urn:microsoft.com/office/officeart/2018/5/layout/IconCircleLabelList"/>
    <dgm:cxn modelId="{4B0B6CB7-86D5-4746-9CFC-5BF80AA7FAF8}" type="presParOf" srcId="{3F3E585E-08A0-4F33-AE2F-8C82596EC7C8}" destId="{E2938C1C-29FA-47DA-AD0E-DBC1B5D98515}" srcOrd="2" destOrd="0" presId="urn:microsoft.com/office/officeart/2018/5/layout/IconCircleLabelList"/>
    <dgm:cxn modelId="{205B1D88-8F99-489D-BFE5-D9D094143789}" type="presParOf" srcId="{3F3E585E-08A0-4F33-AE2F-8C82596EC7C8}" destId="{187AF9D1-1A32-4F01-9941-B0DF42C25A32}" srcOrd="3" destOrd="0" presId="urn:microsoft.com/office/officeart/2018/5/layout/IconCircleLabelList"/>
    <dgm:cxn modelId="{A946837B-88B1-46BF-8C4B-E7D894420D4B}" type="presParOf" srcId="{723A83BD-E66C-4E85-A1F9-2D9A6559CB1F}" destId="{3649B453-21F3-44AD-816F-D81689182EED}" srcOrd="5" destOrd="0" presId="urn:microsoft.com/office/officeart/2018/5/layout/IconCircleLabelList"/>
    <dgm:cxn modelId="{79E291FE-ECAF-4CDE-9BF6-D1AD7E343EB7}" type="presParOf" srcId="{723A83BD-E66C-4E85-A1F9-2D9A6559CB1F}" destId="{789B9BE1-2501-463A-A046-C3173F5CC6EA}" srcOrd="6" destOrd="0" presId="urn:microsoft.com/office/officeart/2018/5/layout/IconCircleLabelList"/>
    <dgm:cxn modelId="{ECF20D95-CA66-41D9-8A72-82E2AB69A319}" type="presParOf" srcId="{789B9BE1-2501-463A-A046-C3173F5CC6EA}" destId="{642A6163-5D2F-41B0-9170-EA99244392D3}" srcOrd="0" destOrd="0" presId="urn:microsoft.com/office/officeart/2018/5/layout/IconCircleLabelList"/>
    <dgm:cxn modelId="{76466908-8284-4D27-9EFD-75030334CECC}" type="presParOf" srcId="{789B9BE1-2501-463A-A046-C3173F5CC6EA}" destId="{0238CC30-454F-4BE6-A3EB-73AE5CDC3822}" srcOrd="1" destOrd="0" presId="urn:microsoft.com/office/officeart/2018/5/layout/IconCircleLabelList"/>
    <dgm:cxn modelId="{2CD7EBF9-8812-4118-B7BC-07BD77616010}" type="presParOf" srcId="{789B9BE1-2501-463A-A046-C3173F5CC6EA}" destId="{B9407ED3-0F21-44B8-8CC7-5EFAB16B3DD2}" srcOrd="2" destOrd="0" presId="urn:microsoft.com/office/officeart/2018/5/layout/IconCircleLabelList"/>
    <dgm:cxn modelId="{C3E64A32-9146-43D2-8FAC-49EB8DCCD73D}" type="presParOf" srcId="{789B9BE1-2501-463A-A046-C3173F5CC6EA}" destId="{B647F8AB-16B6-4E95-85F3-64012FBACE13}"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2E12C7E-F4C6-4673-837B-95E52C71385D}"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3C080AB3-7E49-45F5-B97F-5A1F8C8E4C09}">
      <dgm:prSet/>
      <dgm:spPr/>
      <dgm:t>
        <a:bodyPr/>
        <a:lstStyle/>
        <a:p>
          <a:r>
            <a:rPr lang="en-US"/>
            <a:t>Lack of good technicians based on demand</a:t>
          </a:r>
        </a:p>
      </dgm:t>
    </dgm:pt>
    <dgm:pt modelId="{4325FBC4-69E7-4AAD-8E66-43C0F246399F}" type="parTrans" cxnId="{484FE244-1492-4D3F-B01D-FEB7629A29BE}">
      <dgm:prSet/>
      <dgm:spPr/>
      <dgm:t>
        <a:bodyPr/>
        <a:lstStyle/>
        <a:p>
          <a:endParaRPr lang="en-US"/>
        </a:p>
      </dgm:t>
    </dgm:pt>
    <dgm:pt modelId="{6EAF58AB-E33A-4976-B0B4-B4E7ADC5DBB9}" type="sibTrans" cxnId="{484FE244-1492-4D3F-B01D-FEB7629A29BE}">
      <dgm:prSet/>
      <dgm:spPr/>
      <dgm:t>
        <a:bodyPr/>
        <a:lstStyle/>
        <a:p>
          <a:endParaRPr lang="en-US"/>
        </a:p>
      </dgm:t>
    </dgm:pt>
    <dgm:pt modelId="{BB387FE9-BFDD-40E0-9DB4-C9F1EFFF23E4}">
      <dgm:prSet/>
      <dgm:spPr/>
      <dgm:t>
        <a:bodyPr/>
        <a:lstStyle/>
        <a:p>
          <a:r>
            <a:rPr lang="en-US"/>
            <a:t>Hours of operations . We increased it by hour more, but still short where we would like to be in order to be able to assist community and businesses </a:t>
          </a:r>
        </a:p>
      </dgm:t>
    </dgm:pt>
    <dgm:pt modelId="{42C42465-7D8B-4C2F-9E75-4333BEC7D322}" type="parTrans" cxnId="{C66FED2B-E6D2-4EF2-B51B-3471F315052C}">
      <dgm:prSet/>
      <dgm:spPr/>
      <dgm:t>
        <a:bodyPr/>
        <a:lstStyle/>
        <a:p>
          <a:endParaRPr lang="en-US"/>
        </a:p>
      </dgm:t>
    </dgm:pt>
    <dgm:pt modelId="{9F35430B-0C26-4C1E-9EFA-8D38B97C9083}" type="sibTrans" cxnId="{C66FED2B-E6D2-4EF2-B51B-3471F315052C}">
      <dgm:prSet/>
      <dgm:spPr/>
      <dgm:t>
        <a:bodyPr/>
        <a:lstStyle/>
        <a:p>
          <a:endParaRPr lang="en-US"/>
        </a:p>
      </dgm:t>
    </dgm:pt>
    <dgm:pt modelId="{6DFF6EC3-B0C7-415E-8438-ACF0A164EEC1}">
      <dgm:prSet/>
      <dgm:spPr/>
      <dgm:t>
        <a:bodyPr/>
        <a:lstStyle/>
        <a:p>
          <a:r>
            <a:rPr lang="en-US"/>
            <a:t>Repairs take longer than usual due to parts availability </a:t>
          </a:r>
        </a:p>
      </dgm:t>
    </dgm:pt>
    <dgm:pt modelId="{1ECFC0B8-FE99-4593-B72E-76A4AA2D354C}" type="parTrans" cxnId="{5121AB0E-AE84-471F-A7D4-826797CE3490}">
      <dgm:prSet/>
      <dgm:spPr/>
      <dgm:t>
        <a:bodyPr/>
        <a:lstStyle/>
        <a:p>
          <a:endParaRPr lang="en-US"/>
        </a:p>
      </dgm:t>
    </dgm:pt>
    <dgm:pt modelId="{F35876E2-D3B1-47B5-BF87-0AC166D090F0}" type="sibTrans" cxnId="{5121AB0E-AE84-471F-A7D4-826797CE3490}">
      <dgm:prSet/>
      <dgm:spPr/>
      <dgm:t>
        <a:bodyPr/>
        <a:lstStyle/>
        <a:p>
          <a:endParaRPr lang="en-US"/>
        </a:p>
      </dgm:t>
    </dgm:pt>
    <dgm:pt modelId="{BF7B0DB5-9DD6-491D-BAB6-C1DEA46F3AFE}" type="pres">
      <dgm:prSet presAssocID="{62E12C7E-F4C6-4673-837B-95E52C71385D}" presName="root" presStyleCnt="0">
        <dgm:presLayoutVars>
          <dgm:dir/>
          <dgm:resizeHandles val="exact"/>
        </dgm:presLayoutVars>
      </dgm:prSet>
      <dgm:spPr/>
    </dgm:pt>
    <dgm:pt modelId="{FB6451F1-6D72-4480-A195-9495D1039A23}" type="pres">
      <dgm:prSet presAssocID="{3C080AB3-7E49-45F5-B97F-5A1F8C8E4C09}" presName="compNode" presStyleCnt="0"/>
      <dgm:spPr/>
    </dgm:pt>
    <dgm:pt modelId="{369507A8-B989-43DE-A52D-FE989E924458}" type="pres">
      <dgm:prSet presAssocID="{3C080AB3-7E49-45F5-B97F-5A1F8C8E4C09}" presName="bgRect" presStyleLbl="bgShp" presStyleIdx="0" presStyleCnt="3"/>
      <dgm:spPr/>
    </dgm:pt>
    <dgm:pt modelId="{9F543BE8-CCBD-4004-858C-5647C2B3CD69}" type="pres">
      <dgm:prSet presAssocID="{3C080AB3-7E49-45F5-B97F-5A1F8C8E4C09}"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eam"/>
        </a:ext>
      </dgm:extLst>
    </dgm:pt>
    <dgm:pt modelId="{DE78D2FD-80FE-4D79-8E21-C391E2E9305D}" type="pres">
      <dgm:prSet presAssocID="{3C080AB3-7E49-45F5-B97F-5A1F8C8E4C09}" presName="spaceRect" presStyleCnt="0"/>
      <dgm:spPr/>
    </dgm:pt>
    <dgm:pt modelId="{E04CF339-D848-4FC9-9F5A-809296868403}" type="pres">
      <dgm:prSet presAssocID="{3C080AB3-7E49-45F5-B97F-5A1F8C8E4C09}" presName="parTx" presStyleLbl="revTx" presStyleIdx="0" presStyleCnt="3">
        <dgm:presLayoutVars>
          <dgm:chMax val="0"/>
          <dgm:chPref val="0"/>
        </dgm:presLayoutVars>
      </dgm:prSet>
      <dgm:spPr/>
    </dgm:pt>
    <dgm:pt modelId="{8463D31E-A2D4-4F7B-BF6E-705A42665ADB}" type="pres">
      <dgm:prSet presAssocID="{6EAF58AB-E33A-4976-B0B4-B4E7ADC5DBB9}" presName="sibTrans" presStyleCnt="0"/>
      <dgm:spPr/>
    </dgm:pt>
    <dgm:pt modelId="{7986CDA6-DA85-4900-A315-B276A6818CB9}" type="pres">
      <dgm:prSet presAssocID="{BB387FE9-BFDD-40E0-9DB4-C9F1EFFF23E4}" presName="compNode" presStyleCnt="0"/>
      <dgm:spPr/>
    </dgm:pt>
    <dgm:pt modelId="{93F18895-ECD5-478B-8755-FD880A7B2C22}" type="pres">
      <dgm:prSet presAssocID="{BB387FE9-BFDD-40E0-9DB4-C9F1EFFF23E4}" presName="bgRect" presStyleLbl="bgShp" presStyleIdx="1" presStyleCnt="3"/>
      <dgm:spPr/>
    </dgm:pt>
    <dgm:pt modelId="{B34D9228-1079-440F-BFE0-50182618BC18}" type="pres">
      <dgm:prSet presAssocID="{BB387FE9-BFDD-40E0-9DB4-C9F1EFFF23E4}"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elder"/>
        </a:ext>
      </dgm:extLst>
    </dgm:pt>
    <dgm:pt modelId="{C039513A-813B-42E7-ADA9-828E324756AA}" type="pres">
      <dgm:prSet presAssocID="{BB387FE9-BFDD-40E0-9DB4-C9F1EFFF23E4}" presName="spaceRect" presStyleCnt="0"/>
      <dgm:spPr/>
    </dgm:pt>
    <dgm:pt modelId="{E71B0B31-9A09-4A07-9157-502D7902192E}" type="pres">
      <dgm:prSet presAssocID="{BB387FE9-BFDD-40E0-9DB4-C9F1EFFF23E4}" presName="parTx" presStyleLbl="revTx" presStyleIdx="1" presStyleCnt="3">
        <dgm:presLayoutVars>
          <dgm:chMax val="0"/>
          <dgm:chPref val="0"/>
        </dgm:presLayoutVars>
      </dgm:prSet>
      <dgm:spPr/>
    </dgm:pt>
    <dgm:pt modelId="{3D07D5BD-323D-4C59-960D-1302A9FAF8F0}" type="pres">
      <dgm:prSet presAssocID="{9F35430B-0C26-4C1E-9EFA-8D38B97C9083}" presName="sibTrans" presStyleCnt="0"/>
      <dgm:spPr/>
    </dgm:pt>
    <dgm:pt modelId="{4016DAAF-F176-49B6-AE35-30866DBB1A3F}" type="pres">
      <dgm:prSet presAssocID="{6DFF6EC3-B0C7-415E-8438-ACF0A164EEC1}" presName="compNode" presStyleCnt="0"/>
      <dgm:spPr/>
    </dgm:pt>
    <dgm:pt modelId="{DBCF3859-B850-4215-8719-5F78BF681FA9}" type="pres">
      <dgm:prSet presAssocID="{6DFF6EC3-B0C7-415E-8438-ACF0A164EEC1}" presName="bgRect" presStyleLbl="bgShp" presStyleIdx="2" presStyleCnt="3"/>
      <dgm:spPr/>
    </dgm:pt>
    <dgm:pt modelId="{8A1AEDE9-2447-49D5-BD1B-279D8EC3EE32}" type="pres">
      <dgm:prSet presAssocID="{6DFF6EC3-B0C7-415E-8438-ACF0A164EEC1}"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ools"/>
        </a:ext>
      </dgm:extLst>
    </dgm:pt>
    <dgm:pt modelId="{FC9A5293-E66C-4872-9832-C9FDBEB8848C}" type="pres">
      <dgm:prSet presAssocID="{6DFF6EC3-B0C7-415E-8438-ACF0A164EEC1}" presName="spaceRect" presStyleCnt="0"/>
      <dgm:spPr/>
    </dgm:pt>
    <dgm:pt modelId="{2288A8ED-71D2-45FA-B1F3-0432EA15B055}" type="pres">
      <dgm:prSet presAssocID="{6DFF6EC3-B0C7-415E-8438-ACF0A164EEC1}" presName="parTx" presStyleLbl="revTx" presStyleIdx="2" presStyleCnt="3">
        <dgm:presLayoutVars>
          <dgm:chMax val="0"/>
          <dgm:chPref val="0"/>
        </dgm:presLayoutVars>
      </dgm:prSet>
      <dgm:spPr/>
    </dgm:pt>
  </dgm:ptLst>
  <dgm:cxnLst>
    <dgm:cxn modelId="{5121AB0E-AE84-471F-A7D4-826797CE3490}" srcId="{62E12C7E-F4C6-4673-837B-95E52C71385D}" destId="{6DFF6EC3-B0C7-415E-8438-ACF0A164EEC1}" srcOrd="2" destOrd="0" parTransId="{1ECFC0B8-FE99-4593-B72E-76A4AA2D354C}" sibTransId="{F35876E2-D3B1-47B5-BF87-0AC166D090F0}"/>
    <dgm:cxn modelId="{86855624-5C27-41F7-9F1A-9338CD2C6DBF}" type="presOf" srcId="{62E12C7E-F4C6-4673-837B-95E52C71385D}" destId="{BF7B0DB5-9DD6-491D-BAB6-C1DEA46F3AFE}" srcOrd="0" destOrd="0" presId="urn:microsoft.com/office/officeart/2018/2/layout/IconVerticalSolidList"/>
    <dgm:cxn modelId="{C66FED2B-E6D2-4EF2-B51B-3471F315052C}" srcId="{62E12C7E-F4C6-4673-837B-95E52C71385D}" destId="{BB387FE9-BFDD-40E0-9DB4-C9F1EFFF23E4}" srcOrd="1" destOrd="0" parTransId="{42C42465-7D8B-4C2F-9E75-4333BEC7D322}" sibTransId="{9F35430B-0C26-4C1E-9EFA-8D38B97C9083}"/>
    <dgm:cxn modelId="{484FE244-1492-4D3F-B01D-FEB7629A29BE}" srcId="{62E12C7E-F4C6-4673-837B-95E52C71385D}" destId="{3C080AB3-7E49-45F5-B97F-5A1F8C8E4C09}" srcOrd="0" destOrd="0" parTransId="{4325FBC4-69E7-4AAD-8E66-43C0F246399F}" sibTransId="{6EAF58AB-E33A-4976-B0B4-B4E7ADC5DBB9}"/>
    <dgm:cxn modelId="{EBA7FE5E-28EE-4636-B35F-FC36F6C69E8E}" type="presOf" srcId="{BB387FE9-BFDD-40E0-9DB4-C9F1EFFF23E4}" destId="{E71B0B31-9A09-4A07-9157-502D7902192E}" srcOrd="0" destOrd="0" presId="urn:microsoft.com/office/officeart/2018/2/layout/IconVerticalSolidList"/>
    <dgm:cxn modelId="{BDC4B170-B819-48C0-9411-B9B513AD5EE0}" type="presOf" srcId="{3C080AB3-7E49-45F5-B97F-5A1F8C8E4C09}" destId="{E04CF339-D848-4FC9-9F5A-809296868403}" srcOrd="0" destOrd="0" presId="urn:microsoft.com/office/officeart/2018/2/layout/IconVerticalSolidList"/>
    <dgm:cxn modelId="{466ABCE7-33CB-44D4-9C4E-F30FAA46310D}" type="presOf" srcId="{6DFF6EC3-B0C7-415E-8438-ACF0A164EEC1}" destId="{2288A8ED-71D2-45FA-B1F3-0432EA15B055}" srcOrd="0" destOrd="0" presId="urn:microsoft.com/office/officeart/2018/2/layout/IconVerticalSolidList"/>
    <dgm:cxn modelId="{3EEDEF5F-2CF3-4B03-AE74-D3DB40A0EF7F}" type="presParOf" srcId="{BF7B0DB5-9DD6-491D-BAB6-C1DEA46F3AFE}" destId="{FB6451F1-6D72-4480-A195-9495D1039A23}" srcOrd="0" destOrd="0" presId="urn:microsoft.com/office/officeart/2018/2/layout/IconVerticalSolidList"/>
    <dgm:cxn modelId="{B3B9DD30-CB08-4030-9053-00767F6CB462}" type="presParOf" srcId="{FB6451F1-6D72-4480-A195-9495D1039A23}" destId="{369507A8-B989-43DE-A52D-FE989E924458}" srcOrd="0" destOrd="0" presId="urn:microsoft.com/office/officeart/2018/2/layout/IconVerticalSolidList"/>
    <dgm:cxn modelId="{C382CB35-AA4D-42C6-B90A-2FFFE985D262}" type="presParOf" srcId="{FB6451F1-6D72-4480-A195-9495D1039A23}" destId="{9F543BE8-CCBD-4004-858C-5647C2B3CD69}" srcOrd="1" destOrd="0" presId="urn:microsoft.com/office/officeart/2018/2/layout/IconVerticalSolidList"/>
    <dgm:cxn modelId="{AC8D3BDE-971A-41D3-B8F2-7B14219DC44D}" type="presParOf" srcId="{FB6451F1-6D72-4480-A195-9495D1039A23}" destId="{DE78D2FD-80FE-4D79-8E21-C391E2E9305D}" srcOrd="2" destOrd="0" presId="urn:microsoft.com/office/officeart/2018/2/layout/IconVerticalSolidList"/>
    <dgm:cxn modelId="{1265F70C-BABC-4A7D-AF98-DF1A3A4200C5}" type="presParOf" srcId="{FB6451F1-6D72-4480-A195-9495D1039A23}" destId="{E04CF339-D848-4FC9-9F5A-809296868403}" srcOrd="3" destOrd="0" presId="urn:microsoft.com/office/officeart/2018/2/layout/IconVerticalSolidList"/>
    <dgm:cxn modelId="{744ED23E-A68F-479E-956C-D1D743948C6F}" type="presParOf" srcId="{BF7B0DB5-9DD6-491D-BAB6-C1DEA46F3AFE}" destId="{8463D31E-A2D4-4F7B-BF6E-705A42665ADB}" srcOrd="1" destOrd="0" presId="urn:microsoft.com/office/officeart/2018/2/layout/IconVerticalSolidList"/>
    <dgm:cxn modelId="{230FEFBF-08B5-43CF-B35D-6FB3B86E8E23}" type="presParOf" srcId="{BF7B0DB5-9DD6-491D-BAB6-C1DEA46F3AFE}" destId="{7986CDA6-DA85-4900-A315-B276A6818CB9}" srcOrd="2" destOrd="0" presId="urn:microsoft.com/office/officeart/2018/2/layout/IconVerticalSolidList"/>
    <dgm:cxn modelId="{3E84CD27-06A4-4127-8EE6-0CBC43722288}" type="presParOf" srcId="{7986CDA6-DA85-4900-A315-B276A6818CB9}" destId="{93F18895-ECD5-478B-8755-FD880A7B2C22}" srcOrd="0" destOrd="0" presId="urn:microsoft.com/office/officeart/2018/2/layout/IconVerticalSolidList"/>
    <dgm:cxn modelId="{CE4AF65C-5F6B-4C18-8638-89E3BE02FA3F}" type="presParOf" srcId="{7986CDA6-DA85-4900-A315-B276A6818CB9}" destId="{B34D9228-1079-440F-BFE0-50182618BC18}" srcOrd="1" destOrd="0" presId="urn:microsoft.com/office/officeart/2018/2/layout/IconVerticalSolidList"/>
    <dgm:cxn modelId="{14AD4048-C41C-4318-828E-6CC114A61E83}" type="presParOf" srcId="{7986CDA6-DA85-4900-A315-B276A6818CB9}" destId="{C039513A-813B-42E7-ADA9-828E324756AA}" srcOrd="2" destOrd="0" presId="urn:microsoft.com/office/officeart/2018/2/layout/IconVerticalSolidList"/>
    <dgm:cxn modelId="{CA792D1E-08C0-4D9C-980A-9A5C724B2BEC}" type="presParOf" srcId="{7986CDA6-DA85-4900-A315-B276A6818CB9}" destId="{E71B0B31-9A09-4A07-9157-502D7902192E}" srcOrd="3" destOrd="0" presId="urn:microsoft.com/office/officeart/2018/2/layout/IconVerticalSolidList"/>
    <dgm:cxn modelId="{AF0E80F5-4032-4DAD-94F3-DC190C5D4EB4}" type="presParOf" srcId="{BF7B0DB5-9DD6-491D-BAB6-C1DEA46F3AFE}" destId="{3D07D5BD-323D-4C59-960D-1302A9FAF8F0}" srcOrd="3" destOrd="0" presId="urn:microsoft.com/office/officeart/2018/2/layout/IconVerticalSolidList"/>
    <dgm:cxn modelId="{FA293DEB-174F-4681-B7EB-502184360624}" type="presParOf" srcId="{BF7B0DB5-9DD6-491D-BAB6-C1DEA46F3AFE}" destId="{4016DAAF-F176-49B6-AE35-30866DBB1A3F}" srcOrd="4" destOrd="0" presId="urn:microsoft.com/office/officeart/2018/2/layout/IconVerticalSolidList"/>
    <dgm:cxn modelId="{02F0A772-1B13-4C2E-8E40-C26B4651B721}" type="presParOf" srcId="{4016DAAF-F176-49B6-AE35-30866DBB1A3F}" destId="{DBCF3859-B850-4215-8719-5F78BF681FA9}" srcOrd="0" destOrd="0" presId="urn:microsoft.com/office/officeart/2018/2/layout/IconVerticalSolidList"/>
    <dgm:cxn modelId="{62AB3DFD-4B42-49F8-A71F-ACBF7337A7CD}" type="presParOf" srcId="{4016DAAF-F176-49B6-AE35-30866DBB1A3F}" destId="{8A1AEDE9-2447-49D5-BD1B-279D8EC3EE32}" srcOrd="1" destOrd="0" presId="urn:microsoft.com/office/officeart/2018/2/layout/IconVerticalSolidList"/>
    <dgm:cxn modelId="{7CB3EE1A-EC21-480B-97CD-F96A356E817A}" type="presParOf" srcId="{4016DAAF-F176-49B6-AE35-30866DBB1A3F}" destId="{FC9A5293-E66C-4872-9832-C9FDBEB8848C}" srcOrd="2" destOrd="0" presId="urn:microsoft.com/office/officeart/2018/2/layout/IconVerticalSolidList"/>
    <dgm:cxn modelId="{6253AE4E-1573-45B7-B4AA-0B1E116CDEB9}" type="presParOf" srcId="{4016DAAF-F176-49B6-AE35-30866DBB1A3F}" destId="{2288A8ED-71D2-45FA-B1F3-0432EA15B055}"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3DB505-12B9-42BD-89FC-4E8A1FF14B91}">
      <dsp:nvSpPr>
        <dsp:cNvPr id="0" name=""/>
        <dsp:cNvSpPr/>
      </dsp:nvSpPr>
      <dsp:spPr>
        <a:xfrm>
          <a:off x="0" y="2066"/>
          <a:ext cx="6628804" cy="104746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388BDAD-6DBB-4715-86B4-CB2F0A866648}">
      <dsp:nvSpPr>
        <dsp:cNvPr id="0" name=""/>
        <dsp:cNvSpPr/>
      </dsp:nvSpPr>
      <dsp:spPr>
        <a:xfrm>
          <a:off x="316857" y="237745"/>
          <a:ext cx="576104" cy="57610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EA44BD07-FD0C-4F82-BF19-9EA50CE5460A}">
      <dsp:nvSpPr>
        <dsp:cNvPr id="0" name=""/>
        <dsp:cNvSpPr/>
      </dsp:nvSpPr>
      <dsp:spPr>
        <a:xfrm>
          <a:off x="1209819" y="2066"/>
          <a:ext cx="5418984" cy="1047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856" tIns="110856" rIns="110856" bIns="110856" numCol="1" spcCol="1270" anchor="ctr" anchorCtr="0">
          <a:noAutofit/>
        </a:bodyPr>
        <a:lstStyle/>
        <a:p>
          <a:pPr marL="0" lvl="0" indent="0" algn="l" defTabSz="800100">
            <a:lnSpc>
              <a:spcPct val="90000"/>
            </a:lnSpc>
            <a:spcBef>
              <a:spcPct val="0"/>
            </a:spcBef>
            <a:spcAft>
              <a:spcPct val="35000"/>
            </a:spcAft>
            <a:buNone/>
          </a:pPr>
          <a:r>
            <a:rPr lang="en-US" sz="1800" kern="1200"/>
            <a:t>- Positive attitude and mindset of technicians</a:t>
          </a:r>
        </a:p>
      </dsp:txBody>
      <dsp:txXfrm>
        <a:off x="1209819" y="2066"/>
        <a:ext cx="5418984" cy="1047462"/>
      </dsp:txXfrm>
    </dsp:sp>
    <dsp:sp modelId="{E3C7F1D5-75E0-4F07-9F2A-7BC7902E3D1B}">
      <dsp:nvSpPr>
        <dsp:cNvPr id="0" name=""/>
        <dsp:cNvSpPr/>
      </dsp:nvSpPr>
      <dsp:spPr>
        <a:xfrm>
          <a:off x="0" y="1311395"/>
          <a:ext cx="6628804" cy="104746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97F1CB-AE35-456E-AA5A-017B2E0009CE}">
      <dsp:nvSpPr>
        <dsp:cNvPr id="0" name=""/>
        <dsp:cNvSpPr/>
      </dsp:nvSpPr>
      <dsp:spPr>
        <a:xfrm>
          <a:off x="316857" y="1547074"/>
          <a:ext cx="576104" cy="57610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2C1DA664-33DC-482F-9351-7C91D25270BB}">
      <dsp:nvSpPr>
        <dsp:cNvPr id="0" name=""/>
        <dsp:cNvSpPr/>
      </dsp:nvSpPr>
      <dsp:spPr>
        <a:xfrm>
          <a:off x="1209819" y="1311395"/>
          <a:ext cx="5418984" cy="1047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856" tIns="110856" rIns="110856" bIns="110856" numCol="1" spcCol="1270" anchor="ctr" anchorCtr="0">
          <a:noAutofit/>
        </a:bodyPr>
        <a:lstStyle/>
        <a:p>
          <a:pPr marL="0" lvl="0" indent="0" algn="l" defTabSz="800100">
            <a:lnSpc>
              <a:spcPct val="90000"/>
            </a:lnSpc>
            <a:spcBef>
              <a:spcPct val="0"/>
            </a:spcBef>
            <a:spcAft>
              <a:spcPct val="35000"/>
            </a:spcAft>
            <a:buNone/>
          </a:pPr>
          <a:r>
            <a:rPr lang="en-US" sz="1800" kern="1200" dirty="0"/>
            <a:t>- Communications between management and technicians</a:t>
          </a:r>
        </a:p>
      </dsp:txBody>
      <dsp:txXfrm>
        <a:off x="1209819" y="1311395"/>
        <a:ext cx="5418984" cy="1047462"/>
      </dsp:txXfrm>
    </dsp:sp>
    <dsp:sp modelId="{404B281B-5D9A-4A1B-B8E0-B45033800D9E}">
      <dsp:nvSpPr>
        <dsp:cNvPr id="0" name=""/>
        <dsp:cNvSpPr/>
      </dsp:nvSpPr>
      <dsp:spPr>
        <a:xfrm>
          <a:off x="0" y="2620723"/>
          <a:ext cx="6628804" cy="104746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75E890A-27EE-48F9-9829-2164035C66A2}">
      <dsp:nvSpPr>
        <dsp:cNvPr id="0" name=""/>
        <dsp:cNvSpPr/>
      </dsp:nvSpPr>
      <dsp:spPr>
        <a:xfrm>
          <a:off x="316857" y="2856402"/>
          <a:ext cx="576104" cy="57610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F6F252B0-C695-4B57-B885-C79508B61F3F}">
      <dsp:nvSpPr>
        <dsp:cNvPr id="0" name=""/>
        <dsp:cNvSpPr/>
      </dsp:nvSpPr>
      <dsp:spPr>
        <a:xfrm>
          <a:off x="1209819" y="2620723"/>
          <a:ext cx="5418984" cy="1047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856" tIns="110856" rIns="110856" bIns="110856" numCol="1" spcCol="1270" anchor="ctr" anchorCtr="0">
          <a:noAutofit/>
        </a:bodyPr>
        <a:lstStyle/>
        <a:p>
          <a:pPr marL="0" lvl="0" indent="0" algn="l" defTabSz="800100">
            <a:lnSpc>
              <a:spcPct val="90000"/>
            </a:lnSpc>
            <a:spcBef>
              <a:spcPct val="0"/>
            </a:spcBef>
            <a:spcAft>
              <a:spcPct val="35000"/>
            </a:spcAft>
            <a:buNone/>
          </a:pPr>
          <a:r>
            <a:rPr lang="en-US" sz="1800" kern="1200"/>
            <a:t>- Willingness to help each other </a:t>
          </a:r>
        </a:p>
      </dsp:txBody>
      <dsp:txXfrm>
        <a:off x="1209819" y="2620723"/>
        <a:ext cx="5418984" cy="1047462"/>
      </dsp:txXfrm>
    </dsp:sp>
    <dsp:sp modelId="{90794DD9-4E6F-4A79-8B17-695A82684EFE}">
      <dsp:nvSpPr>
        <dsp:cNvPr id="0" name=""/>
        <dsp:cNvSpPr/>
      </dsp:nvSpPr>
      <dsp:spPr>
        <a:xfrm>
          <a:off x="0" y="3930051"/>
          <a:ext cx="6628804" cy="104746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C2AD8F-3AE0-4556-90B4-C28C15256826}">
      <dsp:nvSpPr>
        <dsp:cNvPr id="0" name=""/>
        <dsp:cNvSpPr/>
      </dsp:nvSpPr>
      <dsp:spPr>
        <a:xfrm>
          <a:off x="316857" y="4165730"/>
          <a:ext cx="576104" cy="57610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EAD894A2-2440-46F0-B3A5-308BD4AB0F5D}">
      <dsp:nvSpPr>
        <dsp:cNvPr id="0" name=""/>
        <dsp:cNvSpPr/>
      </dsp:nvSpPr>
      <dsp:spPr>
        <a:xfrm>
          <a:off x="1209819" y="3930051"/>
          <a:ext cx="5418984" cy="1047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856" tIns="110856" rIns="110856" bIns="110856" numCol="1" spcCol="1270" anchor="ctr" anchorCtr="0">
          <a:noAutofit/>
        </a:bodyPr>
        <a:lstStyle/>
        <a:p>
          <a:pPr marL="0" lvl="0" indent="0" algn="l" defTabSz="800100">
            <a:lnSpc>
              <a:spcPct val="90000"/>
            </a:lnSpc>
            <a:spcBef>
              <a:spcPct val="0"/>
            </a:spcBef>
            <a:spcAft>
              <a:spcPct val="35000"/>
            </a:spcAft>
            <a:buNone/>
          </a:pPr>
          <a:r>
            <a:rPr lang="en-US" sz="1800" kern="1200" dirty="0"/>
            <a:t>- We recently hired a few master technicians who brings some talent and knowledge in the room </a:t>
          </a:r>
        </a:p>
        <a:p>
          <a:pPr marL="0" lvl="0" indent="0" algn="l" defTabSz="800100">
            <a:lnSpc>
              <a:spcPct val="90000"/>
            </a:lnSpc>
            <a:spcBef>
              <a:spcPct val="0"/>
            </a:spcBef>
            <a:spcAft>
              <a:spcPct val="35000"/>
            </a:spcAft>
            <a:buNone/>
          </a:pPr>
          <a:endParaRPr lang="en-US" sz="1800" kern="1200" dirty="0"/>
        </a:p>
      </dsp:txBody>
      <dsp:txXfrm>
        <a:off x="1209819" y="3930051"/>
        <a:ext cx="5418984" cy="10474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ACB976-F680-47C7-88E1-58F974025F25}">
      <dsp:nvSpPr>
        <dsp:cNvPr id="0" name=""/>
        <dsp:cNvSpPr/>
      </dsp:nvSpPr>
      <dsp:spPr>
        <a:xfrm>
          <a:off x="582441" y="869014"/>
          <a:ext cx="1247033" cy="1247033"/>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B7AC751-6B63-467C-B257-F2AD04D6B354}">
      <dsp:nvSpPr>
        <dsp:cNvPr id="0" name=""/>
        <dsp:cNvSpPr/>
      </dsp:nvSpPr>
      <dsp:spPr>
        <a:xfrm>
          <a:off x="848202" y="1134775"/>
          <a:ext cx="715510" cy="71551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968B9F79-569B-4E9A-B5C4-F4CD58656349}">
      <dsp:nvSpPr>
        <dsp:cNvPr id="0" name=""/>
        <dsp:cNvSpPr/>
      </dsp:nvSpPr>
      <dsp:spPr>
        <a:xfrm>
          <a:off x="183800" y="2504467"/>
          <a:ext cx="2044316"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en-US" sz="1500" kern="1200"/>
            <a:t>- Understanding the other departments problems</a:t>
          </a:r>
        </a:p>
      </dsp:txBody>
      <dsp:txXfrm>
        <a:off x="183800" y="2504467"/>
        <a:ext cx="2044316" cy="720000"/>
      </dsp:txXfrm>
    </dsp:sp>
    <dsp:sp modelId="{D405D48F-7EFD-4A73-B7EA-C02DA35205BB}">
      <dsp:nvSpPr>
        <dsp:cNvPr id="0" name=""/>
        <dsp:cNvSpPr/>
      </dsp:nvSpPr>
      <dsp:spPr>
        <a:xfrm>
          <a:off x="2984513" y="869014"/>
          <a:ext cx="1247033" cy="1247033"/>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9A4554-9296-4E73-83D4-EF505631E4B8}">
      <dsp:nvSpPr>
        <dsp:cNvPr id="0" name=""/>
        <dsp:cNvSpPr/>
      </dsp:nvSpPr>
      <dsp:spPr>
        <a:xfrm>
          <a:off x="3250275" y="1134775"/>
          <a:ext cx="715510" cy="71551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0BB471A8-7A65-4F6A-A401-07066B743AC6}">
      <dsp:nvSpPr>
        <dsp:cNvPr id="0" name=""/>
        <dsp:cNvSpPr/>
      </dsp:nvSpPr>
      <dsp:spPr>
        <a:xfrm>
          <a:off x="2585872" y="2504467"/>
          <a:ext cx="2044316"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en-US" sz="1500" kern="1200"/>
            <a:t>- One diesel technician who is also shop foreman </a:t>
          </a:r>
        </a:p>
      </dsp:txBody>
      <dsp:txXfrm>
        <a:off x="2585872" y="2504467"/>
        <a:ext cx="2044316" cy="720000"/>
      </dsp:txXfrm>
    </dsp:sp>
    <dsp:sp modelId="{5593E828-2A84-4866-B03E-C2457597CFA4}">
      <dsp:nvSpPr>
        <dsp:cNvPr id="0" name=""/>
        <dsp:cNvSpPr/>
      </dsp:nvSpPr>
      <dsp:spPr>
        <a:xfrm>
          <a:off x="5386585" y="869014"/>
          <a:ext cx="1247033" cy="1247033"/>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EDA3EA-C5A6-4224-94CE-207E910E3435}">
      <dsp:nvSpPr>
        <dsp:cNvPr id="0" name=""/>
        <dsp:cNvSpPr/>
      </dsp:nvSpPr>
      <dsp:spPr>
        <a:xfrm>
          <a:off x="5652347" y="1134775"/>
          <a:ext cx="715510" cy="71551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187AF9D1-1A32-4F01-9941-B0DF42C25A32}">
      <dsp:nvSpPr>
        <dsp:cNvPr id="0" name=""/>
        <dsp:cNvSpPr/>
      </dsp:nvSpPr>
      <dsp:spPr>
        <a:xfrm>
          <a:off x="4987944" y="2504467"/>
          <a:ext cx="2044316"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en-US" sz="1500" kern="1200" dirty="0"/>
            <a:t>- Parts department do not have a sense of urgency</a:t>
          </a:r>
        </a:p>
      </dsp:txBody>
      <dsp:txXfrm>
        <a:off x="4987944" y="2504467"/>
        <a:ext cx="2044316" cy="720000"/>
      </dsp:txXfrm>
    </dsp:sp>
    <dsp:sp modelId="{642A6163-5D2F-41B0-9170-EA99244392D3}">
      <dsp:nvSpPr>
        <dsp:cNvPr id="0" name=""/>
        <dsp:cNvSpPr/>
      </dsp:nvSpPr>
      <dsp:spPr>
        <a:xfrm>
          <a:off x="7788658" y="869014"/>
          <a:ext cx="1247033" cy="1247033"/>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38CC30-454F-4BE6-A3EB-73AE5CDC3822}">
      <dsp:nvSpPr>
        <dsp:cNvPr id="0" name=""/>
        <dsp:cNvSpPr/>
      </dsp:nvSpPr>
      <dsp:spPr>
        <a:xfrm>
          <a:off x="8054419" y="1134775"/>
          <a:ext cx="715510" cy="71551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B647F8AB-16B6-4E95-85F3-64012FBACE13}">
      <dsp:nvSpPr>
        <dsp:cNvPr id="0" name=""/>
        <dsp:cNvSpPr/>
      </dsp:nvSpPr>
      <dsp:spPr>
        <a:xfrm>
          <a:off x="7390016" y="2504467"/>
          <a:ext cx="2044316"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en-US" sz="1500" kern="1200"/>
            <a:t>- Slow internet </a:t>
          </a:r>
        </a:p>
      </dsp:txBody>
      <dsp:txXfrm>
        <a:off x="7390016" y="2504467"/>
        <a:ext cx="2044316" cy="720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9507A8-B989-43DE-A52D-FE989E924458}">
      <dsp:nvSpPr>
        <dsp:cNvPr id="0" name=""/>
        <dsp:cNvSpPr/>
      </dsp:nvSpPr>
      <dsp:spPr>
        <a:xfrm>
          <a:off x="0" y="499"/>
          <a:ext cx="9618133" cy="116928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F543BE8-CCBD-4004-858C-5647C2B3CD69}">
      <dsp:nvSpPr>
        <dsp:cNvPr id="0" name=""/>
        <dsp:cNvSpPr/>
      </dsp:nvSpPr>
      <dsp:spPr>
        <a:xfrm>
          <a:off x="353707" y="263587"/>
          <a:ext cx="643104" cy="64310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E04CF339-D848-4FC9-9F5A-809296868403}">
      <dsp:nvSpPr>
        <dsp:cNvPr id="0" name=""/>
        <dsp:cNvSpPr/>
      </dsp:nvSpPr>
      <dsp:spPr>
        <a:xfrm>
          <a:off x="1350519" y="499"/>
          <a:ext cx="8267613" cy="116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749" tIns="123749" rIns="123749" bIns="123749" numCol="1" spcCol="1270" anchor="ctr" anchorCtr="0">
          <a:noAutofit/>
        </a:bodyPr>
        <a:lstStyle/>
        <a:p>
          <a:pPr marL="0" lvl="0" indent="0" algn="l" defTabSz="1022350">
            <a:lnSpc>
              <a:spcPct val="90000"/>
            </a:lnSpc>
            <a:spcBef>
              <a:spcPct val="0"/>
            </a:spcBef>
            <a:spcAft>
              <a:spcPct val="35000"/>
            </a:spcAft>
            <a:buNone/>
          </a:pPr>
          <a:r>
            <a:rPr lang="en-US" sz="2300" kern="1200"/>
            <a:t>Lack of good technicians based on demand</a:t>
          </a:r>
        </a:p>
      </dsp:txBody>
      <dsp:txXfrm>
        <a:off x="1350519" y="499"/>
        <a:ext cx="8267613" cy="1169280"/>
      </dsp:txXfrm>
    </dsp:sp>
    <dsp:sp modelId="{93F18895-ECD5-478B-8755-FD880A7B2C22}">
      <dsp:nvSpPr>
        <dsp:cNvPr id="0" name=""/>
        <dsp:cNvSpPr/>
      </dsp:nvSpPr>
      <dsp:spPr>
        <a:xfrm>
          <a:off x="0" y="1462100"/>
          <a:ext cx="9618133" cy="116928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4D9228-1079-440F-BFE0-50182618BC18}">
      <dsp:nvSpPr>
        <dsp:cNvPr id="0" name=""/>
        <dsp:cNvSpPr/>
      </dsp:nvSpPr>
      <dsp:spPr>
        <a:xfrm>
          <a:off x="353707" y="1725188"/>
          <a:ext cx="643104" cy="64310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E71B0B31-9A09-4A07-9157-502D7902192E}">
      <dsp:nvSpPr>
        <dsp:cNvPr id="0" name=""/>
        <dsp:cNvSpPr/>
      </dsp:nvSpPr>
      <dsp:spPr>
        <a:xfrm>
          <a:off x="1350519" y="1462100"/>
          <a:ext cx="8267613" cy="116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749" tIns="123749" rIns="123749" bIns="123749" numCol="1" spcCol="1270" anchor="ctr" anchorCtr="0">
          <a:noAutofit/>
        </a:bodyPr>
        <a:lstStyle/>
        <a:p>
          <a:pPr marL="0" lvl="0" indent="0" algn="l" defTabSz="1022350">
            <a:lnSpc>
              <a:spcPct val="90000"/>
            </a:lnSpc>
            <a:spcBef>
              <a:spcPct val="0"/>
            </a:spcBef>
            <a:spcAft>
              <a:spcPct val="35000"/>
            </a:spcAft>
            <a:buNone/>
          </a:pPr>
          <a:r>
            <a:rPr lang="en-US" sz="2300" kern="1200"/>
            <a:t>Hours of operations . We increased it by hour more, but still short where we would like to be in order to be able to assist community and businesses </a:t>
          </a:r>
        </a:p>
      </dsp:txBody>
      <dsp:txXfrm>
        <a:off x="1350519" y="1462100"/>
        <a:ext cx="8267613" cy="1169280"/>
      </dsp:txXfrm>
    </dsp:sp>
    <dsp:sp modelId="{DBCF3859-B850-4215-8719-5F78BF681FA9}">
      <dsp:nvSpPr>
        <dsp:cNvPr id="0" name=""/>
        <dsp:cNvSpPr/>
      </dsp:nvSpPr>
      <dsp:spPr>
        <a:xfrm>
          <a:off x="0" y="2923701"/>
          <a:ext cx="9618133" cy="1169280"/>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1AEDE9-2447-49D5-BD1B-279D8EC3EE32}">
      <dsp:nvSpPr>
        <dsp:cNvPr id="0" name=""/>
        <dsp:cNvSpPr/>
      </dsp:nvSpPr>
      <dsp:spPr>
        <a:xfrm>
          <a:off x="353707" y="3186789"/>
          <a:ext cx="643104" cy="64310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2288A8ED-71D2-45FA-B1F3-0432EA15B055}">
      <dsp:nvSpPr>
        <dsp:cNvPr id="0" name=""/>
        <dsp:cNvSpPr/>
      </dsp:nvSpPr>
      <dsp:spPr>
        <a:xfrm>
          <a:off x="1350519" y="2923701"/>
          <a:ext cx="8267613" cy="116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749" tIns="123749" rIns="123749" bIns="123749" numCol="1" spcCol="1270" anchor="ctr" anchorCtr="0">
          <a:noAutofit/>
        </a:bodyPr>
        <a:lstStyle/>
        <a:p>
          <a:pPr marL="0" lvl="0" indent="0" algn="l" defTabSz="1022350">
            <a:lnSpc>
              <a:spcPct val="90000"/>
            </a:lnSpc>
            <a:spcBef>
              <a:spcPct val="0"/>
            </a:spcBef>
            <a:spcAft>
              <a:spcPct val="35000"/>
            </a:spcAft>
            <a:buNone/>
          </a:pPr>
          <a:r>
            <a:rPr lang="en-US" sz="2300" kern="1200"/>
            <a:t>Repairs take longer than usual due to parts availability </a:t>
          </a:r>
        </a:p>
      </dsp:txBody>
      <dsp:txXfrm>
        <a:off x="1350519" y="2923701"/>
        <a:ext cx="8267613" cy="1169280"/>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6/2/24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6/2/24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6/2/24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MCGOVERN FORD</a:t>
            </a:r>
          </a:p>
          <a:p>
            <a:pPr algn="ctr"/>
            <a:r>
              <a:rPr lang="en-US" sz="3200" dirty="0"/>
              <a:t>Alex </a:t>
            </a:r>
            <a:r>
              <a:rPr lang="en-US" sz="3200" dirty="0" err="1"/>
              <a:t>Avanesau</a:t>
            </a:r>
            <a:endParaRPr lang="en-US" sz="3200" dirty="0"/>
          </a:p>
          <a:p>
            <a:pPr algn="ctr"/>
            <a:r>
              <a:rPr lang="en-US" sz="3200" dirty="0"/>
              <a:t>Class 440-02</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Desk with stethoscope and computer keyboard">
            <a:extLst>
              <a:ext uri="{FF2B5EF4-FFF2-40B4-BE49-F238E27FC236}">
                <a16:creationId xmlns:a16="http://schemas.microsoft.com/office/drawing/2014/main" id="{9A629F08-542B-C0A7-BF88-288174F9E3DF}"/>
              </a:ext>
            </a:extLst>
          </p:cNvPr>
          <p:cNvPicPr>
            <a:picLocks noChangeAspect="1"/>
          </p:cNvPicPr>
          <p:nvPr/>
        </p:nvPicPr>
        <p:blipFill rotWithShape="1">
          <a:blip r:embed="rId2"/>
          <a:srcRect l="22893" r="-2" b="-2"/>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3" y="609600"/>
            <a:ext cx="3851123" cy="1320800"/>
          </a:xfrm>
        </p:spPr>
        <p:txBody>
          <a:bodyPr>
            <a:normAutofit/>
          </a:bodyPr>
          <a:lstStyle/>
          <a:p>
            <a:r>
              <a:rPr lang="en-US"/>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3851122" cy="3880773"/>
          </a:xfrm>
        </p:spPr>
        <p:txBody>
          <a:bodyPr>
            <a:normAutofit lnSpcReduction="10000"/>
          </a:bodyPr>
          <a:lstStyle/>
          <a:p>
            <a:r>
              <a:rPr lang="en-US" dirty="0"/>
              <a:t>Work with IT to get a better Internet and possibly to get a few hot spot in service area</a:t>
            </a:r>
          </a:p>
          <a:p>
            <a:r>
              <a:rPr lang="en-US" dirty="0"/>
              <a:t>Hire diesel techs possibly 2 as we became Commercial Truck Center</a:t>
            </a:r>
          </a:p>
          <a:p>
            <a:r>
              <a:rPr lang="en-US" dirty="0"/>
              <a:t>Work with parts personnel </a:t>
            </a:r>
          </a:p>
          <a:p>
            <a:r>
              <a:rPr lang="en-US" dirty="0"/>
              <a:t> Train quick lane techs and put them with under mentorship of master tech who will transition younger generation of techs into eventually master technicians</a:t>
            </a:r>
          </a:p>
          <a:p>
            <a:endParaRPr lang="en-US" dirty="0"/>
          </a:p>
        </p:txBody>
      </p:sp>
      <p:cxnSp>
        <p:nvCxnSpPr>
          <p:cNvPr id="9" name="Straight Connector 8">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86933" y="609600"/>
            <a:ext cx="10197494" cy="1099457"/>
          </a:xfrm>
        </p:spPr>
        <p:txBody>
          <a:bodyPr>
            <a:normAutofit/>
          </a:bodyPr>
          <a:lstStyle/>
          <a:p>
            <a:r>
              <a:rPr lang="en-US"/>
              <a:t>SWOT Analysis- Threats</a:t>
            </a:r>
          </a:p>
        </p:txBody>
      </p:sp>
      <p:sp>
        <p:nvSpPr>
          <p:cNvPr id="11" name="Isosceles Triangle 1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7" name="Content Placeholder 2">
            <a:extLst>
              <a:ext uri="{FF2B5EF4-FFF2-40B4-BE49-F238E27FC236}">
                <a16:creationId xmlns:a16="http://schemas.microsoft.com/office/drawing/2014/main" id="{D66EB220-627D-C069-715F-0DF1820A057E}"/>
              </a:ext>
            </a:extLst>
          </p:cNvPr>
          <p:cNvGraphicFramePr>
            <a:graphicFrameLocks noGrp="1"/>
          </p:cNvGraphicFramePr>
          <p:nvPr>
            <p:ph idx="1"/>
            <p:extLst>
              <p:ext uri="{D42A27DB-BD31-4B8C-83A1-F6EECF244321}">
                <p14:modId xmlns:p14="http://schemas.microsoft.com/office/powerpoint/2010/main" val="942841553"/>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Improve technician proficiency</a:t>
            </a:r>
          </a:p>
          <a:p>
            <a:r>
              <a:rPr lang="en-US" dirty="0"/>
              <a:t>Increase service potential</a:t>
            </a:r>
          </a:p>
          <a:p>
            <a:r>
              <a:rPr lang="en-US" dirty="0"/>
              <a:t>Increase total gross profit</a:t>
            </a:r>
          </a:p>
          <a:p>
            <a:r>
              <a:rPr lang="en-US" dirty="0"/>
              <a:t>Increase the percentage of video MPI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Weekly shop meetings with technicians to discuss opportunities and recognizing those who lead the group </a:t>
            </a:r>
          </a:p>
          <a:p>
            <a:r>
              <a:rPr lang="en-US" dirty="0"/>
              <a:t>Mentorship program through our quick lane</a:t>
            </a:r>
          </a:p>
          <a:p>
            <a:r>
              <a:rPr lang="en-US" dirty="0"/>
              <a:t>Daily training of our service advisor </a:t>
            </a:r>
          </a:p>
          <a:p>
            <a:r>
              <a:rPr lang="en-US" dirty="0"/>
              <a:t>Communications between parts and service managers – morning coffee meetings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service hours to match sales hours</a:t>
            </a:r>
          </a:p>
          <a:p>
            <a:r>
              <a:rPr lang="en-US" dirty="0"/>
              <a:t>Heavily marketing – social media, email blast, website </a:t>
            </a:r>
          </a:p>
          <a:p>
            <a:r>
              <a:rPr lang="en-US" dirty="0"/>
              <a:t>Weekly tracking progress with service manager and shop foreman </a:t>
            </a:r>
          </a:p>
          <a:p>
            <a:r>
              <a:rPr lang="en-US" dirty="0"/>
              <a:t>All discounts to be given with service manager approval</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221759847"/>
              </p:ext>
            </p:extLst>
          </p:nvPr>
        </p:nvGraphicFramePr>
        <p:xfrm>
          <a:off x="677334" y="1818624"/>
          <a:ext cx="9132492" cy="482033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Mentorship program </a:t>
                      </a:r>
                    </a:p>
                  </a:txBody>
                  <a:tcPr/>
                </a:tc>
                <a:tc>
                  <a:txBody>
                    <a:bodyPr/>
                    <a:lstStyle/>
                    <a:p>
                      <a:r>
                        <a:rPr lang="en-US" dirty="0"/>
                        <a:t>Service manager/GM/Fix Ops director</a:t>
                      </a:r>
                    </a:p>
                  </a:txBody>
                  <a:tcPr/>
                </a:tc>
                <a:tc>
                  <a:txBody>
                    <a:bodyPr/>
                    <a:lstStyle/>
                    <a:p>
                      <a:r>
                        <a:rPr lang="en-US" dirty="0"/>
                        <a:t>September 1</a:t>
                      </a:r>
                    </a:p>
                  </a:txBody>
                  <a:tcPr/>
                </a:tc>
                <a:extLst>
                  <a:ext uri="{0D108BD9-81ED-4DB2-BD59-A6C34878D82A}">
                    <a16:rowId xmlns:a16="http://schemas.microsoft.com/office/drawing/2014/main" val="2400365483"/>
                  </a:ext>
                </a:extLst>
              </a:tr>
              <a:tr h="565004">
                <a:tc>
                  <a:txBody>
                    <a:bodyPr/>
                    <a:lstStyle/>
                    <a:p>
                      <a:r>
                        <a:rPr lang="en-US" dirty="0"/>
                        <a:t>Weekly parts manager meeting</a:t>
                      </a:r>
                    </a:p>
                  </a:txBody>
                  <a:tcPr/>
                </a:tc>
                <a:tc>
                  <a:txBody>
                    <a:bodyPr/>
                    <a:lstStyle/>
                    <a:p>
                      <a:r>
                        <a:rPr lang="en-US" dirty="0"/>
                        <a:t>GM</a:t>
                      </a:r>
                    </a:p>
                  </a:txBody>
                  <a:tcPr/>
                </a:tc>
                <a:tc>
                  <a:txBody>
                    <a:bodyPr/>
                    <a:lstStyle/>
                    <a:p>
                      <a:r>
                        <a:rPr lang="en-US" dirty="0"/>
                        <a:t>ONGOING</a:t>
                      </a:r>
                    </a:p>
                  </a:txBody>
                  <a:tcPr/>
                </a:tc>
                <a:extLst>
                  <a:ext uri="{0D108BD9-81ED-4DB2-BD59-A6C34878D82A}">
                    <a16:rowId xmlns:a16="http://schemas.microsoft.com/office/drawing/2014/main" val="107845787"/>
                  </a:ext>
                </a:extLst>
              </a:tr>
              <a:tr h="565004">
                <a:tc>
                  <a:txBody>
                    <a:bodyPr/>
                    <a:lstStyle/>
                    <a:p>
                      <a:r>
                        <a:rPr lang="en-US" dirty="0"/>
                        <a:t>Weekly service meeting</a:t>
                      </a:r>
                    </a:p>
                  </a:txBody>
                  <a:tcPr/>
                </a:tc>
                <a:tc>
                  <a:txBody>
                    <a:bodyPr/>
                    <a:lstStyle/>
                    <a:p>
                      <a:r>
                        <a:rPr lang="en-US" dirty="0"/>
                        <a:t>GM</a:t>
                      </a:r>
                    </a:p>
                  </a:txBody>
                  <a:tcPr/>
                </a:tc>
                <a:tc>
                  <a:txBody>
                    <a:bodyPr/>
                    <a:lstStyle/>
                    <a:p>
                      <a:r>
                        <a:rPr lang="en-US" dirty="0"/>
                        <a:t>ONGOING</a:t>
                      </a:r>
                    </a:p>
                  </a:txBody>
                  <a:tcPr/>
                </a:tc>
                <a:extLst>
                  <a:ext uri="{0D108BD9-81ED-4DB2-BD59-A6C34878D82A}">
                    <a16:rowId xmlns:a16="http://schemas.microsoft.com/office/drawing/2014/main" val="1530126605"/>
                  </a:ext>
                </a:extLst>
              </a:tr>
              <a:tr h="565004">
                <a:tc>
                  <a:txBody>
                    <a:bodyPr/>
                    <a:lstStyle/>
                    <a:p>
                      <a:r>
                        <a:rPr lang="en-US" dirty="0"/>
                        <a:t>Increase service hours</a:t>
                      </a:r>
                    </a:p>
                  </a:txBody>
                  <a:tcPr/>
                </a:tc>
                <a:tc>
                  <a:txBody>
                    <a:bodyPr/>
                    <a:lstStyle/>
                    <a:p>
                      <a:r>
                        <a:rPr lang="en-US" dirty="0"/>
                        <a:t>GM/Fix Ops/Service manager</a:t>
                      </a:r>
                    </a:p>
                  </a:txBody>
                  <a:tcPr/>
                </a:tc>
                <a:tc>
                  <a:txBody>
                    <a:bodyPr/>
                    <a:lstStyle/>
                    <a:p>
                      <a:r>
                        <a:rPr lang="en-US" dirty="0"/>
                        <a:t>August 1</a:t>
                      </a:r>
                    </a:p>
                  </a:txBody>
                  <a:tcPr/>
                </a:tc>
                <a:extLst>
                  <a:ext uri="{0D108BD9-81ED-4DB2-BD59-A6C34878D82A}">
                    <a16:rowId xmlns:a16="http://schemas.microsoft.com/office/drawing/2014/main" val="1950345431"/>
                  </a:ext>
                </a:extLst>
              </a:tr>
              <a:tr h="565004">
                <a:tc>
                  <a:txBody>
                    <a:bodyPr/>
                    <a:lstStyle/>
                    <a:p>
                      <a:r>
                        <a:rPr lang="en-US" dirty="0"/>
                        <a:t>Adjust ability to discount</a:t>
                      </a:r>
                    </a:p>
                  </a:txBody>
                  <a:tcPr/>
                </a:tc>
                <a:tc>
                  <a:txBody>
                    <a:bodyPr/>
                    <a:lstStyle/>
                    <a:p>
                      <a:r>
                        <a:rPr lang="en-US" dirty="0"/>
                        <a:t>Service manager/Fix Ops</a:t>
                      </a:r>
                    </a:p>
                  </a:txBody>
                  <a:tcPr/>
                </a:tc>
                <a:tc>
                  <a:txBody>
                    <a:bodyPr/>
                    <a:lstStyle/>
                    <a:p>
                      <a:r>
                        <a:rPr lang="en-US" dirty="0"/>
                        <a:t>June 1</a:t>
                      </a:r>
                    </a:p>
                  </a:txBody>
                  <a:tcPr/>
                </a:tc>
                <a:extLst>
                  <a:ext uri="{0D108BD9-81ED-4DB2-BD59-A6C34878D82A}">
                    <a16:rowId xmlns:a16="http://schemas.microsoft.com/office/drawing/2014/main" val="1960891333"/>
                  </a:ext>
                </a:extLst>
              </a:tr>
              <a:tr h="565004">
                <a:tc>
                  <a:txBody>
                    <a:bodyPr/>
                    <a:lstStyle/>
                    <a:p>
                      <a:r>
                        <a:rPr lang="en-US" dirty="0"/>
                        <a:t>Track fill rate </a:t>
                      </a:r>
                    </a:p>
                  </a:txBody>
                  <a:tcPr/>
                </a:tc>
                <a:tc>
                  <a:txBody>
                    <a:bodyPr/>
                    <a:lstStyle/>
                    <a:p>
                      <a:r>
                        <a:rPr lang="en-US" dirty="0"/>
                        <a:t>Parts manager</a:t>
                      </a:r>
                    </a:p>
                  </a:txBody>
                  <a:tcPr/>
                </a:tc>
                <a:tc>
                  <a:txBody>
                    <a:bodyPr/>
                    <a:lstStyle/>
                    <a:p>
                      <a:r>
                        <a:rPr lang="en-US" dirty="0"/>
                        <a:t>ONGOING</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Due to high potential of the service department and busy road, and officially becoming Commercial truck center its obvious that we in need of more master techs who also specializes in diesel profile. With high demand and high pay its imperative to create a mentorship program within the store.</a:t>
            </a:r>
          </a:p>
          <a:p>
            <a:r>
              <a:rPr lang="en-US" dirty="0"/>
              <a:t>The additional time to hours of operation will allow to stand out amongst our completion in area and add additional value to better serve our client </a:t>
            </a:r>
          </a:p>
          <a:p>
            <a:r>
              <a:rPr lang="en-US" dirty="0"/>
              <a:t>Mobile VAN and pick up and delivery are essential to attract more customers and earn better CSI – CUSTOMER SUPPLIES INCOME.</a:t>
            </a:r>
          </a:p>
          <a:p>
            <a:r>
              <a:rPr lang="en-US" dirty="0"/>
              <a:t>Increasing technicians proficiency will increase gross profit </a:t>
            </a:r>
          </a:p>
          <a:p>
            <a:r>
              <a:rPr lang="en-US" dirty="0"/>
              <a:t>It is a great journey of understanding service department and ability to add a cherry to its success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2849562" y="609600"/>
            <a:ext cx="6424440" cy="1320800"/>
          </a:xfrm>
        </p:spPr>
        <p:txBody>
          <a:bodyPr>
            <a:normAutofit/>
          </a:bodyPr>
          <a:lstStyle/>
          <a:p>
            <a:pPr>
              <a:lnSpc>
                <a:spcPct val="90000"/>
              </a:lnSpc>
            </a:pPr>
            <a:br>
              <a:rPr lang="en-US" sz="2000" b="0" i="0" u="none" strike="noStrike" baseline="0">
                <a:latin typeface="Calibri" panose="020F0502020204030204" pitchFamily="34" charset="0"/>
              </a:rPr>
            </a:br>
            <a:r>
              <a:rPr lang="en-US" sz="2000" b="0" i="0" u="none" strike="noStrike" baseline="0">
                <a:latin typeface="Calibri" panose="020F0502020204030204" pitchFamily="34" charset="0"/>
              </a:rPr>
              <a:t> </a:t>
            </a:r>
            <a:br>
              <a:rPr lang="en-US" sz="2000" b="0" i="0" u="none" strike="noStrike" baseline="0">
                <a:latin typeface="Calibri" panose="020F0502020204030204" pitchFamily="34" charset="0"/>
              </a:rPr>
            </a:br>
            <a:r>
              <a:rPr lang="en-US" sz="2000" b="1" i="0" u="none" strike="noStrike" baseline="0">
                <a:latin typeface="Calibri" panose="020F0502020204030204" pitchFamily="34" charset="0"/>
              </a:rPr>
              <a:t>Marketing</a:t>
            </a:r>
            <a:r>
              <a:rPr lang="en-US" sz="2000" b="0" i="0" u="none" strike="noStrike" baseline="0">
                <a:latin typeface="Calibri" panose="020F0502020204030204" pitchFamily="34" charset="0"/>
              </a:rPr>
              <a:t> </a:t>
            </a:r>
            <a:br>
              <a:rPr lang="en-US" sz="2000" b="0" i="0" u="none" strike="noStrike" baseline="0">
                <a:latin typeface="Calibri" panose="020F0502020204030204" pitchFamily="34" charset="0"/>
              </a:rPr>
            </a:br>
            <a:endParaRPr lang="en-US" sz="2000"/>
          </a:p>
        </p:txBody>
      </p:sp>
      <p:pic>
        <p:nvPicPr>
          <p:cNvPr id="5" name="Picture 4" descr="Arrows pointing towards light">
            <a:extLst>
              <a:ext uri="{FF2B5EF4-FFF2-40B4-BE49-F238E27FC236}">
                <a16:creationId xmlns:a16="http://schemas.microsoft.com/office/drawing/2014/main" id="{29FC6977-C475-09BE-47FF-4A4AC6E5F788}"/>
              </a:ext>
            </a:extLst>
          </p:cNvPr>
          <p:cNvPicPr>
            <a:picLocks noChangeAspect="1"/>
          </p:cNvPicPr>
          <p:nvPr/>
        </p:nvPicPr>
        <p:blipFill rotWithShape="1">
          <a:blip r:embed="rId2"/>
          <a:srcRect l="20205" r="53222" b="1"/>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9" name="Isosceles Triangle 8">
            <a:extLst>
              <a:ext uri="{FF2B5EF4-FFF2-40B4-BE49-F238E27FC236}">
                <a16:creationId xmlns:a16="http://schemas.microsoft.com/office/drawing/2014/main" id="{EB6743CF-E74B-4A3C-A785-599069DB8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2849562" y="2160589"/>
            <a:ext cx="6424440" cy="3880773"/>
          </a:xfrm>
        </p:spPr>
        <p:txBody>
          <a:bodyPr>
            <a:normAutofit/>
          </a:bodyPr>
          <a:lstStyle/>
          <a:p>
            <a:endParaRPr lang="en-US" b="0" i="0" u="none" strike="noStrike" baseline="0" dirty="0">
              <a:latin typeface="Calibri" panose="020F0502020204030204" pitchFamily="34" charset="0"/>
            </a:endParaRPr>
          </a:p>
          <a:p>
            <a:r>
              <a:rPr lang="en-US" b="0" i="0" u="none" strike="noStrike" baseline="0" dirty="0">
                <a:latin typeface="Calibri" panose="020F0502020204030204" pitchFamily="34" charset="0"/>
              </a:rPr>
              <a:t>WEBSITE , EMAIL BLAST NOT MUCH ADVERTISING </a:t>
            </a:r>
          </a:p>
          <a:p>
            <a:r>
              <a:rPr lang="en-US" dirty="0">
                <a:latin typeface="Calibri" panose="020F0502020204030204" pitchFamily="34" charset="0"/>
              </a:rPr>
              <a:t>MOBILE VAN, PICK AND DELIVERY - ACHIEVING OF MINIMUM 30 MOBILE ROs PER MONTH</a:t>
            </a:r>
            <a:endParaRPr lang="en-US" b="0" i="0" u="none" strike="noStrike" baseline="0" dirty="0">
              <a:latin typeface="Calibri" panose="020F0502020204030204" pitchFamily="34" charset="0"/>
            </a:endParaRPr>
          </a:p>
          <a:p>
            <a:r>
              <a:rPr lang="en-US" b="0" i="0" u="none" strike="noStrike" baseline="0" dirty="0">
                <a:latin typeface="Calibri" panose="020F0502020204030204" pitchFamily="34" charset="0"/>
              </a:rPr>
              <a:t>EMAIL BLAST, SOCIAL MEDIA, EVERY CUSTOMER IS OFFERED MOBILE SERVICE AND PICK AND DELIVERY WHEN SERVICE IS COMPLETED; REACHING OUT TO LOCAL FLEET BUSINESSES </a:t>
            </a:r>
          </a:p>
          <a:p>
            <a:r>
              <a:rPr lang="en-US" dirty="0">
                <a:latin typeface="Calibri" panose="020F0502020204030204" pitchFamily="34" charset="0"/>
              </a:rPr>
              <a:t>WEEKLY, MONTHLY TRACKING</a:t>
            </a:r>
            <a:r>
              <a:rPr lang="en-US" b="0" i="0" u="none" strike="noStrike" baseline="0" dirty="0">
                <a:latin typeface="Calibri" panose="020F0502020204030204" pitchFamily="34" charset="0"/>
              </a:rPr>
              <a:t>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7" name="Straight Connector 16">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37"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8"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9" name="Isosceles Triangle 20">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0"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1"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2"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3" name="Isosceles Triangle 24">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4" name="Isosceles Triangle 25">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1320800"/>
          </a:xfrm>
        </p:spPr>
        <p:txBody>
          <a:bodyPr vert="horz" lIns="91440" tIns="45720" rIns="91440" bIns="45720" rtlCol="0" anchor="t">
            <a:normAutofit/>
          </a:bodyPr>
          <a:lstStyle/>
          <a:p>
            <a:pPr>
              <a:lnSpc>
                <a:spcPct val="90000"/>
              </a:lnSpc>
            </a:pPr>
            <a:br>
              <a:rPr lang="en-US" sz="2000" b="0" i="0" u="none" strike="noStrike" baseline="0"/>
            </a:br>
            <a:r>
              <a:rPr lang="en-US" sz="2000" b="0" i="0" u="none" strike="noStrike" baseline="0"/>
              <a:t> </a:t>
            </a:r>
            <a:r>
              <a:rPr lang="en-US" sz="2000" b="1" i="0" u="none" strike="noStrike" baseline="0"/>
              <a:t>Analyze Cost of Labor </a:t>
            </a:r>
            <a:br>
              <a:rPr lang="en-US" sz="2000" b="0" i="0" u="none" strike="noStrike" baseline="0"/>
            </a:br>
            <a:br>
              <a:rPr lang="en-US" sz="2000" b="0" i="0" u="none" strike="noStrike" baseline="0"/>
            </a:br>
            <a:endParaRPr lang="en-US" sz="2000"/>
          </a:p>
        </p:txBody>
      </p:sp>
      <p:pic>
        <p:nvPicPr>
          <p:cNvPr id="11" name="Content Placeholder 10">
            <a:extLst>
              <a:ext uri="{FF2B5EF4-FFF2-40B4-BE49-F238E27FC236}">
                <a16:creationId xmlns:a16="http://schemas.microsoft.com/office/drawing/2014/main" id="{D3701260-B4C7-2130-76DA-1928D0255A3E}"/>
              </a:ext>
            </a:extLst>
          </p:cNvPr>
          <p:cNvPicPr>
            <a:picLocks noGrp="1" noChangeAspect="1"/>
          </p:cNvPicPr>
          <p:nvPr>
            <p:ph sz="quarter" idx="4"/>
          </p:nvPr>
        </p:nvPicPr>
        <p:blipFill>
          <a:blip r:embed="rId2"/>
          <a:stretch>
            <a:fillRect/>
          </a:stretch>
        </p:blipFill>
        <p:spPr>
          <a:xfrm>
            <a:off x="817474" y="2159331"/>
            <a:ext cx="5283289" cy="2351062"/>
          </a:xfrm>
          <a:prstGeom prst="rect">
            <a:avLst/>
          </a:prstGeom>
        </p:spPr>
      </p:pic>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416039" y="2160589"/>
            <a:ext cx="2927185" cy="3880773"/>
          </a:xfrm>
        </p:spPr>
        <p:txBody>
          <a:bodyPr vert="horz" lIns="91440" tIns="45720" rIns="91440" bIns="45720" rtlCol="0">
            <a:normAutofit/>
          </a:bodyPr>
          <a:lstStyle/>
          <a:p>
            <a:endParaRPr lang="en-US" sz="1500" b="0" i="0" u="none" strike="noStrike" baseline="0" dirty="0"/>
          </a:p>
          <a:p>
            <a:r>
              <a:rPr lang="en-US" sz="1500" b="0" i="0" u="none" strike="noStrike" baseline="0" dirty="0"/>
              <a:t>Due to lack of techs we were not able to take more customer pays until this moment. </a:t>
            </a:r>
            <a:r>
              <a:rPr lang="en-US" sz="1500" dirty="0"/>
              <a:t>Competitive tech market and scarcity of good techs require pay them top dollars.</a:t>
            </a:r>
            <a:endParaRPr lang="en-US" sz="1500" b="0" i="0" u="none" strike="noStrike" baseline="0" dirty="0"/>
          </a:p>
          <a:p>
            <a:r>
              <a:rPr lang="en-US" sz="1500" b="0" i="0" u="none" strike="noStrike" baseline="0" dirty="0"/>
              <a:t>Increase customer pay </a:t>
            </a:r>
          </a:p>
          <a:p>
            <a:r>
              <a:rPr lang="en-US" sz="1500" dirty="0"/>
              <a:t>Sell more</a:t>
            </a:r>
            <a:r>
              <a:rPr lang="en-US" sz="1500" b="0" i="0" u="none" strike="noStrike" baseline="0" dirty="0"/>
              <a:t> hours, MPI</a:t>
            </a:r>
          </a:p>
          <a:p>
            <a:r>
              <a:rPr lang="en-US" sz="1500" dirty="0"/>
              <a:t>Weekly meetings </a:t>
            </a:r>
            <a:endParaRPr lang="en-US" sz="1500" b="0" i="0" u="none" strike="noStrike" baseline="0" dirty="0"/>
          </a:p>
          <a:p>
            <a:endParaRPr lang="en-US" sz="1500" dirty="0"/>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5" name="Rectangle 24">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7" name="Rectangle 26">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33"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5"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7" name="Isosceles Triangle 36">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9"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1" name="Isosceles Triangle 40">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3" name="Freeform: Shape 42">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7181723" y="609600"/>
            <a:ext cx="4512989" cy="2227730"/>
          </a:xfrm>
        </p:spPr>
        <p:txBody>
          <a:bodyPr vert="horz" lIns="91440" tIns="45720" rIns="91440" bIns="45720" rtlCol="0" anchor="ctr">
            <a:normAutofit/>
          </a:bodyPr>
          <a:lstStyle/>
          <a:p>
            <a:pPr>
              <a:lnSpc>
                <a:spcPct val="90000"/>
              </a:lnSpc>
            </a:pPr>
            <a:br>
              <a:rPr lang="en-US" sz="2500" b="0" i="0" u="none" strike="noStrike" baseline="0">
                <a:solidFill>
                  <a:srgbClr val="FFFFFF"/>
                </a:solidFill>
              </a:rPr>
            </a:br>
            <a:r>
              <a:rPr lang="en-US" sz="2500" b="1" i="0" u="none" strike="noStrike" baseline="0">
                <a:solidFill>
                  <a:srgbClr val="FFFFFF"/>
                </a:solidFill>
              </a:rPr>
              <a:t>Changes in Expense Structure </a:t>
            </a:r>
            <a:br>
              <a:rPr lang="en-US" sz="2500" b="0" i="0" u="none" strike="noStrike" baseline="0">
                <a:solidFill>
                  <a:srgbClr val="FFFFFF"/>
                </a:solidFill>
              </a:rPr>
            </a:br>
            <a:br>
              <a:rPr lang="en-US" sz="2500" b="0" i="0" u="none" strike="noStrike" baseline="0">
                <a:solidFill>
                  <a:srgbClr val="FFFFFF"/>
                </a:solidFill>
              </a:rPr>
            </a:br>
            <a:br>
              <a:rPr lang="en-US" sz="2500" b="0" i="0" u="none" strike="noStrike" baseline="0">
                <a:solidFill>
                  <a:srgbClr val="FFFFFF"/>
                </a:solidFill>
              </a:rPr>
            </a:br>
            <a:endParaRPr lang="en-US" sz="2500">
              <a:solidFill>
                <a:srgbClr val="FFFFFF"/>
              </a:solidFill>
            </a:endParaRPr>
          </a:p>
        </p:txBody>
      </p:sp>
      <p:pic>
        <p:nvPicPr>
          <p:cNvPr id="8" name="Content Placeholder 7">
            <a:extLst>
              <a:ext uri="{FF2B5EF4-FFF2-40B4-BE49-F238E27FC236}">
                <a16:creationId xmlns:a16="http://schemas.microsoft.com/office/drawing/2014/main" id="{391A8515-D28F-A479-328A-D7DB2C541710}"/>
              </a:ext>
            </a:extLst>
          </p:cNvPr>
          <p:cNvPicPr>
            <a:picLocks noGrp="1" noChangeAspect="1"/>
          </p:cNvPicPr>
          <p:nvPr>
            <p:ph sz="half" idx="2"/>
          </p:nvPr>
        </p:nvPicPr>
        <p:blipFill>
          <a:blip r:embed="rId2"/>
          <a:stretch>
            <a:fillRect/>
          </a:stretch>
        </p:blipFill>
        <p:spPr>
          <a:xfrm>
            <a:off x="757251" y="1954845"/>
            <a:ext cx="3856774" cy="3037209"/>
          </a:xfrm>
          <a:prstGeom prst="rect">
            <a:avLst/>
          </a:prstGeom>
        </p:spPr>
      </p:pic>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7181725" y="2837329"/>
            <a:ext cx="4512988" cy="3317938"/>
          </a:xfrm>
        </p:spPr>
        <p:txBody>
          <a:bodyPr vert="horz" lIns="91440" tIns="45720" rIns="91440" bIns="45720" rtlCol="0" anchor="t">
            <a:normAutofit/>
          </a:bodyPr>
          <a:lstStyle/>
          <a:p>
            <a:endParaRPr lang="en-US" b="0" i="0" u="none" strike="noStrike" baseline="0" dirty="0">
              <a:solidFill>
                <a:srgbClr val="FFFFFF"/>
              </a:solidFill>
            </a:endParaRPr>
          </a:p>
          <a:p>
            <a:r>
              <a:rPr lang="en-US" dirty="0">
                <a:solidFill>
                  <a:srgbClr val="FFFFFF"/>
                </a:solidFill>
              </a:rPr>
              <a:t>Our expenses currently of our line.</a:t>
            </a:r>
          </a:p>
          <a:p>
            <a:pPr marL="0" indent="0">
              <a:buNone/>
            </a:pPr>
            <a:r>
              <a:rPr lang="en-US" b="0" i="0" u="none" strike="noStrike" baseline="0" dirty="0">
                <a:solidFill>
                  <a:srgbClr val="FFFFFF"/>
                </a:solidFill>
              </a:rPr>
              <a:t>Policy adjustment is high</a:t>
            </a:r>
          </a:p>
          <a:p>
            <a:r>
              <a:rPr lang="en-US" b="0" i="0" u="none" strike="noStrike" baseline="0" dirty="0">
                <a:solidFill>
                  <a:srgbClr val="FFFFFF"/>
                </a:solidFill>
              </a:rPr>
              <a:t>Increase department gross and monitor policy work</a:t>
            </a:r>
          </a:p>
          <a:p>
            <a:r>
              <a:rPr lang="en-US" b="0" i="0" u="none" strike="noStrike" baseline="0" dirty="0">
                <a:solidFill>
                  <a:srgbClr val="FFFFFF"/>
                </a:solidFill>
              </a:rPr>
              <a:t>Sell more hours available  </a:t>
            </a:r>
          </a:p>
          <a:p>
            <a:r>
              <a:rPr lang="en-US" b="0" i="0" u="none" strike="noStrike" baseline="0" dirty="0">
                <a:solidFill>
                  <a:srgbClr val="FFFFFF"/>
                </a:solidFill>
              </a:rPr>
              <a:t>Daily monitoring</a:t>
            </a:r>
          </a:p>
          <a:p>
            <a:endParaRPr lang="en-US" dirty="0">
              <a:solidFill>
                <a:srgbClr val="FFFFFF"/>
              </a:solidFill>
            </a:endParaRPr>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Multiple point inspections as of now is 80%. However, our MPI video rate is very low </a:t>
            </a:r>
          </a:p>
          <a:p>
            <a:r>
              <a:rPr lang="en-US" sz="1800" b="0" i="0" u="none" strike="noStrike" baseline="0" dirty="0">
                <a:solidFill>
                  <a:srgbClr val="221E1F"/>
                </a:solidFill>
                <a:latin typeface="Calibri" panose="020F0502020204030204" pitchFamily="34" charset="0"/>
              </a:rPr>
              <a:t>Sell all available hours</a:t>
            </a:r>
          </a:p>
          <a:p>
            <a:r>
              <a:rPr lang="en-US" sz="1800" b="0" i="0" u="none" strike="noStrike" baseline="0" dirty="0">
                <a:solidFill>
                  <a:srgbClr val="221E1F"/>
                </a:solidFill>
                <a:latin typeface="Calibri" panose="020F0502020204030204" pitchFamily="34" charset="0"/>
              </a:rPr>
              <a:t>Improve MPI rate to 100% and MPI video rate to at least 85%</a:t>
            </a:r>
          </a:p>
          <a:p>
            <a:r>
              <a:rPr lang="en-US" sz="1800" b="0" i="0" u="none" strike="noStrike" baseline="0" dirty="0">
                <a:solidFill>
                  <a:srgbClr val="221E1F"/>
                </a:solidFill>
                <a:latin typeface="Calibri" panose="020F0502020204030204" pitchFamily="34" charset="0"/>
              </a:rPr>
              <a:t>Weekly meeting with technicians and recognizing the ones that achieving MPI video goals  </a:t>
            </a:r>
          </a:p>
          <a:p>
            <a:r>
              <a:rPr lang="en-US" sz="1800" b="0" i="0" u="none" strike="noStrike" baseline="0" dirty="0">
                <a:solidFill>
                  <a:srgbClr val="221E1F"/>
                </a:solidFill>
                <a:latin typeface="Calibri" panose="020F0502020204030204" pitchFamily="34" charset="0"/>
              </a:rPr>
              <a:t>Weekly reports</a:t>
            </a:r>
          </a:p>
          <a:p>
            <a:endParaRPr lang="en-US" dirty="0"/>
          </a:p>
        </p:txBody>
      </p:sp>
      <p:pic>
        <p:nvPicPr>
          <p:cNvPr id="7" name="Content Placeholder 6">
            <a:extLst>
              <a:ext uri="{FF2B5EF4-FFF2-40B4-BE49-F238E27FC236}">
                <a16:creationId xmlns:a16="http://schemas.microsoft.com/office/drawing/2014/main" id="{4BE1EB5A-0A51-0CAF-70FA-0E6C63879318}"/>
              </a:ext>
            </a:extLst>
          </p:cNvPr>
          <p:cNvPicPr>
            <a:picLocks noGrp="1" noChangeAspect="1"/>
          </p:cNvPicPr>
          <p:nvPr>
            <p:ph sz="half" idx="2"/>
          </p:nvPr>
        </p:nvPicPr>
        <p:blipFill>
          <a:blip r:embed="rId2"/>
          <a:stretch>
            <a:fillRect/>
          </a:stretch>
        </p:blipFill>
        <p:spPr>
          <a:xfrm>
            <a:off x="5089525" y="2381587"/>
            <a:ext cx="4184650" cy="3439438"/>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609600"/>
            <a:ext cx="3729076" cy="1320800"/>
          </a:xfrm>
        </p:spPr>
        <p:txBody>
          <a:bodyPr vert="horz" lIns="91440" tIns="45720" rIns="91440" bIns="45720" rtlCol="0" anchor="ctr">
            <a:normAutofit/>
          </a:bodyPr>
          <a:lstStyle/>
          <a:p>
            <a:pPr>
              <a:lnSpc>
                <a:spcPct val="90000"/>
              </a:lnSpc>
            </a:pPr>
            <a:br>
              <a:rPr lang="en-US" sz="1700" b="0" i="0" u="none" strike="noStrike" baseline="0" dirty="0"/>
            </a:br>
            <a:r>
              <a:rPr lang="en-US" sz="1700" b="1" i="0" u="none" strike="noStrike" baseline="0" dirty="0"/>
              <a:t>Facility</a:t>
            </a:r>
            <a:br>
              <a:rPr lang="en-US" sz="1700" b="0" i="0" u="none" strike="noStrike" baseline="0" dirty="0"/>
            </a:br>
            <a:br>
              <a:rPr lang="en-US" sz="1700" b="0" i="0" u="none" strike="noStrike" baseline="0" dirty="0"/>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167" y="2160589"/>
            <a:ext cx="3720916" cy="3560733"/>
          </a:xfrm>
        </p:spPr>
        <p:txBody>
          <a:bodyPr vert="horz" lIns="91440" tIns="45720" rIns="91440" bIns="45720" rtlCol="0">
            <a:normAutofit fontScale="85000" lnSpcReduction="10000"/>
          </a:bodyPr>
          <a:lstStyle/>
          <a:p>
            <a:endParaRPr lang="en-US" b="0" i="0" u="none" strike="noStrike" baseline="0" dirty="0"/>
          </a:p>
          <a:p>
            <a:r>
              <a:rPr lang="en-US" b="0" i="0" u="none" strike="noStrike" baseline="0" dirty="0"/>
              <a:t>All bays are not fully utilized. In the process to become CVC dealer, with its requirements</a:t>
            </a:r>
          </a:p>
          <a:p>
            <a:r>
              <a:rPr lang="en-US" b="0" i="0" u="none" strike="noStrike" baseline="0" dirty="0"/>
              <a:t>Goal is reach to 35 % by the end of this year, which will be equivalent about $550,000 in total sales</a:t>
            </a:r>
          </a:p>
          <a:p>
            <a:r>
              <a:rPr lang="en-US" b="0" i="0" u="none" strike="noStrike" baseline="0" dirty="0"/>
              <a:t>Replacing the old bays and adding high , heavy-duty lifts with the addition to it  fully </a:t>
            </a:r>
            <a:r>
              <a:rPr lang="en-US" dirty="0"/>
              <a:t>opening commercial side</a:t>
            </a:r>
            <a:r>
              <a:rPr lang="en-US" b="0" i="0" u="none" strike="noStrike" baseline="0" dirty="0"/>
              <a:t> which will drive commercial business into .</a:t>
            </a:r>
          </a:p>
          <a:p>
            <a:r>
              <a:rPr lang="en-US" b="0" i="0" u="none" strike="noStrike" baseline="0" dirty="0"/>
              <a:t>Monthly tracking my service manager and Fix Ops director </a:t>
            </a:r>
          </a:p>
          <a:p>
            <a:endParaRPr lang="en-US" dirty="0"/>
          </a:p>
        </p:txBody>
      </p:sp>
      <p:pic>
        <p:nvPicPr>
          <p:cNvPr id="7" name="Content Placeholder 6">
            <a:extLst>
              <a:ext uri="{FF2B5EF4-FFF2-40B4-BE49-F238E27FC236}">
                <a16:creationId xmlns:a16="http://schemas.microsoft.com/office/drawing/2014/main" id="{8FB9B741-7BD8-7FC8-E6DB-7FD82FA88EF4}"/>
              </a:ext>
            </a:extLst>
          </p:cNvPr>
          <p:cNvPicPr>
            <a:picLocks noGrp="1" noChangeAspect="1"/>
          </p:cNvPicPr>
          <p:nvPr>
            <p:ph sz="half" idx="2"/>
          </p:nvPr>
        </p:nvPicPr>
        <p:blipFill>
          <a:blip r:embed="rId2"/>
          <a:stretch>
            <a:fillRect/>
          </a:stretch>
        </p:blipFill>
        <p:spPr>
          <a:xfrm>
            <a:off x="4728894" y="632145"/>
            <a:ext cx="4453029" cy="5089178"/>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6" name="Straight Connector 15">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Isosceles Triangle 24">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4863951" y="1572126"/>
            <a:ext cx="3841231" cy="1746262"/>
          </a:xfrm>
        </p:spPr>
        <p:txBody>
          <a:bodyPr vert="horz" lIns="91440" tIns="45720" rIns="91440" bIns="45720" rtlCol="0" anchor="b">
            <a:normAutofit/>
          </a:bodyPr>
          <a:lstStyle/>
          <a:p>
            <a:pPr algn="ctr"/>
            <a:r>
              <a:rPr lang="en-US" sz="4000" b="1" dirty="0"/>
              <a:t>100 ROs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4856060" y="3740966"/>
            <a:ext cx="4410719" cy="2424067"/>
          </a:xfrm>
        </p:spPr>
        <p:txBody>
          <a:bodyPr vert="horz" lIns="91440" tIns="45720" rIns="91440" bIns="45720" rtlCol="0" anchor="t">
            <a:normAutofit fontScale="92500" lnSpcReduction="20000"/>
          </a:bodyPr>
          <a:lstStyle/>
          <a:p>
            <a:pPr marL="0" indent="0" algn="r">
              <a:buNone/>
            </a:pPr>
            <a:r>
              <a:rPr lang="en-US" dirty="0">
                <a:solidFill>
                  <a:schemeClr val="tx1">
                    <a:lumMod val="50000"/>
                    <a:lumOff val="50000"/>
                  </a:schemeClr>
                </a:solidFill>
              </a:rPr>
              <a:t>After analyzing 100 Ros I found out that numbers of single items Ros are a bit higher the guide. Out of 100 Ros 78% belongs to Repair (will be working with quick lane to increase competitive and maintenance percentage. Also, I noticed on the competitive Ros discounts were applied often. We need sell more hours . Our Labor rate very close to target rate, by selling more hours and reducing single items Ros will help us get to the Target rate.</a:t>
            </a:r>
          </a:p>
        </p:txBody>
      </p:sp>
      <p:pic>
        <p:nvPicPr>
          <p:cNvPr id="10" name="Content Placeholder 9">
            <a:extLst>
              <a:ext uri="{FF2B5EF4-FFF2-40B4-BE49-F238E27FC236}">
                <a16:creationId xmlns:a16="http://schemas.microsoft.com/office/drawing/2014/main" id="{B81E92F5-1DDE-38AB-0C33-22E319B3CE05}"/>
              </a:ext>
            </a:extLst>
          </p:cNvPr>
          <p:cNvPicPr>
            <a:picLocks noGrp="1" noChangeAspect="1"/>
          </p:cNvPicPr>
          <p:nvPr>
            <p:ph sz="half" idx="2"/>
          </p:nvPr>
        </p:nvPicPr>
        <p:blipFill rotWithShape="1">
          <a:blip r:embed="rId2"/>
          <a:srcRect r="-2" b="2201"/>
          <a:stretch/>
        </p:blipFill>
        <p:spPr>
          <a:xfrm>
            <a:off x="794084" y="1572125"/>
            <a:ext cx="3841230" cy="4028529"/>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52481" y="1382486"/>
            <a:ext cx="3547581" cy="4093028"/>
          </a:xfrm>
        </p:spPr>
        <p:txBody>
          <a:bodyPr anchor="ctr">
            <a:normAutofit/>
          </a:bodyPr>
          <a:lstStyle/>
          <a:p>
            <a:r>
              <a:rPr lang="en-US" sz="4400"/>
              <a:t>SWOT Analysis- Strengths</a:t>
            </a:r>
            <a:br>
              <a:rPr lang="en-US" sz="4400"/>
            </a:br>
            <a:endParaRPr lang="en-US" sz="4400"/>
          </a:p>
        </p:txBody>
      </p:sp>
      <p:grpSp>
        <p:nvGrpSpPr>
          <p:cNvPr id="11" name="Group 10">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12" name="Straight Connector 11">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2" name="Rectangle 21">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3" name="Content Placeholder 2">
            <a:extLst>
              <a:ext uri="{FF2B5EF4-FFF2-40B4-BE49-F238E27FC236}">
                <a16:creationId xmlns:a16="http://schemas.microsoft.com/office/drawing/2014/main" id="{9961845A-62CA-890B-3495-26BBF8C5B25B}"/>
              </a:ext>
            </a:extLst>
          </p:cNvPr>
          <p:cNvGraphicFramePr>
            <a:graphicFrameLocks noGrp="1"/>
          </p:cNvGraphicFramePr>
          <p:nvPr>
            <p:ph idx="1"/>
            <p:extLst>
              <p:ext uri="{D42A27DB-BD31-4B8C-83A1-F6EECF244321}">
                <p14:modId xmlns:p14="http://schemas.microsoft.com/office/powerpoint/2010/main" val="812652848"/>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86933" y="609600"/>
            <a:ext cx="10197494" cy="1099457"/>
          </a:xfrm>
        </p:spPr>
        <p:txBody>
          <a:bodyPr>
            <a:normAutofit/>
          </a:bodyPr>
          <a:lstStyle/>
          <a:p>
            <a:r>
              <a:rPr lang="en-US"/>
              <a:t>SWOT Analysis- Weaknesses</a:t>
            </a:r>
          </a:p>
        </p:txBody>
      </p:sp>
      <p:sp>
        <p:nvSpPr>
          <p:cNvPr id="25" name="Isosceles Triangle 1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26" name="Content Placeholder 2">
            <a:extLst>
              <a:ext uri="{FF2B5EF4-FFF2-40B4-BE49-F238E27FC236}">
                <a16:creationId xmlns:a16="http://schemas.microsoft.com/office/drawing/2014/main" id="{70BEDBBC-A327-4646-7BCC-9526DD4C9E1F}"/>
              </a:ext>
            </a:extLst>
          </p:cNvPr>
          <p:cNvGraphicFramePr>
            <a:graphicFrameLocks noGrp="1"/>
          </p:cNvGraphicFramePr>
          <p:nvPr>
            <p:ph idx="1"/>
            <p:extLst>
              <p:ext uri="{D42A27DB-BD31-4B8C-83A1-F6EECF244321}">
                <p14:modId xmlns:p14="http://schemas.microsoft.com/office/powerpoint/2010/main" val="4275252285"/>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2952</TotalTime>
  <Words>850</Words>
  <Application>Microsoft Macintosh PowerPoint</Application>
  <PresentationFormat>Widescreen</PresentationFormat>
  <Paragraphs>101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100 ROs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INNA AVANESAVA</cp:lastModifiedBy>
  <cp:revision>10</cp:revision>
  <dcterms:created xsi:type="dcterms:W3CDTF">2022-12-04T13:10:55Z</dcterms:created>
  <dcterms:modified xsi:type="dcterms:W3CDTF">2024-06-03T00:57:10Z</dcterms:modified>
</cp:coreProperties>
</file>