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0A505B-0BE1-485B-8B86-6AF9AB7C80E3}" v="2835" dt="2024-05-04T15:05:34.2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1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Ferguson" userId="bb7bcd40d3b6508b" providerId="LiveId" clId="{980A505B-0BE1-485B-8B86-6AF9AB7C80E3}"/>
    <pc:docChg chg="undo custSel modSld">
      <pc:chgData name="Mark Ferguson" userId="bb7bcd40d3b6508b" providerId="LiveId" clId="{980A505B-0BE1-485B-8B86-6AF9AB7C80E3}" dt="2024-05-04T15:05:34.223" v="10728" actId="20577"/>
      <pc:docMkLst>
        <pc:docMk/>
      </pc:docMkLst>
      <pc:sldChg chg="addSp delSp modSp mod setBg addAnim delAnim">
        <pc:chgData name="Mark Ferguson" userId="bb7bcd40d3b6508b" providerId="LiveId" clId="{980A505B-0BE1-485B-8B86-6AF9AB7C80E3}" dt="2024-05-04T14:42:32.357" v="10276" actId="27636"/>
        <pc:sldMkLst>
          <pc:docMk/>
          <pc:sldMk cId="407074056" sldId="256"/>
        </pc:sldMkLst>
        <pc:spChg chg="mod">
          <ac:chgData name="Mark Ferguson" userId="bb7bcd40d3b6508b" providerId="LiveId" clId="{980A505B-0BE1-485B-8B86-6AF9AB7C80E3}" dt="2024-05-04T14:42:32.357" v="10276" actId="27636"/>
          <ac:spMkLst>
            <pc:docMk/>
            <pc:sldMk cId="407074056" sldId="256"/>
            <ac:spMk id="2" creationId="{3E0A9F39-3A40-DAF5-FB29-F9EF6B43BC8E}"/>
          </ac:spMkLst>
        </pc:spChg>
        <pc:spChg chg="mod">
          <ac:chgData name="Mark Ferguson" userId="bb7bcd40d3b6508b" providerId="LiveId" clId="{980A505B-0BE1-485B-8B86-6AF9AB7C80E3}" dt="2024-04-13T19:56:32.606" v="43" actId="26606"/>
          <ac:spMkLst>
            <pc:docMk/>
            <pc:sldMk cId="407074056" sldId="256"/>
            <ac:spMk id="3" creationId="{3D24D94E-9ADE-FBA4-4E04-F5102B2316CA}"/>
          </ac:spMkLst>
        </pc:spChg>
        <pc:spChg chg="add del">
          <ac:chgData name="Mark Ferguson" userId="bb7bcd40d3b6508b" providerId="LiveId" clId="{980A505B-0BE1-485B-8B86-6AF9AB7C80E3}" dt="2024-04-13T19:56:30.146" v="40" actId="26606"/>
          <ac:spMkLst>
            <pc:docMk/>
            <pc:sldMk cId="407074056" sldId="256"/>
            <ac:spMk id="13" creationId="{66D61E08-70C3-48D8-BEA0-787111DC30DA}"/>
          </ac:spMkLst>
        </pc:spChg>
        <pc:spChg chg="add del">
          <ac:chgData name="Mark Ferguson" userId="bb7bcd40d3b6508b" providerId="LiveId" clId="{980A505B-0BE1-485B-8B86-6AF9AB7C80E3}" dt="2024-04-13T19:56:30.146" v="40" actId="26606"/>
          <ac:spMkLst>
            <pc:docMk/>
            <pc:sldMk cId="407074056" sldId="256"/>
            <ac:spMk id="15" creationId="{FC55298F-0AE5-478E-AD2B-03C2614C5833}"/>
          </ac:spMkLst>
        </pc:spChg>
        <pc:spChg chg="add del">
          <ac:chgData name="Mark Ferguson" userId="bb7bcd40d3b6508b" providerId="LiveId" clId="{980A505B-0BE1-485B-8B86-6AF9AB7C80E3}" dt="2024-04-13T19:56:30.146" v="40" actId="26606"/>
          <ac:spMkLst>
            <pc:docMk/>
            <pc:sldMk cId="407074056" sldId="256"/>
            <ac:spMk id="17" creationId="{C180E4EA-0B63-4779-A895-7E90E71088F3}"/>
          </ac:spMkLst>
        </pc:spChg>
        <pc:spChg chg="add del">
          <ac:chgData name="Mark Ferguson" userId="bb7bcd40d3b6508b" providerId="LiveId" clId="{980A505B-0BE1-485B-8B86-6AF9AB7C80E3}" dt="2024-04-13T19:56:30.146" v="40" actId="26606"/>
          <ac:spMkLst>
            <pc:docMk/>
            <pc:sldMk cId="407074056" sldId="256"/>
            <ac:spMk id="19" creationId="{CEE01D9D-3DE8-4EED-B0D3-8F3C79CC7673}"/>
          </ac:spMkLst>
        </pc:spChg>
        <pc:spChg chg="add del">
          <ac:chgData name="Mark Ferguson" userId="bb7bcd40d3b6508b" providerId="LiveId" clId="{980A505B-0BE1-485B-8B86-6AF9AB7C80E3}" dt="2024-04-13T19:56:30.146" v="40" actId="26606"/>
          <ac:spMkLst>
            <pc:docMk/>
            <pc:sldMk cId="407074056" sldId="256"/>
            <ac:spMk id="21" creationId="{89AF5CE9-607F-43F4-8983-DCD6DA4051FD}"/>
          </ac:spMkLst>
        </pc:spChg>
        <pc:spChg chg="add del">
          <ac:chgData name="Mark Ferguson" userId="bb7bcd40d3b6508b" providerId="LiveId" clId="{980A505B-0BE1-485B-8B86-6AF9AB7C80E3}" dt="2024-04-13T19:56:30.146" v="40" actId="26606"/>
          <ac:spMkLst>
            <pc:docMk/>
            <pc:sldMk cId="407074056" sldId="256"/>
            <ac:spMk id="23" creationId="{6EEA2DBD-9E1E-4521-8C01-F32AD18A89E3}"/>
          </ac:spMkLst>
        </pc:spChg>
        <pc:spChg chg="add del">
          <ac:chgData name="Mark Ferguson" userId="bb7bcd40d3b6508b" providerId="LiveId" clId="{980A505B-0BE1-485B-8B86-6AF9AB7C80E3}" dt="2024-04-13T19:56:30.146" v="40" actId="26606"/>
          <ac:spMkLst>
            <pc:docMk/>
            <pc:sldMk cId="407074056" sldId="256"/>
            <ac:spMk id="25" creationId="{15BBD2C1-BA9B-46A9-A27A-33498B169272}"/>
          </ac:spMkLst>
        </pc:spChg>
        <pc:spChg chg="add del">
          <ac:chgData name="Mark Ferguson" userId="bb7bcd40d3b6508b" providerId="LiveId" clId="{980A505B-0BE1-485B-8B86-6AF9AB7C80E3}" dt="2024-04-13T19:56:32.578" v="42" actId="26606"/>
          <ac:spMkLst>
            <pc:docMk/>
            <pc:sldMk cId="407074056" sldId="256"/>
            <ac:spMk id="30" creationId="{66D61E08-70C3-48D8-BEA0-787111DC30DA}"/>
          </ac:spMkLst>
        </pc:spChg>
        <pc:spChg chg="add del">
          <ac:chgData name="Mark Ferguson" userId="bb7bcd40d3b6508b" providerId="LiveId" clId="{980A505B-0BE1-485B-8B86-6AF9AB7C80E3}" dt="2024-04-13T19:56:32.578" v="42" actId="26606"/>
          <ac:spMkLst>
            <pc:docMk/>
            <pc:sldMk cId="407074056" sldId="256"/>
            <ac:spMk id="31" creationId="{FC55298F-0AE5-478E-AD2B-03C2614C5833}"/>
          </ac:spMkLst>
        </pc:spChg>
        <pc:spChg chg="add del">
          <ac:chgData name="Mark Ferguson" userId="bb7bcd40d3b6508b" providerId="LiveId" clId="{980A505B-0BE1-485B-8B86-6AF9AB7C80E3}" dt="2024-04-13T19:56:32.578" v="42" actId="26606"/>
          <ac:spMkLst>
            <pc:docMk/>
            <pc:sldMk cId="407074056" sldId="256"/>
            <ac:spMk id="32" creationId="{C180E4EA-0B63-4779-A895-7E90E71088F3}"/>
          </ac:spMkLst>
        </pc:spChg>
        <pc:spChg chg="add del">
          <ac:chgData name="Mark Ferguson" userId="bb7bcd40d3b6508b" providerId="LiveId" clId="{980A505B-0BE1-485B-8B86-6AF9AB7C80E3}" dt="2024-04-13T19:56:32.578" v="42" actId="26606"/>
          <ac:spMkLst>
            <pc:docMk/>
            <pc:sldMk cId="407074056" sldId="256"/>
            <ac:spMk id="33" creationId="{CEE01D9D-3DE8-4EED-B0D3-8F3C79CC7673}"/>
          </ac:spMkLst>
        </pc:spChg>
        <pc:spChg chg="add del">
          <ac:chgData name="Mark Ferguson" userId="bb7bcd40d3b6508b" providerId="LiveId" clId="{980A505B-0BE1-485B-8B86-6AF9AB7C80E3}" dt="2024-04-13T19:56:32.578" v="42" actId="26606"/>
          <ac:spMkLst>
            <pc:docMk/>
            <pc:sldMk cId="407074056" sldId="256"/>
            <ac:spMk id="34" creationId="{89AF5CE9-607F-43F4-8983-DCD6DA4051FD}"/>
          </ac:spMkLst>
        </pc:spChg>
        <pc:spChg chg="add del">
          <ac:chgData name="Mark Ferguson" userId="bb7bcd40d3b6508b" providerId="LiveId" clId="{980A505B-0BE1-485B-8B86-6AF9AB7C80E3}" dt="2024-04-13T19:56:32.578" v="42" actId="26606"/>
          <ac:spMkLst>
            <pc:docMk/>
            <pc:sldMk cId="407074056" sldId="256"/>
            <ac:spMk id="35" creationId="{6EEA2DBD-9E1E-4521-8C01-F32AD18A89E3}"/>
          </ac:spMkLst>
        </pc:spChg>
        <pc:spChg chg="add del">
          <ac:chgData name="Mark Ferguson" userId="bb7bcd40d3b6508b" providerId="LiveId" clId="{980A505B-0BE1-485B-8B86-6AF9AB7C80E3}" dt="2024-04-13T19:56:32.578" v="42" actId="26606"/>
          <ac:spMkLst>
            <pc:docMk/>
            <pc:sldMk cId="407074056" sldId="256"/>
            <ac:spMk id="36" creationId="{15BBD2C1-BA9B-46A9-A27A-33498B169272}"/>
          </ac:spMkLst>
        </pc:spChg>
        <pc:spChg chg="add">
          <ac:chgData name="Mark Ferguson" userId="bb7bcd40d3b6508b" providerId="LiveId" clId="{980A505B-0BE1-485B-8B86-6AF9AB7C80E3}" dt="2024-04-13T19:56:32.606" v="43" actId="26606"/>
          <ac:spMkLst>
            <pc:docMk/>
            <pc:sldMk cId="407074056" sldId="256"/>
            <ac:spMk id="41" creationId="{66D61E08-70C3-48D8-BEA0-787111DC30DA}"/>
          </ac:spMkLst>
        </pc:spChg>
        <pc:spChg chg="add">
          <ac:chgData name="Mark Ferguson" userId="bb7bcd40d3b6508b" providerId="LiveId" clId="{980A505B-0BE1-485B-8B86-6AF9AB7C80E3}" dt="2024-04-13T19:56:32.606" v="43" actId="26606"/>
          <ac:spMkLst>
            <pc:docMk/>
            <pc:sldMk cId="407074056" sldId="256"/>
            <ac:spMk id="42" creationId="{FC55298F-0AE5-478E-AD2B-03C2614C5833}"/>
          </ac:spMkLst>
        </pc:spChg>
        <pc:spChg chg="add">
          <ac:chgData name="Mark Ferguson" userId="bb7bcd40d3b6508b" providerId="LiveId" clId="{980A505B-0BE1-485B-8B86-6AF9AB7C80E3}" dt="2024-04-13T19:56:32.606" v="43" actId="26606"/>
          <ac:spMkLst>
            <pc:docMk/>
            <pc:sldMk cId="407074056" sldId="256"/>
            <ac:spMk id="43" creationId="{C180E4EA-0B63-4779-A895-7E90E71088F3}"/>
          </ac:spMkLst>
        </pc:spChg>
        <pc:spChg chg="add">
          <ac:chgData name="Mark Ferguson" userId="bb7bcd40d3b6508b" providerId="LiveId" clId="{980A505B-0BE1-485B-8B86-6AF9AB7C80E3}" dt="2024-04-13T19:56:32.606" v="43" actId="26606"/>
          <ac:spMkLst>
            <pc:docMk/>
            <pc:sldMk cId="407074056" sldId="256"/>
            <ac:spMk id="44" creationId="{CEE01D9D-3DE8-4EED-B0D3-8F3C79CC7673}"/>
          </ac:spMkLst>
        </pc:spChg>
        <pc:spChg chg="add">
          <ac:chgData name="Mark Ferguson" userId="bb7bcd40d3b6508b" providerId="LiveId" clId="{980A505B-0BE1-485B-8B86-6AF9AB7C80E3}" dt="2024-04-13T19:56:32.606" v="43" actId="26606"/>
          <ac:spMkLst>
            <pc:docMk/>
            <pc:sldMk cId="407074056" sldId="256"/>
            <ac:spMk id="45" creationId="{89AF5CE9-607F-43F4-8983-DCD6DA4051FD}"/>
          </ac:spMkLst>
        </pc:spChg>
        <pc:spChg chg="add">
          <ac:chgData name="Mark Ferguson" userId="bb7bcd40d3b6508b" providerId="LiveId" clId="{980A505B-0BE1-485B-8B86-6AF9AB7C80E3}" dt="2024-04-13T19:56:32.606" v="43" actId="26606"/>
          <ac:spMkLst>
            <pc:docMk/>
            <pc:sldMk cId="407074056" sldId="256"/>
            <ac:spMk id="46" creationId="{6EEA2DBD-9E1E-4521-8C01-F32AD18A89E3}"/>
          </ac:spMkLst>
        </pc:spChg>
        <pc:spChg chg="add">
          <ac:chgData name="Mark Ferguson" userId="bb7bcd40d3b6508b" providerId="LiveId" clId="{980A505B-0BE1-485B-8B86-6AF9AB7C80E3}" dt="2024-04-13T19:56:32.606" v="43" actId="26606"/>
          <ac:spMkLst>
            <pc:docMk/>
            <pc:sldMk cId="407074056" sldId="256"/>
            <ac:spMk id="47" creationId="{15BBD2C1-BA9B-46A9-A27A-33498B169272}"/>
          </ac:spMkLst>
        </pc:spChg>
        <pc:picChg chg="add del">
          <ac:chgData name="Mark Ferguson" userId="bb7bcd40d3b6508b" providerId="LiveId" clId="{980A505B-0BE1-485B-8B86-6AF9AB7C80E3}" dt="2024-04-13T19:56:30.146" v="40" actId="26606"/>
          <ac:picMkLst>
            <pc:docMk/>
            <pc:sldMk cId="407074056" sldId="256"/>
            <ac:picMk id="5" creationId="{070DDC71-4AC1-6F4D-8D87-144DB90397A6}"/>
          </ac:picMkLst>
        </pc:picChg>
        <pc:picChg chg="add del">
          <ac:chgData name="Mark Ferguson" userId="bb7bcd40d3b6508b" providerId="LiveId" clId="{980A505B-0BE1-485B-8B86-6AF9AB7C80E3}" dt="2024-04-13T19:56:32.578" v="42" actId="26606"/>
          <ac:picMkLst>
            <pc:docMk/>
            <pc:sldMk cId="407074056" sldId="256"/>
            <ac:picMk id="27" creationId="{1EDC2FF6-0AEF-3DB2-FAE1-A9A045ECBC2B}"/>
          </ac:picMkLst>
        </pc:picChg>
        <pc:picChg chg="add">
          <ac:chgData name="Mark Ferguson" userId="bb7bcd40d3b6508b" providerId="LiveId" clId="{980A505B-0BE1-485B-8B86-6AF9AB7C80E3}" dt="2024-04-13T19:56:32.606" v="43" actId="26606"/>
          <ac:picMkLst>
            <pc:docMk/>
            <pc:sldMk cId="407074056" sldId="256"/>
            <ac:picMk id="38" creationId="{070DDC71-4AC1-6F4D-8D87-144DB90397A6}"/>
          </ac:picMkLst>
        </pc:picChg>
        <pc:cxnChg chg="add del">
          <ac:chgData name="Mark Ferguson" userId="bb7bcd40d3b6508b" providerId="LiveId" clId="{980A505B-0BE1-485B-8B86-6AF9AB7C80E3}" dt="2024-04-13T19:56:30.146" v="40" actId="26606"/>
          <ac:cxnSpMkLst>
            <pc:docMk/>
            <pc:sldMk cId="407074056" sldId="256"/>
            <ac:cxnSpMk id="9" creationId="{A57C1A16-B8AB-4D99-A195-A38F556A6486}"/>
          </ac:cxnSpMkLst>
        </pc:cxnChg>
        <pc:cxnChg chg="add del">
          <ac:chgData name="Mark Ferguson" userId="bb7bcd40d3b6508b" providerId="LiveId" clId="{980A505B-0BE1-485B-8B86-6AF9AB7C80E3}" dt="2024-04-13T19:56:30.146" v="40" actId="26606"/>
          <ac:cxnSpMkLst>
            <pc:docMk/>
            <pc:sldMk cId="407074056" sldId="256"/>
            <ac:cxnSpMk id="11" creationId="{F8A9B20B-D1DD-4573-B5EC-558029519236}"/>
          </ac:cxnSpMkLst>
        </pc:cxnChg>
        <pc:cxnChg chg="add del">
          <ac:chgData name="Mark Ferguson" userId="bb7bcd40d3b6508b" providerId="LiveId" clId="{980A505B-0BE1-485B-8B86-6AF9AB7C80E3}" dt="2024-04-13T19:56:32.578" v="42" actId="26606"/>
          <ac:cxnSpMkLst>
            <pc:docMk/>
            <pc:sldMk cId="407074056" sldId="256"/>
            <ac:cxnSpMk id="28" creationId="{A57C1A16-B8AB-4D99-A195-A38F556A6486}"/>
          </ac:cxnSpMkLst>
        </pc:cxnChg>
        <pc:cxnChg chg="add del">
          <ac:chgData name="Mark Ferguson" userId="bb7bcd40d3b6508b" providerId="LiveId" clId="{980A505B-0BE1-485B-8B86-6AF9AB7C80E3}" dt="2024-04-13T19:56:32.578" v="42" actId="26606"/>
          <ac:cxnSpMkLst>
            <pc:docMk/>
            <pc:sldMk cId="407074056" sldId="256"/>
            <ac:cxnSpMk id="29" creationId="{F8A9B20B-D1DD-4573-B5EC-558029519236}"/>
          </ac:cxnSpMkLst>
        </pc:cxnChg>
        <pc:cxnChg chg="add">
          <ac:chgData name="Mark Ferguson" userId="bb7bcd40d3b6508b" providerId="LiveId" clId="{980A505B-0BE1-485B-8B86-6AF9AB7C80E3}" dt="2024-04-13T19:56:32.606" v="43" actId="26606"/>
          <ac:cxnSpMkLst>
            <pc:docMk/>
            <pc:sldMk cId="407074056" sldId="256"/>
            <ac:cxnSpMk id="39" creationId="{A57C1A16-B8AB-4D99-A195-A38F556A6486}"/>
          </ac:cxnSpMkLst>
        </pc:cxnChg>
        <pc:cxnChg chg="add">
          <ac:chgData name="Mark Ferguson" userId="bb7bcd40d3b6508b" providerId="LiveId" clId="{980A505B-0BE1-485B-8B86-6AF9AB7C80E3}" dt="2024-04-13T19:56:32.606" v="43" actId="26606"/>
          <ac:cxnSpMkLst>
            <pc:docMk/>
            <pc:sldMk cId="407074056" sldId="256"/>
            <ac:cxnSpMk id="40" creationId="{F8A9B20B-D1DD-4573-B5EC-558029519236}"/>
          </ac:cxnSpMkLst>
        </pc:cxnChg>
      </pc:sldChg>
      <pc:sldChg chg="addSp modSp mod">
        <pc:chgData name="Mark Ferguson" userId="bb7bcd40d3b6508b" providerId="LiveId" clId="{980A505B-0BE1-485B-8B86-6AF9AB7C80E3}" dt="2024-04-19T20:25:28.087" v="2813" actId="20577"/>
        <pc:sldMkLst>
          <pc:docMk/>
          <pc:sldMk cId="3839221384" sldId="257"/>
        </pc:sldMkLst>
        <pc:spChg chg="add mod">
          <ac:chgData name="Mark Ferguson" userId="bb7bcd40d3b6508b" providerId="LiveId" clId="{980A505B-0BE1-485B-8B86-6AF9AB7C80E3}" dt="2024-04-19T20:25:28.087" v="2813" actId="20577"/>
          <ac:spMkLst>
            <pc:docMk/>
            <pc:sldMk cId="3839221384" sldId="257"/>
            <ac:spMk id="5" creationId="{DDF52104-BC33-8D00-ADAE-D98AEEC038BC}"/>
          </ac:spMkLst>
        </pc:spChg>
      </pc:sldChg>
      <pc:sldChg chg="addSp delSp modSp mod setBg addAnim setClrOvrMap">
        <pc:chgData name="Mark Ferguson" userId="bb7bcd40d3b6508b" providerId="LiveId" clId="{980A505B-0BE1-485B-8B86-6AF9AB7C80E3}" dt="2024-05-04T14:37:28.344" v="10229" actId="20577"/>
        <pc:sldMkLst>
          <pc:docMk/>
          <pc:sldMk cId="4167117408" sldId="258"/>
        </pc:sldMkLst>
        <pc:spChg chg="mod">
          <ac:chgData name="Mark Ferguson" userId="bb7bcd40d3b6508b" providerId="LiveId" clId="{980A505B-0BE1-485B-8B86-6AF9AB7C80E3}" dt="2024-05-02T18:18:56.555" v="7397" actId="26606"/>
          <ac:spMkLst>
            <pc:docMk/>
            <pc:sldMk cId="4167117408" sldId="258"/>
            <ac:spMk id="2" creationId="{5FFE6F10-0BA0-1313-9F7B-7EBE765BA7D5}"/>
          </ac:spMkLst>
        </pc:spChg>
        <pc:spChg chg="mod">
          <ac:chgData name="Mark Ferguson" userId="bb7bcd40d3b6508b" providerId="LiveId" clId="{980A505B-0BE1-485B-8B86-6AF9AB7C80E3}" dt="2024-05-04T14:37:28.344" v="10229" actId="20577"/>
          <ac:spMkLst>
            <pc:docMk/>
            <pc:sldMk cId="4167117408" sldId="258"/>
            <ac:spMk id="3" creationId="{DC1AC215-6A1E-4C59-EFD0-D293BFB95537}"/>
          </ac:spMkLst>
        </pc:spChg>
        <pc:spChg chg="add del mod">
          <ac:chgData name="Mark Ferguson" userId="bb7bcd40d3b6508b" providerId="LiveId" clId="{980A505B-0BE1-485B-8B86-6AF9AB7C80E3}" dt="2024-05-02T18:17:15.363" v="7379" actId="22"/>
          <ac:spMkLst>
            <pc:docMk/>
            <pc:sldMk cId="4167117408" sldId="258"/>
            <ac:spMk id="8" creationId="{DA9CA2AC-F930-42C7-95DC-F55DD9D9A95B}"/>
          </ac:spMkLst>
        </pc:spChg>
        <pc:spChg chg="add del">
          <ac:chgData name="Mark Ferguson" userId="bb7bcd40d3b6508b" providerId="LiveId" clId="{980A505B-0BE1-485B-8B86-6AF9AB7C80E3}" dt="2024-05-02T18:17:25.612" v="7384" actId="26606"/>
          <ac:spMkLst>
            <pc:docMk/>
            <pc:sldMk cId="4167117408" sldId="258"/>
            <ac:spMk id="23" creationId="{4F71A406-3CB7-4E4D-B434-24E6AA4F3997}"/>
          </ac:spMkLst>
        </pc:spChg>
        <pc:spChg chg="add del mod">
          <ac:chgData name="Mark Ferguson" userId="bb7bcd40d3b6508b" providerId="LiveId" clId="{980A505B-0BE1-485B-8B86-6AF9AB7C80E3}" dt="2024-05-02T18:18:18.129" v="7391" actId="22"/>
          <ac:spMkLst>
            <pc:docMk/>
            <pc:sldMk cId="4167117408" sldId="258"/>
            <ac:spMk id="25" creationId="{1062D3EA-80E0-18F0-63CE-B05EAF25580D}"/>
          </ac:spMkLst>
        </pc:spChg>
        <pc:spChg chg="add del">
          <ac:chgData name="Mark Ferguson" userId="bb7bcd40d3b6508b" providerId="LiveId" clId="{980A505B-0BE1-485B-8B86-6AF9AB7C80E3}" dt="2024-05-02T18:17:25.606" v="7383" actId="26606"/>
          <ac:spMkLst>
            <pc:docMk/>
            <pc:sldMk cId="4167117408" sldId="258"/>
            <ac:spMk id="44" creationId="{66D61E08-70C3-48D8-BEA0-787111DC30DA}"/>
          </ac:spMkLst>
        </pc:spChg>
        <pc:spChg chg="add del">
          <ac:chgData name="Mark Ferguson" userId="bb7bcd40d3b6508b" providerId="LiveId" clId="{980A505B-0BE1-485B-8B86-6AF9AB7C80E3}" dt="2024-05-02T18:17:25.606" v="7383" actId="26606"/>
          <ac:spMkLst>
            <pc:docMk/>
            <pc:sldMk cId="4167117408" sldId="258"/>
            <ac:spMk id="46" creationId="{FC55298F-0AE5-478E-AD2B-03C2614C5833}"/>
          </ac:spMkLst>
        </pc:spChg>
        <pc:spChg chg="add del">
          <ac:chgData name="Mark Ferguson" userId="bb7bcd40d3b6508b" providerId="LiveId" clId="{980A505B-0BE1-485B-8B86-6AF9AB7C80E3}" dt="2024-05-02T18:17:25.606" v="7383" actId="26606"/>
          <ac:spMkLst>
            <pc:docMk/>
            <pc:sldMk cId="4167117408" sldId="258"/>
            <ac:spMk id="48" creationId="{C180E4EA-0B63-4779-A895-7E90E71088F3}"/>
          </ac:spMkLst>
        </pc:spChg>
        <pc:spChg chg="add del">
          <ac:chgData name="Mark Ferguson" userId="bb7bcd40d3b6508b" providerId="LiveId" clId="{980A505B-0BE1-485B-8B86-6AF9AB7C80E3}" dt="2024-05-02T18:17:25.606" v="7383" actId="26606"/>
          <ac:spMkLst>
            <pc:docMk/>
            <pc:sldMk cId="4167117408" sldId="258"/>
            <ac:spMk id="50" creationId="{CEE01D9D-3DE8-4EED-B0D3-8F3C79CC7673}"/>
          </ac:spMkLst>
        </pc:spChg>
        <pc:spChg chg="add del">
          <ac:chgData name="Mark Ferguson" userId="bb7bcd40d3b6508b" providerId="LiveId" clId="{980A505B-0BE1-485B-8B86-6AF9AB7C80E3}" dt="2024-05-02T18:17:25.606" v="7383" actId="26606"/>
          <ac:spMkLst>
            <pc:docMk/>
            <pc:sldMk cId="4167117408" sldId="258"/>
            <ac:spMk id="52" creationId="{89AF5CE9-607F-43F4-8983-DCD6DA4051FD}"/>
          </ac:spMkLst>
        </pc:spChg>
        <pc:spChg chg="add del">
          <ac:chgData name="Mark Ferguson" userId="bb7bcd40d3b6508b" providerId="LiveId" clId="{980A505B-0BE1-485B-8B86-6AF9AB7C80E3}" dt="2024-05-02T18:17:25.606" v="7383" actId="26606"/>
          <ac:spMkLst>
            <pc:docMk/>
            <pc:sldMk cId="4167117408" sldId="258"/>
            <ac:spMk id="54" creationId="{6EEA2DBD-9E1E-4521-8C01-F32AD18A89E3}"/>
          </ac:spMkLst>
        </pc:spChg>
        <pc:spChg chg="add del">
          <ac:chgData name="Mark Ferguson" userId="bb7bcd40d3b6508b" providerId="LiveId" clId="{980A505B-0BE1-485B-8B86-6AF9AB7C80E3}" dt="2024-05-02T18:17:25.606" v="7383" actId="26606"/>
          <ac:spMkLst>
            <pc:docMk/>
            <pc:sldMk cId="4167117408" sldId="258"/>
            <ac:spMk id="56" creationId="{15BBD2C1-BA9B-46A9-A27A-33498B169272}"/>
          </ac:spMkLst>
        </pc:spChg>
        <pc:spChg chg="add">
          <ac:chgData name="Mark Ferguson" userId="bb7bcd40d3b6508b" providerId="LiveId" clId="{980A505B-0BE1-485B-8B86-6AF9AB7C80E3}" dt="2024-05-02T18:18:56.555" v="7397" actId="26606"/>
          <ac:spMkLst>
            <pc:docMk/>
            <pc:sldMk cId="4167117408" sldId="258"/>
            <ac:spMk id="101" creationId="{AA330523-F25B-4007-B3E5-ABB5637D160A}"/>
          </ac:spMkLst>
        </pc:spChg>
        <pc:grpChg chg="add del">
          <ac:chgData name="Mark Ferguson" userId="bb7bcd40d3b6508b" providerId="LiveId" clId="{980A505B-0BE1-485B-8B86-6AF9AB7C80E3}" dt="2024-05-02T18:17:25.612" v="7384" actId="26606"/>
          <ac:grpSpMkLst>
            <pc:docMk/>
            <pc:sldMk cId="4167117408" sldId="258"/>
            <ac:grpSpMk id="11" creationId="{5EA39187-0197-4C1D-BE4A-06B353C7B215}"/>
          </ac:grpSpMkLst>
        </pc:grpChg>
        <pc:grpChg chg="add del">
          <ac:chgData name="Mark Ferguson" userId="bb7bcd40d3b6508b" providerId="LiveId" clId="{980A505B-0BE1-485B-8B86-6AF9AB7C80E3}" dt="2024-05-02T18:17:22.105" v="7381" actId="26606"/>
          <ac:grpSpMkLst>
            <pc:docMk/>
            <pc:sldMk cId="4167117408" sldId="258"/>
            <ac:grpSpMk id="28" creationId="{88C9B83F-64CD-41C1-925F-A08801FFD0BD}"/>
          </ac:grpSpMkLst>
        </pc:grpChg>
        <pc:grpChg chg="add del">
          <ac:chgData name="Mark Ferguson" userId="bb7bcd40d3b6508b" providerId="LiveId" clId="{980A505B-0BE1-485B-8B86-6AF9AB7C80E3}" dt="2024-05-02T18:17:25.606" v="7383" actId="26606"/>
          <ac:grpSpMkLst>
            <pc:docMk/>
            <pc:sldMk cId="4167117408" sldId="258"/>
            <ac:grpSpMk id="41" creationId="{88C9B83F-64CD-41C1-925F-A08801FFD0BD}"/>
          </ac:grpSpMkLst>
        </pc:grpChg>
        <pc:grpChg chg="add del">
          <ac:chgData name="Mark Ferguson" userId="bb7bcd40d3b6508b" providerId="LiveId" clId="{980A505B-0BE1-485B-8B86-6AF9AB7C80E3}" dt="2024-05-02T18:17:47.193" v="7388" actId="26606"/>
          <ac:grpSpMkLst>
            <pc:docMk/>
            <pc:sldMk cId="4167117408" sldId="258"/>
            <ac:grpSpMk id="59" creationId="{88C9B83F-64CD-41C1-925F-A08801FFD0BD}"/>
          </ac:grpSpMkLst>
        </pc:grpChg>
        <pc:grpChg chg="add del">
          <ac:chgData name="Mark Ferguson" userId="bb7bcd40d3b6508b" providerId="LiveId" clId="{980A505B-0BE1-485B-8B86-6AF9AB7C80E3}" dt="2024-05-02T18:17:47.177" v="7387" actId="26606"/>
          <ac:grpSpMkLst>
            <pc:docMk/>
            <pc:sldMk cId="4167117408" sldId="258"/>
            <ac:grpSpMk id="64" creationId="{88C9B83F-64CD-41C1-925F-A08801FFD0BD}"/>
          </ac:grpSpMkLst>
        </pc:grpChg>
        <pc:grpChg chg="add del">
          <ac:chgData name="Mark Ferguson" userId="bb7bcd40d3b6508b" providerId="LiveId" clId="{980A505B-0BE1-485B-8B86-6AF9AB7C80E3}" dt="2024-05-02T18:18:56.555" v="7397" actId="26606"/>
          <ac:grpSpMkLst>
            <pc:docMk/>
            <pc:sldMk cId="4167117408" sldId="258"/>
            <ac:grpSpMk id="76" creationId="{88C9B83F-64CD-41C1-925F-A08801FFD0BD}"/>
          </ac:grpSpMkLst>
        </pc:grpChg>
        <pc:grpChg chg="add del">
          <ac:chgData name="Mark Ferguson" userId="bb7bcd40d3b6508b" providerId="LiveId" clId="{980A505B-0BE1-485B-8B86-6AF9AB7C80E3}" dt="2024-05-02T18:18:56.550" v="7396" actId="26606"/>
          <ac:grpSpMkLst>
            <pc:docMk/>
            <pc:sldMk cId="4167117408" sldId="258"/>
            <ac:grpSpMk id="89" creationId="{88C9B83F-64CD-41C1-925F-A08801FFD0BD}"/>
          </ac:grpSpMkLst>
        </pc:grpChg>
        <pc:grpChg chg="add">
          <ac:chgData name="Mark Ferguson" userId="bb7bcd40d3b6508b" providerId="LiveId" clId="{980A505B-0BE1-485B-8B86-6AF9AB7C80E3}" dt="2024-05-02T18:18:56.555" v="7397" actId="26606"/>
          <ac:grpSpMkLst>
            <pc:docMk/>
            <pc:sldMk cId="4167117408" sldId="258"/>
            <ac:grpSpMk id="102" creationId="{B4DE830A-B531-4A3B-96F6-0ECE88B08555}"/>
          </ac:grpSpMkLst>
        </pc:grpChg>
        <pc:picChg chg="add del mod">
          <ac:chgData name="Mark Ferguson" userId="bb7bcd40d3b6508b" providerId="LiveId" clId="{980A505B-0BE1-485B-8B86-6AF9AB7C80E3}" dt="2024-05-02T18:17:11.779" v="7378" actId="478"/>
          <ac:picMkLst>
            <pc:docMk/>
            <pc:sldMk cId="4167117408" sldId="258"/>
            <ac:picMk id="5" creationId="{CA9DD3B9-848A-247E-B7CF-E18118687963}"/>
          </ac:picMkLst>
        </pc:picChg>
        <pc:picChg chg="del mod">
          <ac:chgData name="Mark Ferguson" userId="bb7bcd40d3b6508b" providerId="LiveId" clId="{980A505B-0BE1-485B-8B86-6AF9AB7C80E3}" dt="2024-05-02T18:16:07.490" v="7376" actId="478"/>
          <ac:picMkLst>
            <pc:docMk/>
            <pc:sldMk cId="4167117408" sldId="258"/>
            <ac:picMk id="6" creationId="{7D7FBF6D-1B6B-4091-9ABF-B967D33EAC3F}"/>
          </ac:picMkLst>
        </pc:picChg>
        <pc:picChg chg="add del mod ord">
          <ac:chgData name="Mark Ferguson" userId="bb7bcd40d3b6508b" providerId="LiveId" clId="{980A505B-0BE1-485B-8B86-6AF9AB7C80E3}" dt="2024-05-02T18:18:15.199" v="7390" actId="478"/>
          <ac:picMkLst>
            <pc:docMk/>
            <pc:sldMk cId="4167117408" sldId="258"/>
            <ac:picMk id="22" creationId="{D3071BBF-56EF-A5A6-920A-4F7152EECCF6}"/>
          </ac:picMkLst>
        </pc:picChg>
        <pc:picChg chg="add mod ord">
          <ac:chgData name="Mark Ferguson" userId="bb7bcd40d3b6508b" providerId="LiveId" clId="{980A505B-0BE1-485B-8B86-6AF9AB7C80E3}" dt="2024-05-02T18:18:56.555" v="7397" actId="26606"/>
          <ac:picMkLst>
            <pc:docMk/>
            <pc:sldMk cId="4167117408" sldId="258"/>
            <ac:picMk id="27" creationId="{FEB5C95B-6D24-7CB5-59F8-0FA4A61B5D38}"/>
          </ac:picMkLst>
        </pc:picChg>
        <pc:cxnChg chg="add del">
          <ac:chgData name="Mark Ferguson" userId="bb7bcd40d3b6508b" providerId="LiveId" clId="{980A505B-0BE1-485B-8B86-6AF9AB7C80E3}" dt="2024-05-02T18:17:25.606" v="7383" actId="26606"/>
          <ac:cxnSpMkLst>
            <pc:docMk/>
            <pc:sldMk cId="4167117408" sldId="258"/>
            <ac:cxnSpMk id="40" creationId="{A57C1A16-B8AB-4D99-A195-A38F556A6486}"/>
          </ac:cxnSpMkLst>
        </pc:cxnChg>
        <pc:cxnChg chg="add del">
          <ac:chgData name="Mark Ferguson" userId="bb7bcd40d3b6508b" providerId="LiveId" clId="{980A505B-0BE1-485B-8B86-6AF9AB7C80E3}" dt="2024-05-02T18:17:25.606" v="7383" actId="26606"/>
          <ac:cxnSpMkLst>
            <pc:docMk/>
            <pc:sldMk cId="4167117408" sldId="258"/>
            <ac:cxnSpMk id="42" creationId="{F8A9B20B-D1DD-4573-B5EC-558029519236}"/>
          </ac:cxnSpMkLst>
        </pc:cxnChg>
      </pc:sldChg>
      <pc:sldChg chg="addSp delSp modSp mod setBg">
        <pc:chgData name="Mark Ferguson" userId="bb7bcd40d3b6508b" providerId="LiveId" clId="{980A505B-0BE1-485B-8B86-6AF9AB7C80E3}" dt="2024-05-04T15:05:34.223" v="10728" actId="20577"/>
        <pc:sldMkLst>
          <pc:docMk/>
          <pc:sldMk cId="2924363353" sldId="259"/>
        </pc:sldMkLst>
        <pc:spChg chg="mod">
          <ac:chgData name="Mark Ferguson" userId="bb7bcd40d3b6508b" providerId="LiveId" clId="{980A505B-0BE1-485B-8B86-6AF9AB7C80E3}" dt="2024-04-13T19:56:03.358" v="17" actId="26606"/>
          <ac:spMkLst>
            <pc:docMk/>
            <pc:sldMk cId="2924363353" sldId="259"/>
            <ac:spMk id="2" creationId="{CCC0419E-50F3-1F2F-1B8E-FED52940944C}"/>
          </ac:spMkLst>
        </pc:spChg>
        <pc:spChg chg="del mod">
          <ac:chgData name="Mark Ferguson" userId="bb7bcd40d3b6508b" providerId="LiveId" clId="{980A505B-0BE1-485B-8B86-6AF9AB7C80E3}" dt="2024-04-13T19:56:03.358" v="17" actId="26606"/>
          <ac:spMkLst>
            <pc:docMk/>
            <pc:sldMk cId="2924363353" sldId="259"/>
            <ac:spMk id="3" creationId="{0CC31931-4847-F763-D4D1-1433E7E0CE49}"/>
          </ac:spMkLst>
        </pc:spChg>
        <pc:spChg chg="add del">
          <ac:chgData name="Mark Ferguson" userId="bb7bcd40d3b6508b" providerId="LiveId" clId="{980A505B-0BE1-485B-8B86-6AF9AB7C80E3}" dt="2024-04-13T19:56:03.336" v="16" actId="26606"/>
          <ac:spMkLst>
            <pc:docMk/>
            <pc:sldMk cId="2924363353" sldId="259"/>
            <ac:spMk id="9" creationId="{EB6743CF-E74B-4A3C-A785-599069DB89DF}"/>
          </ac:spMkLst>
        </pc:spChg>
        <pc:spChg chg="add">
          <ac:chgData name="Mark Ferguson" userId="bb7bcd40d3b6508b" providerId="LiveId" clId="{980A505B-0BE1-485B-8B86-6AF9AB7C80E3}" dt="2024-04-13T19:56:03.358" v="17" actId="26606"/>
          <ac:spMkLst>
            <pc:docMk/>
            <pc:sldMk cId="2924363353" sldId="259"/>
            <ac:spMk id="11" creationId="{73772B81-181F-48B7-8826-4D9686D15DF5}"/>
          </ac:spMkLst>
        </pc:spChg>
        <pc:spChg chg="add">
          <ac:chgData name="Mark Ferguson" userId="bb7bcd40d3b6508b" providerId="LiveId" clId="{980A505B-0BE1-485B-8B86-6AF9AB7C80E3}" dt="2024-04-13T19:56:03.358" v="17" actId="26606"/>
          <ac:spMkLst>
            <pc:docMk/>
            <pc:sldMk cId="2924363353" sldId="259"/>
            <ac:spMk id="12" creationId="{9F4444CE-BC8D-4D61-B303-4C05614E62AB}"/>
          </ac:spMkLst>
        </pc:spChg>
        <pc:spChg chg="add">
          <ac:chgData name="Mark Ferguson" userId="bb7bcd40d3b6508b" providerId="LiveId" clId="{980A505B-0BE1-485B-8B86-6AF9AB7C80E3}" dt="2024-04-13T19:56:03.358" v="17" actId="26606"/>
          <ac:spMkLst>
            <pc:docMk/>
            <pc:sldMk cId="2924363353" sldId="259"/>
            <ac:spMk id="13" creationId="{B2205F6E-03C6-4E92-877C-E2482F6599AA}"/>
          </ac:spMkLst>
        </pc:spChg>
        <pc:graphicFrameChg chg="add mod">
          <ac:chgData name="Mark Ferguson" userId="bb7bcd40d3b6508b" providerId="LiveId" clId="{980A505B-0BE1-485B-8B86-6AF9AB7C80E3}" dt="2024-05-04T15:05:34.223" v="10728" actId="20577"/>
          <ac:graphicFrameMkLst>
            <pc:docMk/>
            <pc:sldMk cId="2924363353" sldId="259"/>
            <ac:graphicFrameMk id="14" creationId="{3BD77A6F-DCC2-5E7F-7099-0AFE4C55F353}"/>
          </ac:graphicFrameMkLst>
        </pc:graphicFrameChg>
        <pc:picChg chg="add del">
          <ac:chgData name="Mark Ferguson" userId="bb7bcd40d3b6508b" providerId="LiveId" clId="{980A505B-0BE1-485B-8B86-6AF9AB7C80E3}" dt="2024-04-13T19:56:03.336" v="16" actId="26606"/>
          <ac:picMkLst>
            <pc:docMk/>
            <pc:sldMk cId="2924363353" sldId="259"/>
            <ac:picMk id="5" creationId="{0B963477-806A-5C28-A62C-D0D112F78EDF}"/>
          </ac:picMkLst>
        </pc:picChg>
      </pc:sldChg>
      <pc:sldChg chg="addSp modSp mod">
        <pc:chgData name="Mark Ferguson" userId="bb7bcd40d3b6508b" providerId="LiveId" clId="{980A505B-0BE1-485B-8B86-6AF9AB7C80E3}" dt="2024-04-19T20:33:55.085" v="3198" actId="20577"/>
        <pc:sldMkLst>
          <pc:docMk/>
          <pc:sldMk cId="2417698126" sldId="262"/>
        </pc:sldMkLst>
        <pc:spChg chg="add mod">
          <ac:chgData name="Mark Ferguson" userId="bb7bcd40d3b6508b" providerId="LiveId" clId="{980A505B-0BE1-485B-8B86-6AF9AB7C80E3}" dt="2024-04-19T20:33:55.085" v="3198" actId="20577"/>
          <ac:spMkLst>
            <pc:docMk/>
            <pc:sldMk cId="2417698126" sldId="262"/>
            <ac:spMk id="5" creationId="{9A3201A6-AADC-942D-7C88-706B9BD90B3F}"/>
          </ac:spMkLst>
        </pc:spChg>
      </pc:sldChg>
      <pc:sldChg chg="addSp modSp mod">
        <pc:chgData name="Mark Ferguson" userId="bb7bcd40d3b6508b" providerId="LiveId" clId="{980A505B-0BE1-485B-8B86-6AF9AB7C80E3}" dt="2024-04-19T20:22:38.817" v="2728" actId="255"/>
        <pc:sldMkLst>
          <pc:docMk/>
          <pc:sldMk cId="3912869560" sldId="263"/>
        </pc:sldMkLst>
        <pc:spChg chg="add mod">
          <ac:chgData name="Mark Ferguson" userId="bb7bcd40d3b6508b" providerId="LiveId" clId="{980A505B-0BE1-485B-8B86-6AF9AB7C80E3}" dt="2024-04-19T20:22:38.817" v="2728" actId="255"/>
          <ac:spMkLst>
            <pc:docMk/>
            <pc:sldMk cId="3912869560" sldId="263"/>
            <ac:spMk id="5" creationId="{1C972B84-074B-1DF6-5C9C-3A5F14DE1981}"/>
          </ac:spMkLst>
        </pc:spChg>
      </pc:sldChg>
      <pc:sldChg chg="addSp modSp mod">
        <pc:chgData name="Mark Ferguson" userId="bb7bcd40d3b6508b" providerId="LiveId" clId="{980A505B-0BE1-485B-8B86-6AF9AB7C80E3}" dt="2024-04-19T20:29:39.886" v="2880" actId="20577"/>
        <pc:sldMkLst>
          <pc:docMk/>
          <pc:sldMk cId="627664966" sldId="264"/>
        </pc:sldMkLst>
        <pc:spChg chg="add mod">
          <ac:chgData name="Mark Ferguson" userId="bb7bcd40d3b6508b" providerId="LiveId" clId="{980A505B-0BE1-485B-8B86-6AF9AB7C80E3}" dt="2024-04-19T20:29:39.886" v="2880" actId="20577"/>
          <ac:spMkLst>
            <pc:docMk/>
            <pc:sldMk cId="627664966" sldId="264"/>
            <ac:spMk id="5" creationId="{FCC5E80C-0E81-FC61-618C-32340330C4B2}"/>
          </ac:spMkLst>
        </pc:spChg>
      </pc:sldChg>
      <pc:sldChg chg="modSp mod">
        <pc:chgData name="Mark Ferguson" userId="bb7bcd40d3b6508b" providerId="LiveId" clId="{980A505B-0BE1-485B-8B86-6AF9AB7C80E3}" dt="2024-04-19T20:27:54.337" v="2848" actId="20577"/>
        <pc:sldMkLst>
          <pc:docMk/>
          <pc:sldMk cId="3985272254" sldId="265"/>
        </pc:sldMkLst>
        <pc:spChg chg="mod">
          <ac:chgData name="Mark Ferguson" userId="bb7bcd40d3b6508b" providerId="LiveId" clId="{980A505B-0BE1-485B-8B86-6AF9AB7C80E3}" dt="2024-04-19T20:27:54.337" v="2848" actId="20577"/>
          <ac:spMkLst>
            <pc:docMk/>
            <pc:sldMk cId="3985272254" sldId="265"/>
            <ac:spMk id="3" creationId="{203A9D90-6288-FF85-A14B-EAAC61E0E9A8}"/>
          </ac:spMkLst>
        </pc:spChg>
      </pc:sldChg>
      <pc:sldChg chg="modSp mod">
        <pc:chgData name="Mark Ferguson" userId="bb7bcd40d3b6508b" providerId="LiveId" clId="{980A505B-0BE1-485B-8B86-6AF9AB7C80E3}" dt="2024-04-19T20:34:22.625" v="3284" actId="20577"/>
        <pc:sldMkLst>
          <pc:docMk/>
          <pc:sldMk cId="4226099158" sldId="266"/>
        </pc:sldMkLst>
        <pc:spChg chg="mod">
          <ac:chgData name="Mark Ferguson" userId="bb7bcd40d3b6508b" providerId="LiveId" clId="{980A505B-0BE1-485B-8B86-6AF9AB7C80E3}" dt="2024-04-19T20:34:22.625" v="3284" actId="20577"/>
          <ac:spMkLst>
            <pc:docMk/>
            <pc:sldMk cId="4226099158" sldId="266"/>
            <ac:spMk id="3" creationId="{203A9D90-6288-FF85-A14B-EAAC61E0E9A8}"/>
          </ac:spMkLst>
        </pc:spChg>
      </pc:sldChg>
      <pc:sldChg chg="modSp mod">
        <pc:chgData name="Mark Ferguson" userId="bb7bcd40d3b6508b" providerId="LiveId" clId="{980A505B-0BE1-485B-8B86-6AF9AB7C80E3}" dt="2024-04-19T20:40:08.924" v="3803" actId="20577"/>
        <pc:sldMkLst>
          <pc:docMk/>
          <pc:sldMk cId="850427537" sldId="267"/>
        </pc:sldMkLst>
        <pc:spChg chg="mod">
          <ac:chgData name="Mark Ferguson" userId="bb7bcd40d3b6508b" providerId="LiveId" clId="{980A505B-0BE1-485B-8B86-6AF9AB7C80E3}" dt="2024-04-19T20:40:08.924" v="3803" actId="20577"/>
          <ac:spMkLst>
            <pc:docMk/>
            <pc:sldMk cId="850427537" sldId="267"/>
            <ac:spMk id="3" creationId="{203A9D90-6288-FF85-A14B-EAAC61E0E9A8}"/>
          </ac:spMkLst>
        </pc:spChg>
      </pc:sldChg>
      <pc:sldChg chg="modSp mod">
        <pc:chgData name="Mark Ferguson" userId="bb7bcd40d3b6508b" providerId="LiveId" clId="{980A505B-0BE1-485B-8B86-6AF9AB7C80E3}" dt="2024-04-19T21:02:12.387" v="4303" actId="255"/>
        <pc:sldMkLst>
          <pc:docMk/>
          <pc:sldMk cId="3364109993" sldId="268"/>
        </pc:sldMkLst>
        <pc:graphicFrameChg chg="mod modGraphic">
          <ac:chgData name="Mark Ferguson" userId="bb7bcd40d3b6508b" providerId="LiveId" clId="{980A505B-0BE1-485B-8B86-6AF9AB7C80E3}" dt="2024-04-19T21:02:12.387" v="4303" actId="255"/>
          <ac:graphicFrameMkLst>
            <pc:docMk/>
            <pc:sldMk cId="3364109993" sldId="268"/>
            <ac:graphicFrameMk id="4" creationId="{BC8B6778-11BB-9A9A-F0BF-8949F85F8237}"/>
          </ac:graphicFrameMkLst>
        </pc:graphicFrameChg>
      </pc:sldChg>
      <pc:sldChg chg="modSp mod">
        <pc:chgData name="Mark Ferguson" userId="bb7bcd40d3b6508b" providerId="LiveId" clId="{980A505B-0BE1-485B-8B86-6AF9AB7C80E3}" dt="2024-04-22T19:20:03.385" v="5464" actId="20577"/>
        <pc:sldMkLst>
          <pc:docMk/>
          <pc:sldMk cId="3799370086" sldId="269"/>
        </pc:sldMkLst>
        <pc:spChg chg="mod">
          <ac:chgData name="Mark Ferguson" userId="bb7bcd40d3b6508b" providerId="LiveId" clId="{980A505B-0BE1-485B-8B86-6AF9AB7C80E3}" dt="2024-04-22T19:20:03.385" v="5464" actId="20577"/>
          <ac:spMkLst>
            <pc:docMk/>
            <pc:sldMk cId="3799370086" sldId="269"/>
            <ac:spMk id="3" creationId="{203A9D90-6288-FF85-A14B-EAAC61E0E9A8}"/>
          </ac:spMkLst>
        </pc:spChg>
      </pc:sldChg>
      <pc:sldChg chg="addSp delSp modSp mod">
        <pc:chgData name="Mark Ferguson" userId="bb7bcd40d3b6508b" providerId="LiveId" clId="{980A505B-0BE1-485B-8B86-6AF9AB7C80E3}" dt="2024-05-02T18:20:45.858" v="7398" actId="14100"/>
        <pc:sldMkLst>
          <pc:docMk/>
          <pc:sldMk cId="3887641486" sldId="270"/>
        </pc:sldMkLst>
        <pc:spChg chg="mod">
          <ac:chgData name="Mark Ferguson" userId="bb7bcd40d3b6508b" providerId="LiveId" clId="{980A505B-0BE1-485B-8B86-6AF9AB7C80E3}" dt="2024-04-22T19:33:10.658" v="6051" actId="20577"/>
          <ac:spMkLst>
            <pc:docMk/>
            <pc:sldMk cId="3887641486" sldId="270"/>
            <ac:spMk id="3" creationId="{0CC31931-4847-F763-D4D1-1433E7E0CE49}"/>
          </ac:spMkLst>
        </pc:spChg>
        <pc:spChg chg="add mod">
          <ac:chgData name="Mark Ferguson" userId="bb7bcd40d3b6508b" providerId="LiveId" clId="{980A505B-0BE1-485B-8B86-6AF9AB7C80E3}" dt="2024-04-22T19:33:04.234" v="6029" actId="27636"/>
          <ac:spMkLst>
            <pc:docMk/>
            <pc:sldMk cId="3887641486" sldId="270"/>
            <ac:spMk id="5" creationId="{28BEB35C-AF63-F9CE-B5E4-8FDCAF60C127}"/>
          </ac:spMkLst>
        </pc:spChg>
        <pc:picChg chg="add mod">
          <ac:chgData name="Mark Ferguson" userId="bb7bcd40d3b6508b" providerId="LiveId" clId="{980A505B-0BE1-485B-8B86-6AF9AB7C80E3}" dt="2024-05-02T18:20:45.858" v="7398" actId="14100"/>
          <ac:picMkLst>
            <pc:docMk/>
            <pc:sldMk cId="3887641486" sldId="270"/>
            <ac:picMk id="7" creationId="{1AFFCABA-4736-1E7F-E4D2-47CE7A9800E0}"/>
          </ac:picMkLst>
        </pc:picChg>
        <pc:picChg chg="del">
          <ac:chgData name="Mark Ferguson" userId="bb7bcd40d3b6508b" providerId="LiveId" clId="{980A505B-0BE1-485B-8B86-6AF9AB7C80E3}" dt="2024-04-13T19:53:03.921" v="0" actId="478"/>
          <ac:picMkLst>
            <pc:docMk/>
            <pc:sldMk cId="3887641486" sldId="270"/>
            <ac:picMk id="10" creationId="{C3022619-ABD1-BF3C-F7D9-E56C642C5D22}"/>
          </ac:picMkLst>
        </pc:picChg>
      </pc:sldChg>
      <pc:sldChg chg="addSp delSp modSp mod">
        <pc:chgData name="Mark Ferguson" userId="bb7bcd40d3b6508b" providerId="LiveId" clId="{980A505B-0BE1-485B-8B86-6AF9AB7C80E3}" dt="2024-04-22T19:37:50.507" v="6584" actId="20577"/>
        <pc:sldMkLst>
          <pc:docMk/>
          <pc:sldMk cId="1306592365" sldId="271"/>
        </pc:sldMkLst>
        <pc:spChg chg="mod">
          <ac:chgData name="Mark Ferguson" userId="bb7bcd40d3b6508b" providerId="LiveId" clId="{980A505B-0BE1-485B-8B86-6AF9AB7C80E3}" dt="2024-04-22T19:37:50.507" v="6584" actId="20577"/>
          <ac:spMkLst>
            <pc:docMk/>
            <pc:sldMk cId="1306592365" sldId="271"/>
            <ac:spMk id="3" creationId="{0CC31931-4847-F763-D4D1-1433E7E0CE49}"/>
          </ac:spMkLst>
        </pc:spChg>
        <pc:spChg chg="add del mod">
          <ac:chgData name="Mark Ferguson" userId="bb7bcd40d3b6508b" providerId="LiveId" clId="{980A505B-0BE1-485B-8B86-6AF9AB7C80E3}" dt="2024-04-13T19:53:52.190" v="7" actId="22"/>
          <ac:spMkLst>
            <pc:docMk/>
            <pc:sldMk cId="1306592365" sldId="271"/>
            <ac:spMk id="8" creationId="{F43CE785-3C52-710E-4485-E3B34D72EE19}"/>
          </ac:spMkLst>
        </pc:spChg>
        <pc:picChg chg="add del mod">
          <ac:chgData name="Mark Ferguson" userId="bb7bcd40d3b6508b" providerId="LiveId" clId="{980A505B-0BE1-485B-8B86-6AF9AB7C80E3}" dt="2024-04-13T19:53:48.020" v="6" actId="478"/>
          <ac:picMkLst>
            <pc:docMk/>
            <pc:sldMk cId="1306592365" sldId="271"/>
            <ac:picMk id="5" creationId="{EC5CF2D1-00D4-8A00-D965-172E30A064B2}"/>
          </ac:picMkLst>
        </pc:picChg>
        <pc:picChg chg="del">
          <ac:chgData name="Mark Ferguson" userId="bb7bcd40d3b6508b" providerId="LiveId" clId="{980A505B-0BE1-485B-8B86-6AF9AB7C80E3}" dt="2024-04-13T19:53:41.088" v="4" actId="478"/>
          <ac:picMkLst>
            <pc:docMk/>
            <pc:sldMk cId="1306592365" sldId="271"/>
            <ac:picMk id="6" creationId="{C2A3775D-51A5-D12F-8A3D-32A5B63F1D82}"/>
          </ac:picMkLst>
        </pc:picChg>
        <pc:picChg chg="add mod ord">
          <ac:chgData name="Mark Ferguson" userId="bb7bcd40d3b6508b" providerId="LiveId" clId="{980A505B-0BE1-485B-8B86-6AF9AB7C80E3}" dt="2024-04-13T19:53:57.216" v="8" actId="14100"/>
          <ac:picMkLst>
            <pc:docMk/>
            <pc:sldMk cId="1306592365" sldId="271"/>
            <ac:picMk id="10" creationId="{9597A8C7-D9AE-E94E-FC2F-AE6BFE805A8D}"/>
          </ac:picMkLst>
        </pc:picChg>
      </pc:sldChg>
      <pc:sldChg chg="addSp delSp modSp mod">
        <pc:chgData name="Mark Ferguson" userId="bb7bcd40d3b6508b" providerId="LiveId" clId="{980A505B-0BE1-485B-8B86-6AF9AB7C80E3}" dt="2024-04-22T19:45:36.641" v="7370" actId="20577"/>
        <pc:sldMkLst>
          <pc:docMk/>
          <pc:sldMk cId="1901477980" sldId="272"/>
        </pc:sldMkLst>
        <pc:spChg chg="mod">
          <ac:chgData name="Mark Ferguson" userId="bb7bcd40d3b6508b" providerId="LiveId" clId="{980A505B-0BE1-485B-8B86-6AF9AB7C80E3}" dt="2024-04-22T19:45:36.641" v="7370" actId="20577"/>
          <ac:spMkLst>
            <pc:docMk/>
            <pc:sldMk cId="1901477980" sldId="272"/>
            <ac:spMk id="3" creationId="{0CC31931-4847-F763-D4D1-1433E7E0CE49}"/>
          </ac:spMkLst>
        </pc:spChg>
        <pc:spChg chg="add del mod">
          <ac:chgData name="Mark Ferguson" userId="bb7bcd40d3b6508b" providerId="LiveId" clId="{980A505B-0BE1-485B-8B86-6AF9AB7C80E3}" dt="2024-04-13T19:54:27.060" v="10" actId="22"/>
          <ac:spMkLst>
            <pc:docMk/>
            <pc:sldMk cId="1901477980" sldId="272"/>
            <ac:spMk id="5" creationId="{297CF8D6-3B47-8DF4-D860-C3D2823405D3}"/>
          </ac:spMkLst>
        </pc:spChg>
        <pc:picChg chg="del">
          <ac:chgData name="Mark Ferguson" userId="bb7bcd40d3b6508b" providerId="LiveId" clId="{980A505B-0BE1-485B-8B86-6AF9AB7C80E3}" dt="2024-04-13T19:54:23.586" v="9" actId="478"/>
          <ac:picMkLst>
            <pc:docMk/>
            <pc:sldMk cId="1901477980" sldId="272"/>
            <ac:picMk id="6" creationId="{D4C80DC3-BDC2-5C76-B2D1-6B01142DEC0F}"/>
          </ac:picMkLst>
        </pc:picChg>
        <pc:picChg chg="add mod ord">
          <ac:chgData name="Mark Ferguson" userId="bb7bcd40d3b6508b" providerId="LiveId" clId="{980A505B-0BE1-485B-8B86-6AF9AB7C80E3}" dt="2024-04-13T19:54:31.131" v="11" actId="14100"/>
          <ac:picMkLst>
            <pc:docMk/>
            <pc:sldMk cId="1901477980" sldId="272"/>
            <ac:picMk id="8" creationId="{A20FC552-83BB-235A-947A-DF69A2C57585}"/>
          </ac:picMkLst>
        </pc:picChg>
      </pc:sldChg>
      <pc:sldChg chg="addSp delSp modSp mod">
        <pc:chgData name="Mark Ferguson" userId="bb7bcd40d3b6508b" providerId="LiveId" clId="{980A505B-0BE1-485B-8B86-6AF9AB7C80E3}" dt="2024-04-22T19:42:19.948" v="6913" actId="27636"/>
        <pc:sldMkLst>
          <pc:docMk/>
          <pc:sldMk cId="3333452679" sldId="273"/>
        </pc:sldMkLst>
        <pc:spChg chg="mod">
          <ac:chgData name="Mark Ferguson" userId="bb7bcd40d3b6508b" providerId="LiveId" clId="{980A505B-0BE1-485B-8B86-6AF9AB7C80E3}" dt="2024-04-22T19:42:19.948" v="6913" actId="27636"/>
          <ac:spMkLst>
            <pc:docMk/>
            <pc:sldMk cId="3333452679" sldId="273"/>
            <ac:spMk id="3" creationId="{0CC31931-4847-F763-D4D1-1433E7E0CE49}"/>
          </ac:spMkLst>
        </pc:spChg>
        <pc:spChg chg="add del mod">
          <ac:chgData name="Mark Ferguson" userId="bb7bcd40d3b6508b" providerId="LiveId" clId="{980A505B-0BE1-485B-8B86-6AF9AB7C80E3}" dt="2024-04-13T19:55:06.943" v="13" actId="22"/>
          <ac:spMkLst>
            <pc:docMk/>
            <pc:sldMk cId="3333452679" sldId="273"/>
            <ac:spMk id="5" creationId="{411772E2-F9A1-9260-FCF5-D28C67E46123}"/>
          </ac:spMkLst>
        </pc:spChg>
        <pc:picChg chg="del">
          <ac:chgData name="Mark Ferguson" userId="bb7bcd40d3b6508b" providerId="LiveId" clId="{980A505B-0BE1-485B-8B86-6AF9AB7C80E3}" dt="2024-04-13T19:55:03.175" v="12" actId="478"/>
          <ac:picMkLst>
            <pc:docMk/>
            <pc:sldMk cId="3333452679" sldId="273"/>
            <ac:picMk id="6" creationId="{681EB027-545B-A4F6-0B0F-100EA5E6CAB4}"/>
          </ac:picMkLst>
        </pc:picChg>
        <pc:picChg chg="add mod ord">
          <ac:chgData name="Mark Ferguson" userId="bb7bcd40d3b6508b" providerId="LiveId" clId="{980A505B-0BE1-485B-8B86-6AF9AB7C80E3}" dt="2024-04-13T19:55:09.945" v="14" actId="14100"/>
          <ac:picMkLst>
            <pc:docMk/>
            <pc:sldMk cId="3333452679" sldId="273"/>
            <ac:picMk id="8" creationId="{6BDFFEA7-FEC9-B895-E12B-A5F525505F77}"/>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E75562-862D-4385-ACDF-14F589DB05D9}"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B6B595E8-9AA8-4C8E-8554-AF1C7795EF4B}">
      <dgm:prSet custT="1"/>
      <dgm:spPr/>
      <dgm:t>
        <a:bodyPr/>
        <a:lstStyle/>
        <a:p>
          <a:r>
            <a:rPr lang="en-US" sz="1200" dirty="0"/>
            <a:t>We currently do little or no marketing with service</a:t>
          </a:r>
        </a:p>
      </dgm:t>
    </dgm:pt>
    <dgm:pt modelId="{EBB326DF-FFA0-42E7-B78D-84FCABF9CD1B}" type="parTrans" cxnId="{900BB916-812B-4B41-A995-88E090648615}">
      <dgm:prSet/>
      <dgm:spPr/>
      <dgm:t>
        <a:bodyPr/>
        <a:lstStyle/>
        <a:p>
          <a:endParaRPr lang="en-US"/>
        </a:p>
      </dgm:t>
    </dgm:pt>
    <dgm:pt modelId="{E7DD9B30-C657-4893-9A90-1A7D565EFCF3}" type="sibTrans" cxnId="{900BB916-812B-4B41-A995-88E090648615}">
      <dgm:prSet/>
      <dgm:spPr/>
      <dgm:t>
        <a:bodyPr/>
        <a:lstStyle/>
        <a:p>
          <a:endParaRPr lang="en-US"/>
        </a:p>
      </dgm:t>
    </dgm:pt>
    <dgm:pt modelId="{4A48C4FA-D80D-47FC-85F2-6329D6A47AFC}">
      <dgm:prSet custT="1"/>
      <dgm:spPr/>
      <dgm:t>
        <a:bodyPr/>
        <a:lstStyle/>
        <a:p>
          <a:r>
            <a:rPr lang="en-US" sz="1200" b="0" i="0" baseline="0" dirty="0"/>
            <a:t>Goals for improvement- Increase non franchise service work, increase non sales customers in the shop</a:t>
          </a:r>
          <a:endParaRPr lang="en-US" sz="1200" dirty="0"/>
        </a:p>
      </dgm:t>
    </dgm:pt>
    <dgm:pt modelId="{3086B931-C991-49C3-8701-542A22E03FA8}" type="parTrans" cxnId="{36AF0E1E-0896-4D92-B3F1-7D02B8CEC7A9}">
      <dgm:prSet/>
      <dgm:spPr/>
      <dgm:t>
        <a:bodyPr/>
        <a:lstStyle/>
        <a:p>
          <a:endParaRPr lang="en-US"/>
        </a:p>
      </dgm:t>
    </dgm:pt>
    <dgm:pt modelId="{F31BE5B0-EEC2-40D9-9E03-29072CF15328}" type="sibTrans" cxnId="{36AF0E1E-0896-4D92-B3F1-7D02B8CEC7A9}">
      <dgm:prSet/>
      <dgm:spPr/>
      <dgm:t>
        <a:bodyPr/>
        <a:lstStyle/>
        <a:p>
          <a:endParaRPr lang="en-US"/>
        </a:p>
      </dgm:t>
    </dgm:pt>
    <dgm:pt modelId="{DDF02397-6601-4E86-8851-0B0B0057ED37}">
      <dgm:prSet custT="1"/>
      <dgm:spPr/>
      <dgm:t>
        <a:bodyPr/>
        <a:lstStyle/>
        <a:p>
          <a:r>
            <a:rPr lang="en-US" sz="1100" b="0" i="0" baseline="0" dirty="0"/>
            <a:t>Plans to achieve your goals With the monitors added in service for the </a:t>
          </a:r>
          <a:r>
            <a:rPr lang="en-US" sz="1100" b="0" i="0" baseline="0" dirty="0" err="1"/>
            <a:t>compet</a:t>
          </a:r>
          <a:r>
            <a:rPr lang="en-US" sz="1100" b="0" i="0" baseline="0" dirty="0"/>
            <a:t>. </a:t>
          </a:r>
          <a:r>
            <a:rPr lang="en-US" sz="1100" b="0" i="0" baseline="0" dirty="0" err="1"/>
            <a:t>comparisions</a:t>
          </a:r>
          <a:r>
            <a:rPr lang="en-US" sz="1100" b="0" i="0" baseline="0" dirty="0"/>
            <a:t> we added a slide for we service all makes and models as well as having the advisor ask about other vehicles in their driveway. We also are putting together the service bundle program for maintenance items. We will be doing service mailers to increase service traffic </a:t>
          </a:r>
          <a:endParaRPr lang="en-US" sz="1100" dirty="0"/>
        </a:p>
      </dgm:t>
    </dgm:pt>
    <dgm:pt modelId="{B2F518E2-0311-4B22-A082-E5B394B65249}" type="parTrans" cxnId="{BE37537E-1860-46A7-92A1-149C22985E80}">
      <dgm:prSet/>
      <dgm:spPr/>
      <dgm:t>
        <a:bodyPr/>
        <a:lstStyle/>
        <a:p>
          <a:endParaRPr lang="en-US"/>
        </a:p>
      </dgm:t>
    </dgm:pt>
    <dgm:pt modelId="{1553245C-6540-4AE2-9917-16CB8F277189}" type="sibTrans" cxnId="{BE37537E-1860-46A7-92A1-149C22985E80}">
      <dgm:prSet/>
      <dgm:spPr/>
      <dgm:t>
        <a:bodyPr/>
        <a:lstStyle/>
        <a:p>
          <a:endParaRPr lang="en-US"/>
        </a:p>
      </dgm:t>
    </dgm:pt>
    <dgm:pt modelId="{4AA43F6B-B9DC-464C-B616-789CF4E180A6}">
      <dgm:prSet custT="1"/>
      <dgm:spPr/>
      <dgm:t>
        <a:bodyPr/>
        <a:lstStyle/>
        <a:p>
          <a:r>
            <a:rPr lang="en-US" sz="1200" b="0" i="0" baseline="0" dirty="0"/>
            <a:t>Plans to evaluate your changes I put in place a spiff for advisor for any off brand vehicle serviced that belongs to a current customer. With most mailers for service its easy to track new customers that came in from it to evaluate the ROI which will be used. Using these we should also see our efficiency numbers increase from 80-90% to 100+% with additional customer vehicles in </a:t>
          </a:r>
          <a:r>
            <a:rPr lang="en-US" sz="1200" b="0" i="0" baseline="0"/>
            <a:t>the shop</a:t>
          </a:r>
          <a:endParaRPr lang="en-US" sz="1200" dirty="0"/>
        </a:p>
      </dgm:t>
    </dgm:pt>
    <dgm:pt modelId="{00810E5A-2253-4704-B473-4563A328560F}" type="parTrans" cxnId="{5FA500B5-35B3-4C31-B76C-A0597F0575F8}">
      <dgm:prSet/>
      <dgm:spPr/>
      <dgm:t>
        <a:bodyPr/>
        <a:lstStyle/>
        <a:p>
          <a:endParaRPr lang="en-US"/>
        </a:p>
      </dgm:t>
    </dgm:pt>
    <dgm:pt modelId="{F6C846F3-FAB4-40EC-B081-206B6C20192D}" type="sibTrans" cxnId="{5FA500B5-35B3-4C31-B76C-A0597F0575F8}">
      <dgm:prSet/>
      <dgm:spPr/>
      <dgm:t>
        <a:bodyPr/>
        <a:lstStyle/>
        <a:p>
          <a:endParaRPr lang="en-US"/>
        </a:p>
      </dgm:t>
    </dgm:pt>
    <dgm:pt modelId="{0B65C303-329A-4472-B707-57657CDF84FE}" type="pres">
      <dgm:prSet presAssocID="{02E75562-862D-4385-ACDF-14F589DB05D9}" presName="outerComposite" presStyleCnt="0">
        <dgm:presLayoutVars>
          <dgm:chMax val="5"/>
          <dgm:dir/>
          <dgm:resizeHandles val="exact"/>
        </dgm:presLayoutVars>
      </dgm:prSet>
      <dgm:spPr/>
    </dgm:pt>
    <dgm:pt modelId="{15CEE1F9-301C-4ADA-9ED4-EE10854F45B4}" type="pres">
      <dgm:prSet presAssocID="{02E75562-862D-4385-ACDF-14F589DB05D9}" presName="dummyMaxCanvas" presStyleCnt="0">
        <dgm:presLayoutVars/>
      </dgm:prSet>
      <dgm:spPr/>
    </dgm:pt>
    <dgm:pt modelId="{2F9FA80A-11BE-45EA-8454-3B3E546AC331}" type="pres">
      <dgm:prSet presAssocID="{02E75562-862D-4385-ACDF-14F589DB05D9}" presName="FourNodes_1" presStyleLbl="node1" presStyleIdx="0" presStyleCnt="4" custLinFactNeighborX="-1309">
        <dgm:presLayoutVars>
          <dgm:bulletEnabled val="1"/>
        </dgm:presLayoutVars>
      </dgm:prSet>
      <dgm:spPr/>
    </dgm:pt>
    <dgm:pt modelId="{DDBDFE2C-F40F-4A7A-B6FE-7746D5B378F7}" type="pres">
      <dgm:prSet presAssocID="{02E75562-862D-4385-ACDF-14F589DB05D9}" presName="FourNodes_2" presStyleLbl="node1" presStyleIdx="1" presStyleCnt="4" custScaleY="55235" custLinFactNeighborX="504" custLinFactNeighborY="-38721">
        <dgm:presLayoutVars>
          <dgm:bulletEnabled val="1"/>
        </dgm:presLayoutVars>
      </dgm:prSet>
      <dgm:spPr/>
    </dgm:pt>
    <dgm:pt modelId="{89BD6FC0-5D92-4432-92F4-C4D603CA704D}" type="pres">
      <dgm:prSet presAssocID="{02E75562-862D-4385-ACDF-14F589DB05D9}" presName="FourNodes_3" presStyleLbl="node1" presStyleIdx="2" presStyleCnt="4" custScaleY="150152" custLinFactNeighborX="-1566" custLinFactNeighborY="-46896">
        <dgm:presLayoutVars>
          <dgm:bulletEnabled val="1"/>
        </dgm:presLayoutVars>
      </dgm:prSet>
      <dgm:spPr/>
    </dgm:pt>
    <dgm:pt modelId="{7974935C-E7D5-41CF-9CC1-A35D1037F043}" type="pres">
      <dgm:prSet presAssocID="{02E75562-862D-4385-ACDF-14F589DB05D9}" presName="FourNodes_4" presStyleLbl="node1" presStyleIdx="3" presStyleCnt="4" custLinFactNeighborX="-2115" custLinFactNeighborY="-32699">
        <dgm:presLayoutVars>
          <dgm:bulletEnabled val="1"/>
        </dgm:presLayoutVars>
      </dgm:prSet>
      <dgm:spPr/>
    </dgm:pt>
    <dgm:pt modelId="{4512A3AC-0D63-49EC-A049-26DEB8C1BDA9}" type="pres">
      <dgm:prSet presAssocID="{02E75562-862D-4385-ACDF-14F589DB05D9}" presName="FourConn_1-2" presStyleLbl="fgAccFollowNode1" presStyleIdx="0" presStyleCnt="3">
        <dgm:presLayoutVars>
          <dgm:bulletEnabled val="1"/>
        </dgm:presLayoutVars>
      </dgm:prSet>
      <dgm:spPr/>
    </dgm:pt>
    <dgm:pt modelId="{84BCA919-C8B7-4F7E-A0E7-FABF867E943F}" type="pres">
      <dgm:prSet presAssocID="{02E75562-862D-4385-ACDF-14F589DB05D9}" presName="FourConn_2-3" presStyleLbl="fgAccFollowNode1" presStyleIdx="1" presStyleCnt="3">
        <dgm:presLayoutVars>
          <dgm:bulletEnabled val="1"/>
        </dgm:presLayoutVars>
      </dgm:prSet>
      <dgm:spPr/>
    </dgm:pt>
    <dgm:pt modelId="{B9FF8E4A-805F-43C4-A636-B97A7EA3E312}" type="pres">
      <dgm:prSet presAssocID="{02E75562-862D-4385-ACDF-14F589DB05D9}" presName="FourConn_3-4" presStyleLbl="fgAccFollowNode1" presStyleIdx="2" presStyleCnt="3">
        <dgm:presLayoutVars>
          <dgm:bulletEnabled val="1"/>
        </dgm:presLayoutVars>
      </dgm:prSet>
      <dgm:spPr/>
    </dgm:pt>
    <dgm:pt modelId="{5017E9C9-CD2D-4676-BE06-4B70546D6575}" type="pres">
      <dgm:prSet presAssocID="{02E75562-862D-4385-ACDF-14F589DB05D9}" presName="FourNodes_1_text" presStyleLbl="node1" presStyleIdx="3" presStyleCnt="4">
        <dgm:presLayoutVars>
          <dgm:bulletEnabled val="1"/>
        </dgm:presLayoutVars>
      </dgm:prSet>
      <dgm:spPr/>
    </dgm:pt>
    <dgm:pt modelId="{64B7165B-E494-45C6-87BC-08F1D021FD50}" type="pres">
      <dgm:prSet presAssocID="{02E75562-862D-4385-ACDF-14F589DB05D9}" presName="FourNodes_2_text" presStyleLbl="node1" presStyleIdx="3" presStyleCnt="4">
        <dgm:presLayoutVars>
          <dgm:bulletEnabled val="1"/>
        </dgm:presLayoutVars>
      </dgm:prSet>
      <dgm:spPr/>
    </dgm:pt>
    <dgm:pt modelId="{CB7677D6-7AE3-4A81-9AF4-512DF0F48523}" type="pres">
      <dgm:prSet presAssocID="{02E75562-862D-4385-ACDF-14F589DB05D9}" presName="FourNodes_3_text" presStyleLbl="node1" presStyleIdx="3" presStyleCnt="4">
        <dgm:presLayoutVars>
          <dgm:bulletEnabled val="1"/>
        </dgm:presLayoutVars>
      </dgm:prSet>
      <dgm:spPr/>
    </dgm:pt>
    <dgm:pt modelId="{FF10F2E4-1AAE-4B9E-AC71-9FBAB7D42949}" type="pres">
      <dgm:prSet presAssocID="{02E75562-862D-4385-ACDF-14F589DB05D9}" presName="FourNodes_4_text" presStyleLbl="node1" presStyleIdx="3" presStyleCnt="4">
        <dgm:presLayoutVars>
          <dgm:bulletEnabled val="1"/>
        </dgm:presLayoutVars>
      </dgm:prSet>
      <dgm:spPr/>
    </dgm:pt>
  </dgm:ptLst>
  <dgm:cxnLst>
    <dgm:cxn modelId="{CFC5DB08-FBF0-444F-95F3-FB3C9B5E083B}" type="presOf" srcId="{B6B595E8-9AA8-4C8E-8554-AF1C7795EF4B}" destId="{5017E9C9-CD2D-4676-BE06-4B70546D6575}" srcOrd="1" destOrd="0" presId="urn:microsoft.com/office/officeart/2005/8/layout/vProcess5"/>
    <dgm:cxn modelId="{014B910B-2719-4DC7-965A-6462256E28A1}" type="presOf" srcId="{1553245C-6540-4AE2-9917-16CB8F277189}" destId="{B9FF8E4A-805F-43C4-A636-B97A7EA3E312}" srcOrd="0" destOrd="0" presId="urn:microsoft.com/office/officeart/2005/8/layout/vProcess5"/>
    <dgm:cxn modelId="{900BB916-812B-4B41-A995-88E090648615}" srcId="{02E75562-862D-4385-ACDF-14F589DB05D9}" destId="{B6B595E8-9AA8-4C8E-8554-AF1C7795EF4B}" srcOrd="0" destOrd="0" parTransId="{EBB326DF-FFA0-42E7-B78D-84FCABF9CD1B}" sibTransId="{E7DD9B30-C657-4893-9A90-1A7D565EFCF3}"/>
    <dgm:cxn modelId="{36AF0E1E-0896-4D92-B3F1-7D02B8CEC7A9}" srcId="{02E75562-862D-4385-ACDF-14F589DB05D9}" destId="{4A48C4FA-D80D-47FC-85F2-6329D6A47AFC}" srcOrd="1" destOrd="0" parTransId="{3086B931-C991-49C3-8701-542A22E03FA8}" sibTransId="{F31BE5B0-EEC2-40D9-9E03-29072CF15328}"/>
    <dgm:cxn modelId="{56CF5C49-0A40-44E6-85E9-EA34D294A64F}" type="presOf" srcId="{4AA43F6B-B9DC-464C-B616-789CF4E180A6}" destId="{7974935C-E7D5-41CF-9CC1-A35D1037F043}" srcOrd="0" destOrd="0" presId="urn:microsoft.com/office/officeart/2005/8/layout/vProcess5"/>
    <dgm:cxn modelId="{AB2A3D4E-2D36-4E69-A75D-DB37D8F1268B}" type="presOf" srcId="{F31BE5B0-EEC2-40D9-9E03-29072CF15328}" destId="{84BCA919-C8B7-4F7E-A0E7-FABF867E943F}" srcOrd="0" destOrd="0" presId="urn:microsoft.com/office/officeart/2005/8/layout/vProcess5"/>
    <dgm:cxn modelId="{7FFCD171-0474-4EFB-ADC3-65AB41B41315}" type="presOf" srcId="{4AA43F6B-B9DC-464C-B616-789CF4E180A6}" destId="{FF10F2E4-1AAE-4B9E-AC71-9FBAB7D42949}" srcOrd="1" destOrd="0" presId="urn:microsoft.com/office/officeart/2005/8/layout/vProcess5"/>
    <dgm:cxn modelId="{A9B04577-00D2-48F6-A919-2C3DC4889754}" type="presOf" srcId="{DDF02397-6601-4E86-8851-0B0B0057ED37}" destId="{CB7677D6-7AE3-4A81-9AF4-512DF0F48523}" srcOrd="1" destOrd="0" presId="urn:microsoft.com/office/officeart/2005/8/layout/vProcess5"/>
    <dgm:cxn modelId="{BE37537E-1860-46A7-92A1-149C22985E80}" srcId="{02E75562-862D-4385-ACDF-14F589DB05D9}" destId="{DDF02397-6601-4E86-8851-0B0B0057ED37}" srcOrd="2" destOrd="0" parTransId="{B2F518E2-0311-4B22-A082-E5B394B65249}" sibTransId="{1553245C-6540-4AE2-9917-16CB8F277189}"/>
    <dgm:cxn modelId="{8C1525A7-2273-40F1-A490-DDEBD0EA4A47}" type="presOf" srcId="{02E75562-862D-4385-ACDF-14F589DB05D9}" destId="{0B65C303-329A-4472-B707-57657CDF84FE}" srcOrd="0" destOrd="0" presId="urn:microsoft.com/office/officeart/2005/8/layout/vProcess5"/>
    <dgm:cxn modelId="{5FA500B5-35B3-4C31-B76C-A0597F0575F8}" srcId="{02E75562-862D-4385-ACDF-14F589DB05D9}" destId="{4AA43F6B-B9DC-464C-B616-789CF4E180A6}" srcOrd="3" destOrd="0" parTransId="{00810E5A-2253-4704-B473-4563A328560F}" sibTransId="{F6C846F3-FAB4-40EC-B081-206B6C20192D}"/>
    <dgm:cxn modelId="{9490FABC-3D50-43EB-B9A7-763ED3854F38}" type="presOf" srcId="{4A48C4FA-D80D-47FC-85F2-6329D6A47AFC}" destId="{DDBDFE2C-F40F-4A7A-B6FE-7746D5B378F7}" srcOrd="0" destOrd="0" presId="urn:microsoft.com/office/officeart/2005/8/layout/vProcess5"/>
    <dgm:cxn modelId="{3469D1C4-B0C5-4039-B282-410D4BF006B1}" type="presOf" srcId="{E7DD9B30-C657-4893-9A90-1A7D565EFCF3}" destId="{4512A3AC-0D63-49EC-A049-26DEB8C1BDA9}" srcOrd="0" destOrd="0" presId="urn:microsoft.com/office/officeart/2005/8/layout/vProcess5"/>
    <dgm:cxn modelId="{058F4AD9-E61C-4943-B883-529AF070D6D0}" type="presOf" srcId="{4A48C4FA-D80D-47FC-85F2-6329D6A47AFC}" destId="{64B7165B-E494-45C6-87BC-08F1D021FD50}" srcOrd="1" destOrd="0" presId="urn:microsoft.com/office/officeart/2005/8/layout/vProcess5"/>
    <dgm:cxn modelId="{44F20AE5-6EBA-41EF-97F9-9CB5CC07C5E4}" type="presOf" srcId="{DDF02397-6601-4E86-8851-0B0B0057ED37}" destId="{89BD6FC0-5D92-4432-92F4-C4D603CA704D}" srcOrd="0" destOrd="0" presId="urn:microsoft.com/office/officeart/2005/8/layout/vProcess5"/>
    <dgm:cxn modelId="{E70161FD-74AC-4EE4-A52D-32186E99362C}" type="presOf" srcId="{B6B595E8-9AA8-4C8E-8554-AF1C7795EF4B}" destId="{2F9FA80A-11BE-45EA-8454-3B3E546AC331}" srcOrd="0" destOrd="0" presId="urn:microsoft.com/office/officeart/2005/8/layout/vProcess5"/>
    <dgm:cxn modelId="{3B508B96-2129-4599-B58E-C944AA2682C6}" type="presParOf" srcId="{0B65C303-329A-4472-B707-57657CDF84FE}" destId="{15CEE1F9-301C-4ADA-9ED4-EE10854F45B4}" srcOrd="0" destOrd="0" presId="urn:microsoft.com/office/officeart/2005/8/layout/vProcess5"/>
    <dgm:cxn modelId="{133E79DE-0D81-4119-8AD4-05BA1D3081BB}" type="presParOf" srcId="{0B65C303-329A-4472-B707-57657CDF84FE}" destId="{2F9FA80A-11BE-45EA-8454-3B3E546AC331}" srcOrd="1" destOrd="0" presId="urn:microsoft.com/office/officeart/2005/8/layout/vProcess5"/>
    <dgm:cxn modelId="{926882E8-01E5-46FE-9B79-739892F2AD03}" type="presParOf" srcId="{0B65C303-329A-4472-B707-57657CDF84FE}" destId="{DDBDFE2C-F40F-4A7A-B6FE-7746D5B378F7}" srcOrd="2" destOrd="0" presId="urn:microsoft.com/office/officeart/2005/8/layout/vProcess5"/>
    <dgm:cxn modelId="{45983C87-5245-4A97-AF18-49995536C958}" type="presParOf" srcId="{0B65C303-329A-4472-B707-57657CDF84FE}" destId="{89BD6FC0-5D92-4432-92F4-C4D603CA704D}" srcOrd="3" destOrd="0" presId="urn:microsoft.com/office/officeart/2005/8/layout/vProcess5"/>
    <dgm:cxn modelId="{C64FFE57-178F-4D47-BF33-D48765811299}" type="presParOf" srcId="{0B65C303-329A-4472-B707-57657CDF84FE}" destId="{7974935C-E7D5-41CF-9CC1-A35D1037F043}" srcOrd="4" destOrd="0" presId="urn:microsoft.com/office/officeart/2005/8/layout/vProcess5"/>
    <dgm:cxn modelId="{76B9A32E-91AA-4D1C-9C96-27EFE85B7C68}" type="presParOf" srcId="{0B65C303-329A-4472-B707-57657CDF84FE}" destId="{4512A3AC-0D63-49EC-A049-26DEB8C1BDA9}" srcOrd="5" destOrd="0" presId="urn:microsoft.com/office/officeart/2005/8/layout/vProcess5"/>
    <dgm:cxn modelId="{78BF9B01-E1A5-451E-88A0-5F173DA8FFC4}" type="presParOf" srcId="{0B65C303-329A-4472-B707-57657CDF84FE}" destId="{84BCA919-C8B7-4F7E-A0E7-FABF867E943F}" srcOrd="6" destOrd="0" presId="urn:microsoft.com/office/officeart/2005/8/layout/vProcess5"/>
    <dgm:cxn modelId="{C52ADFDF-48F6-4C55-84CA-627E2E291F54}" type="presParOf" srcId="{0B65C303-329A-4472-B707-57657CDF84FE}" destId="{B9FF8E4A-805F-43C4-A636-B97A7EA3E312}" srcOrd="7" destOrd="0" presId="urn:microsoft.com/office/officeart/2005/8/layout/vProcess5"/>
    <dgm:cxn modelId="{F30D41D5-2523-47DA-96D3-A03D6C023DA0}" type="presParOf" srcId="{0B65C303-329A-4472-B707-57657CDF84FE}" destId="{5017E9C9-CD2D-4676-BE06-4B70546D6575}" srcOrd="8" destOrd="0" presId="urn:microsoft.com/office/officeart/2005/8/layout/vProcess5"/>
    <dgm:cxn modelId="{7A47A8CC-8F4B-43A0-9D46-C3DF7ACDB230}" type="presParOf" srcId="{0B65C303-329A-4472-B707-57657CDF84FE}" destId="{64B7165B-E494-45C6-87BC-08F1D021FD50}" srcOrd="9" destOrd="0" presId="urn:microsoft.com/office/officeart/2005/8/layout/vProcess5"/>
    <dgm:cxn modelId="{2076D149-EF48-4C3B-A795-5AEEA7AF8CF1}" type="presParOf" srcId="{0B65C303-329A-4472-B707-57657CDF84FE}" destId="{CB7677D6-7AE3-4A81-9AF4-512DF0F48523}" srcOrd="10" destOrd="0" presId="urn:microsoft.com/office/officeart/2005/8/layout/vProcess5"/>
    <dgm:cxn modelId="{0B0F26FC-AABD-49DF-954C-CB655CAA391D}" type="presParOf" srcId="{0B65C303-329A-4472-B707-57657CDF84FE}" destId="{FF10F2E4-1AAE-4B9E-AC71-9FBAB7D42949}"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FA80A-11BE-45EA-8454-3B3E546AC331}">
      <dsp:nvSpPr>
        <dsp:cNvPr id="0" name=""/>
        <dsp:cNvSpPr/>
      </dsp:nvSpPr>
      <dsp:spPr>
        <a:xfrm>
          <a:off x="0" y="0"/>
          <a:ext cx="7694506" cy="900566"/>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kern="1200" dirty="0"/>
            <a:t>We currently do little or no marketing with service</a:t>
          </a:r>
        </a:p>
      </dsp:txBody>
      <dsp:txXfrm>
        <a:off x="26377" y="26377"/>
        <a:ext cx="6646626" cy="847812"/>
      </dsp:txXfrm>
    </dsp:sp>
    <dsp:sp modelId="{DDBDFE2C-F40F-4A7A-B6FE-7746D5B378F7}">
      <dsp:nvSpPr>
        <dsp:cNvPr id="0" name=""/>
        <dsp:cNvSpPr/>
      </dsp:nvSpPr>
      <dsp:spPr>
        <a:xfrm>
          <a:off x="683195" y="917166"/>
          <a:ext cx="7694506" cy="497427"/>
        </a:xfrm>
        <a:prstGeom prst="roundRect">
          <a:avLst>
            <a:gd name="adj" fmla="val 10000"/>
          </a:avLst>
        </a:prstGeom>
        <a:solidFill>
          <a:schemeClr val="accent2">
            <a:hueOff val="-988095"/>
            <a:satOff val="4733"/>
            <a:lumOff val="4379"/>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kern="1200" baseline="0" dirty="0"/>
            <a:t>Goals for improvement- Increase non franchise service work, increase non sales customers in the shop</a:t>
          </a:r>
          <a:endParaRPr lang="en-US" sz="1200" kern="1200" dirty="0"/>
        </a:p>
      </dsp:txBody>
      <dsp:txXfrm>
        <a:off x="697764" y="931735"/>
        <a:ext cx="6435585" cy="468289"/>
      </dsp:txXfrm>
    </dsp:sp>
    <dsp:sp modelId="{89BD6FC0-5D92-4432-92F4-C4D603CA704D}">
      <dsp:nvSpPr>
        <dsp:cNvPr id="0" name=""/>
        <dsp:cNvSpPr/>
      </dsp:nvSpPr>
      <dsp:spPr>
        <a:xfrm>
          <a:off x="1158715" y="1480455"/>
          <a:ext cx="7694506" cy="1352217"/>
        </a:xfrm>
        <a:prstGeom prst="roundRect">
          <a:avLst>
            <a:gd name="adj" fmla="val 10000"/>
          </a:avLst>
        </a:prstGeom>
        <a:solidFill>
          <a:schemeClr val="accent2">
            <a:hueOff val="-1976191"/>
            <a:satOff val="9467"/>
            <a:lumOff val="8758"/>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b="0" i="0" kern="1200" baseline="0" dirty="0"/>
            <a:t>Plans to achieve your goals With the monitors added in service for the </a:t>
          </a:r>
          <a:r>
            <a:rPr lang="en-US" sz="1100" b="0" i="0" kern="1200" baseline="0" dirty="0" err="1"/>
            <a:t>compet</a:t>
          </a:r>
          <a:r>
            <a:rPr lang="en-US" sz="1100" b="0" i="0" kern="1200" baseline="0" dirty="0"/>
            <a:t>. </a:t>
          </a:r>
          <a:r>
            <a:rPr lang="en-US" sz="1100" b="0" i="0" kern="1200" baseline="0" dirty="0" err="1"/>
            <a:t>comparisions</a:t>
          </a:r>
          <a:r>
            <a:rPr lang="en-US" sz="1100" b="0" i="0" kern="1200" baseline="0" dirty="0"/>
            <a:t> we added a slide for we service all makes and models as well as having the advisor ask about other vehicles in their driveway. We also are putting together the service bundle program for maintenance items. We will be doing service mailers to increase service traffic </a:t>
          </a:r>
          <a:endParaRPr lang="en-US" sz="1100" kern="1200" dirty="0"/>
        </a:p>
      </dsp:txBody>
      <dsp:txXfrm>
        <a:off x="1198320" y="1520060"/>
        <a:ext cx="6395131" cy="1273007"/>
      </dsp:txXfrm>
    </dsp:sp>
    <dsp:sp modelId="{7974935C-E7D5-41CF-9CC1-A35D1037F043}">
      <dsp:nvSpPr>
        <dsp:cNvPr id="0" name=""/>
        <dsp:cNvSpPr/>
      </dsp:nvSpPr>
      <dsp:spPr>
        <a:xfrm>
          <a:off x="1760887" y="2898439"/>
          <a:ext cx="7694506" cy="900566"/>
        </a:xfrm>
        <a:prstGeom prst="roundRect">
          <a:avLst>
            <a:gd name="adj" fmla="val 10000"/>
          </a:avLst>
        </a:prstGeom>
        <a:solidFill>
          <a:schemeClr val="accent2">
            <a:hueOff val="-2964286"/>
            <a:satOff val="14200"/>
            <a:lumOff val="1313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kern="1200" baseline="0" dirty="0"/>
            <a:t>Plans to evaluate your changes I put in place a spiff for advisor for any off brand vehicle serviced that belongs to a current customer. With most mailers for service its easy to track new customers that came in from it to evaluate the ROI which will be used. Using these we should also see our efficiency numbers increase from 80-90% to 100+% with additional customer vehicles in </a:t>
          </a:r>
          <a:r>
            <a:rPr lang="en-US" sz="1200" b="0" i="0" kern="1200" baseline="0"/>
            <a:t>the shop</a:t>
          </a:r>
          <a:endParaRPr lang="en-US" sz="1200" kern="1200" dirty="0"/>
        </a:p>
      </dsp:txBody>
      <dsp:txXfrm>
        <a:off x="1787264" y="2924816"/>
        <a:ext cx="6411969" cy="847812"/>
      </dsp:txXfrm>
    </dsp:sp>
    <dsp:sp modelId="{4512A3AC-0D63-49EC-A049-26DEB8C1BDA9}">
      <dsp:nvSpPr>
        <dsp:cNvPr id="0" name=""/>
        <dsp:cNvSpPr/>
      </dsp:nvSpPr>
      <dsp:spPr>
        <a:xfrm>
          <a:off x="7109138" y="689751"/>
          <a:ext cx="585367" cy="585367"/>
        </a:xfrm>
        <a:prstGeom prst="downArrow">
          <a:avLst>
            <a:gd name="adj1" fmla="val 55000"/>
            <a:gd name="adj2" fmla="val 45000"/>
          </a:avLst>
        </a:prstGeom>
        <a:solidFill>
          <a:schemeClr val="accent2">
            <a:tint val="40000"/>
            <a:alpha val="90000"/>
            <a:hueOff val="0"/>
            <a:satOff val="0"/>
            <a:lumOff val="0"/>
            <a:alphaOff val="0"/>
          </a:schemeClr>
        </a:solidFill>
        <a:ln w="19050"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240846" y="689751"/>
        <a:ext cx="321951" cy="440489"/>
      </dsp:txXfrm>
    </dsp:sp>
    <dsp:sp modelId="{84BCA919-C8B7-4F7E-A0E7-FABF867E943F}">
      <dsp:nvSpPr>
        <dsp:cNvPr id="0" name=""/>
        <dsp:cNvSpPr/>
      </dsp:nvSpPr>
      <dsp:spPr>
        <a:xfrm>
          <a:off x="7753553" y="1754057"/>
          <a:ext cx="585367" cy="585367"/>
        </a:xfrm>
        <a:prstGeom prst="downArrow">
          <a:avLst>
            <a:gd name="adj1" fmla="val 55000"/>
            <a:gd name="adj2" fmla="val 45000"/>
          </a:avLst>
        </a:prstGeom>
        <a:solidFill>
          <a:schemeClr val="accent2">
            <a:tint val="40000"/>
            <a:alpha val="90000"/>
            <a:hueOff val="-2045920"/>
            <a:satOff val="22554"/>
            <a:lumOff val="2148"/>
            <a:alphaOff val="0"/>
          </a:schemeClr>
        </a:solidFill>
        <a:ln w="19050" cap="rnd" cmpd="sng" algn="ctr">
          <a:solidFill>
            <a:schemeClr val="accent2">
              <a:tint val="40000"/>
              <a:alpha val="90000"/>
              <a:hueOff val="-2045920"/>
              <a:satOff val="22554"/>
              <a:lumOff val="214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885261" y="1754057"/>
        <a:ext cx="321951" cy="440489"/>
      </dsp:txXfrm>
    </dsp:sp>
    <dsp:sp modelId="{B9FF8E4A-805F-43C4-A636-B97A7EA3E312}">
      <dsp:nvSpPr>
        <dsp:cNvPr id="0" name=""/>
        <dsp:cNvSpPr/>
      </dsp:nvSpPr>
      <dsp:spPr>
        <a:xfrm>
          <a:off x="8388350" y="2818362"/>
          <a:ext cx="585367" cy="585367"/>
        </a:xfrm>
        <a:prstGeom prst="downArrow">
          <a:avLst>
            <a:gd name="adj1" fmla="val 55000"/>
            <a:gd name="adj2" fmla="val 45000"/>
          </a:avLst>
        </a:prstGeom>
        <a:solidFill>
          <a:schemeClr val="accent2">
            <a:tint val="40000"/>
            <a:alpha val="90000"/>
            <a:hueOff val="-4091839"/>
            <a:satOff val="45107"/>
            <a:lumOff val="4296"/>
            <a:alphaOff val="0"/>
          </a:schemeClr>
        </a:solidFill>
        <a:ln w="19050" cap="rnd" cmpd="sng" algn="ctr">
          <a:solidFill>
            <a:schemeClr val="accent2">
              <a:tint val="40000"/>
              <a:alpha val="90000"/>
              <a:hueOff val="-4091839"/>
              <a:satOff val="45107"/>
              <a:lumOff val="429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8520058" y="2818362"/>
        <a:ext cx="321951" cy="44048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070DDC71-4AC1-6F4D-8D87-144DB90397A6}"/>
              </a:ext>
            </a:extLst>
          </p:cNvPr>
          <p:cNvPicPr>
            <a:picLocks noChangeAspect="1"/>
          </p:cNvPicPr>
          <p:nvPr/>
        </p:nvPicPr>
        <p:blipFill rotWithShape="1">
          <a:blip r:embed="rId2"/>
          <a:srcRect l="17245" r="10557"/>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668867" y="1678666"/>
            <a:ext cx="4088190" cy="2369093"/>
          </a:xfrm>
        </p:spPr>
        <p:txBody>
          <a:bodyPr>
            <a:normAutofit/>
          </a:bodyPr>
          <a:lstStyle/>
          <a:p>
            <a:r>
              <a:rPr lang="en-US" sz="4800" dirty="0"/>
              <a:t>NADA Service</a:t>
            </a:r>
            <a:br>
              <a:rPr lang="en-US" sz="4800" dirty="0"/>
            </a:br>
            <a:r>
              <a:rPr lang="en-US" sz="2000" dirty="0"/>
              <a:t>using March MTD for work included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677335" y="4050831"/>
            <a:ext cx="4079721" cy="1096901"/>
          </a:xfrm>
        </p:spPr>
        <p:txBody>
          <a:bodyPr>
            <a:normAutofit/>
          </a:bodyPr>
          <a:lstStyle/>
          <a:p>
            <a:r>
              <a:rPr lang="en-US" sz="1600"/>
              <a:t>Mark Ferguson 440</a:t>
            </a:r>
          </a:p>
        </p:txBody>
      </p:sp>
      <p:cxnSp>
        <p:nvCxnSpPr>
          <p:cNvPr id="39" name="Straight Connector 38">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1"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2"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3"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4"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5"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6"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7"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0707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
        <p:nvSpPr>
          <p:cNvPr id="5" name="TextBox 4">
            <a:extLst>
              <a:ext uri="{FF2B5EF4-FFF2-40B4-BE49-F238E27FC236}">
                <a16:creationId xmlns:a16="http://schemas.microsoft.com/office/drawing/2014/main" id="{1C972B84-074B-1DF6-5C9C-3A5F14DE1981}"/>
              </a:ext>
            </a:extLst>
          </p:cNvPr>
          <p:cNvSpPr txBox="1"/>
          <p:nvPr/>
        </p:nvSpPr>
        <p:spPr>
          <a:xfrm>
            <a:off x="3052010" y="1309352"/>
            <a:ext cx="6974306" cy="4154984"/>
          </a:xfrm>
          <a:prstGeom prst="rect">
            <a:avLst/>
          </a:prstGeom>
          <a:noFill/>
        </p:spPr>
        <p:txBody>
          <a:bodyPr wrap="square">
            <a:spAutoFit/>
          </a:bodyPr>
          <a:lstStyle/>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1.Training to move up pay ladder</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College assist.</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2.We advertise we work on all makes and models</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3.Installing monitors in the dealership with specials and competitive pricing from local non dealerships</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4.Parts coming in earlier to check parts in for the day to start quicker</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5.Customers coming from other dealers</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6.Drop off/pick up of customer cars</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7.New building which will help make it possible to expand and grow the service team</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5" name="TextBox 4">
            <a:extLst>
              <a:ext uri="{FF2B5EF4-FFF2-40B4-BE49-F238E27FC236}">
                <a16:creationId xmlns:a16="http://schemas.microsoft.com/office/drawing/2014/main" id="{FCC5E80C-0E81-FC61-618C-32340330C4B2}"/>
              </a:ext>
            </a:extLst>
          </p:cNvPr>
          <p:cNvSpPr txBox="1"/>
          <p:nvPr/>
        </p:nvSpPr>
        <p:spPr>
          <a:xfrm>
            <a:off x="3052010" y="1170853"/>
            <a:ext cx="8257673" cy="5078313"/>
          </a:xfrm>
          <a:prstGeom prst="rect">
            <a:avLst/>
          </a:prstGeom>
          <a:noFill/>
        </p:spPr>
        <p:txBody>
          <a:bodyPr wrap="square">
            <a:spAutoFit/>
          </a:bodyPr>
          <a:lstStyle/>
          <a:p>
            <a:pPr marL="0" marR="0">
              <a:spcBef>
                <a:spcPts val="0"/>
              </a:spcBef>
              <a:spcAft>
                <a:spcPts val="0"/>
              </a:spcAft>
            </a:pPr>
            <a:r>
              <a:rPr lang="en-US" sz="3600" dirty="0">
                <a:latin typeface="Calibri" panose="020F0502020204030204" pitchFamily="34" charset="0"/>
                <a:ea typeface="Calibri" panose="020F0502020204030204" pitchFamily="34" charset="0"/>
                <a:cs typeface="Times New Roman" panose="02020603050405020304" pitchFamily="18" charset="0"/>
              </a:rPr>
              <a:t>1.C</a:t>
            </a:r>
            <a:r>
              <a:rPr lang="en-US" sz="3600" dirty="0">
                <a:effectLst/>
                <a:latin typeface="Calibri" panose="020F0502020204030204" pitchFamily="34" charset="0"/>
                <a:ea typeface="Calibri" panose="020F0502020204030204" pitchFamily="34" charset="0"/>
                <a:cs typeface="Times New Roman" panose="02020603050405020304" pitchFamily="18" charset="0"/>
              </a:rPr>
              <a:t>ommunication between service and parts</a:t>
            </a:r>
          </a:p>
          <a:p>
            <a:pPr marL="0" marR="0">
              <a:spcBef>
                <a:spcPts val="0"/>
              </a:spcBef>
              <a:spcAft>
                <a:spcPts val="0"/>
              </a:spcAft>
            </a:pPr>
            <a:r>
              <a:rPr lang="en-US" sz="3600" dirty="0">
                <a:effectLst/>
                <a:latin typeface="Calibri" panose="020F0502020204030204" pitchFamily="34" charset="0"/>
                <a:ea typeface="Calibri" panose="020F0502020204030204" pitchFamily="34" charset="0"/>
                <a:cs typeface="Times New Roman" panose="02020603050405020304" pitchFamily="18" charset="0"/>
              </a:rPr>
              <a:t>2. Finding techs</a:t>
            </a:r>
          </a:p>
          <a:p>
            <a:pPr marL="0" marR="0">
              <a:spcBef>
                <a:spcPts val="0"/>
              </a:spcBef>
              <a:spcAft>
                <a:spcPts val="0"/>
              </a:spcAft>
            </a:pPr>
            <a:r>
              <a:rPr lang="en-US" sz="3600" dirty="0">
                <a:effectLst/>
                <a:latin typeface="Calibri" panose="020F0502020204030204" pitchFamily="34" charset="0"/>
                <a:ea typeface="Calibri" panose="020F0502020204030204" pitchFamily="34" charset="0"/>
                <a:cs typeface="Times New Roman" panose="02020603050405020304" pitchFamily="18" charset="0"/>
              </a:rPr>
              <a:t>3.Attendance issues</a:t>
            </a:r>
          </a:p>
          <a:p>
            <a:pPr marL="0" marR="0">
              <a:spcBef>
                <a:spcPts val="0"/>
              </a:spcBef>
              <a:spcAft>
                <a:spcPts val="0"/>
              </a:spcAft>
            </a:pPr>
            <a:r>
              <a:rPr lang="en-US" sz="3600" dirty="0">
                <a:effectLst/>
                <a:latin typeface="Calibri" panose="020F0502020204030204" pitchFamily="34" charset="0"/>
                <a:ea typeface="Calibri" panose="020F0502020204030204" pitchFamily="34" charset="0"/>
                <a:cs typeface="Times New Roman" panose="02020603050405020304" pitchFamily="18" charset="0"/>
              </a:rPr>
              <a:t>4.Newer stores around us that have larger and nicer facilities </a:t>
            </a:r>
          </a:p>
          <a:p>
            <a:pPr marL="0" marR="0">
              <a:spcBef>
                <a:spcPts val="0"/>
              </a:spcBef>
              <a:spcAft>
                <a:spcPts val="0"/>
              </a:spcAft>
            </a:pPr>
            <a:r>
              <a:rPr lang="en-US" sz="3600" dirty="0">
                <a:latin typeface="Calibri" panose="020F0502020204030204" pitchFamily="34" charset="0"/>
                <a:ea typeface="Calibri" panose="020F0502020204030204" pitchFamily="34" charset="0"/>
                <a:cs typeface="Times New Roman" panose="02020603050405020304" pitchFamily="18" charset="0"/>
              </a:rPr>
              <a:t>5. Low overall effective Labor rate</a:t>
            </a:r>
          </a:p>
          <a:p>
            <a:pPr marL="0" marR="0">
              <a:spcBef>
                <a:spcPts val="0"/>
              </a:spcBef>
              <a:spcAft>
                <a:spcPts val="0"/>
              </a:spcAft>
            </a:pPr>
            <a:r>
              <a:rPr lang="en-US" sz="3600" dirty="0">
                <a:latin typeface="Calibri" panose="020F0502020204030204" pitchFamily="34" charset="0"/>
                <a:ea typeface="Calibri" panose="020F0502020204030204" pitchFamily="34" charset="0"/>
                <a:cs typeface="Times New Roman" panose="02020603050405020304" pitchFamily="18" charset="0"/>
              </a:rPr>
              <a:t>6. Hours open are limited</a:t>
            </a:r>
          </a:p>
          <a:p>
            <a:pPr marL="0" marR="0">
              <a:spcBef>
                <a:spcPts val="0"/>
              </a:spcBef>
              <a:spcAft>
                <a:spcPts val="0"/>
              </a:spcAft>
            </a:pP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Improve proficiency, and productivity</a:t>
            </a:r>
          </a:p>
          <a:p>
            <a:pPr lvl="1"/>
            <a:r>
              <a:rPr lang="en-US" dirty="0"/>
              <a:t>Improve the moral in the shop</a:t>
            </a:r>
          </a:p>
          <a:p>
            <a:pPr lvl="1"/>
            <a:r>
              <a:rPr lang="en-US" dirty="0"/>
              <a:t>Continue advisor training and service manager training</a:t>
            </a:r>
          </a:p>
          <a:p>
            <a:pPr lvl="1"/>
            <a:r>
              <a:rPr lang="en-US" dirty="0"/>
              <a:t>Improve gross/RO</a:t>
            </a:r>
          </a:p>
          <a:p>
            <a:pPr lvl="1"/>
            <a:r>
              <a:rPr lang="en-US" dirty="0"/>
              <a:t>Continue to improve </a:t>
            </a:r>
            <a:r>
              <a:rPr lang="en-US" dirty="0" err="1"/>
              <a:t>hrs</a:t>
            </a:r>
            <a:r>
              <a:rPr lang="en-US" dirty="0"/>
              <a:t> sold/</a:t>
            </a:r>
            <a:r>
              <a:rPr lang="en-US" dirty="0" err="1"/>
              <a:t>ro</a:t>
            </a:r>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We have already added a quick service advisor which helped</a:t>
            </a:r>
          </a:p>
          <a:p>
            <a:pPr lvl="1"/>
            <a:r>
              <a:rPr lang="en-US" dirty="0"/>
              <a:t>Weekly meeting with service staff discussing ideas and issues slowing the process</a:t>
            </a:r>
          </a:p>
          <a:p>
            <a:pPr lvl="1"/>
            <a:r>
              <a:rPr lang="en-US" dirty="0"/>
              <a:t>Posting on monitors throughout the store of </a:t>
            </a:r>
            <a:r>
              <a:rPr lang="en-US" dirty="0" err="1"/>
              <a:t>compet</a:t>
            </a:r>
            <a:r>
              <a:rPr lang="en-US" dirty="0"/>
              <a:t> shops pricing</a:t>
            </a:r>
          </a:p>
          <a:p>
            <a:pPr lvl="1"/>
            <a:r>
              <a:rPr lang="en-US" dirty="0"/>
              <a:t>Adding the vetch video inspection for customers</a:t>
            </a:r>
          </a:p>
          <a:p>
            <a:pPr lvl="1"/>
            <a:r>
              <a:rPr lang="en-US" dirty="0"/>
              <a:t>Advertising and calling local business about drop off/pickup</a:t>
            </a:r>
          </a:p>
          <a:p>
            <a:pPr lvl="1"/>
            <a:r>
              <a:rPr lang="en-US" dirty="0"/>
              <a:t>Meeting with shop about keeping tools and work area clean. You make a mess clean it.</a:t>
            </a:r>
          </a:p>
          <a:p>
            <a:pPr lvl="1"/>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Any discounts offered must be approved for Service manager</a:t>
            </a:r>
          </a:p>
          <a:p>
            <a:pPr lvl="1"/>
            <a:r>
              <a:rPr lang="en-US" dirty="0"/>
              <a:t>Verify the advisors are using the grid labor metric</a:t>
            </a:r>
          </a:p>
          <a:p>
            <a:pPr lvl="1"/>
            <a:r>
              <a:rPr lang="en-US" dirty="0"/>
              <a:t>Add bonus for techs if @ 100%, 110%, and 120% (based on a full week with no call offs)</a:t>
            </a:r>
          </a:p>
          <a:p>
            <a:pPr lvl="1"/>
            <a:r>
              <a:rPr lang="en-US" dirty="0"/>
              <a:t>Parts advisor deliver parts to techs</a:t>
            </a:r>
          </a:p>
          <a:p>
            <a:pPr lvl="1"/>
            <a:r>
              <a:rPr lang="en-US" dirty="0"/>
              <a:t>Service and parts manager communicate next day schedule and have early morning parts set up and ready to go first thing.</a:t>
            </a:r>
          </a:p>
          <a:p>
            <a:pPr lvl="1"/>
            <a:r>
              <a:rPr lang="en-US" dirty="0"/>
              <a:t>Correctly count unapplied hours for techs </a:t>
            </a:r>
          </a:p>
          <a:p>
            <a:pPr lvl="1"/>
            <a:r>
              <a:rPr lang="en-US" dirty="0"/>
              <a:t>Remind and make sure the attendance policy is being enforced by service/parts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90423139"/>
              </p:ext>
            </p:extLst>
          </p:nvPr>
        </p:nvGraphicFramePr>
        <p:xfrm>
          <a:off x="677333" y="1818624"/>
          <a:ext cx="10519752" cy="6190334"/>
        </p:xfrm>
        <a:graphic>
          <a:graphicData uri="http://schemas.openxmlformats.org/drawingml/2006/table">
            <a:tbl>
              <a:tblPr firstRow="1" bandRow="1">
                <a:tableStyleId>{5C22544A-7EE6-4342-B048-85BDC9FD1C3A}</a:tableStyleId>
              </a:tblPr>
              <a:tblGrid>
                <a:gridCol w="3506584">
                  <a:extLst>
                    <a:ext uri="{9D8B030D-6E8A-4147-A177-3AD203B41FA5}">
                      <a16:colId xmlns:a16="http://schemas.microsoft.com/office/drawing/2014/main" val="2235853955"/>
                    </a:ext>
                  </a:extLst>
                </a:gridCol>
                <a:gridCol w="3506584">
                  <a:extLst>
                    <a:ext uri="{9D8B030D-6E8A-4147-A177-3AD203B41FA5}">
                      <a16:colId xmlns:a16="http://schemas.microsoft.com/office/drawing/2014/main" val="4174400132"/>
                    </a:ext>
                  </a:extLst>
                </a:gridCol>
                <a:gridCol w="3506584">
                  <a:extLst>
                    <a:ext uri="{9D8B030D-6E8A-4147-A177-3AD203B41FA5}">
                      <a16:colId xmlns:a16="http://schemas.microsoft.com/office/drawing/2014/main" val="1146395385"/>
                    </a:ext>
                  </a:extLst>
                </a:gridCol>
              </a:tblGrid>
              <a:tr h="565377">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792336">
                <a:tc>
                  <a:txBody>
                    <a:bodyPr/>
                    <a:lstStyle/>
                    <a:p>
                      <a:r>
                        <a:rPr lang="en-US" dirty="0"/>
                        <a:t>Get lifts inspected</a:t>
                      </a:r>
                    </a:p>
                  </a:txBody>
                  <a:tcPr/>
                </a:tc>
                <a:tc>
                  <a:txBody>
                    <a:bodyPr/>
                    <a:lstStyle/>
                    <a:p>
                      <a:r>
                        <a:rPr lang="en-US" dirty="0"/>
                        <a:t>Service Manager</a:t>
                      </a:r>
                    </a:p>
                  </a:txBody>
                  <a:tcPr/>
                </a:tc>
                <a:tc>
                  <a:txBody>
                    <a:bodyPr/>
                    <a:lstStyle/>
                    <a:p>
                      <a:r>
                        <a:rPr lang="en-US" sz="2000" dirty="0"/>
                        <a:t>4/22/24</a:t>
                      </a:r>
                    </a:p>
                  </a:txBody>
                  <a:tcPr/>
                </a:tc>
                <a:extLst>
                  <a:ext uri="{0D108BD9-81ED-4DB2-BD59-A6C34878D82A}">
                    <a16:rowId xmlns:a16="http://schemas.microsoft.com/office/drawing/2014/main" val="2400365483"/>
                  </a:ext>
                </a:extLst>
              </a:tr>
              <a:tr h="930254">
                <a:tc>
                  <a:txBody>
                    <a:bodyPr/>
                    <a:lstStyle/>
                    <a:p>
                      <a:r>
                        <a:rPr lang="en-US" dirty="0"/>
                        <a:t>Get Parts for techs in am set up before end of day prior day</a:t>
                      </a:r>
                    </a:p>
                  </a:txBody>
                  <a:tcPr/>
                </a:tc>
                <a:tc>
                  <a:txBody>
                    <a:bodyPr/>
                    <a:lstStyle/>
                    <a:p>
                      <a:r>
                        <a:rPr lang="en-US" dirty="0"/>
                        <a:t>Service and Parts MGR.</a:t>
                      </a:r>
                    </a:p>
                  </a:txBody>
                  <a:tcPr/>
                </a:tc>
                <a:tc>
                  <a:txBody>
                    <a:bodyPr/>
                    <a:lstStyle/>
                    <a:p>
                      <a:r>
                        <a:rPr lang="en-US" sz="2000" dirty="0"/>
                        <a:t>4/20/24</a:t>
                      </a:r>
                    </a:p>
                  </a:txBody>
                  <a:tcPr/>
                </a:tc>
                <a:extLst>
                  <a:ext uri="{0D108BD9-81ED-4DB2-BD59-A6C34878D82A}">
                    <a16:rowId xmlns:a16="http://schemas.microsoft.com/office/drawing/2014/main" val="107845787"/>
                  </a:ext>
                </a:extLst>
              </a:tr>
              <a:tr h="823504">
                <a:tc>
                  <a:txBody>
                    <a:bodyPr/>
                    <a:lstStyle/>
                    <a:p>
                      <a:r>
                        <a:rPr lang="en-US" sz="1200" dirty="0"/>
                        <a:t>Weekly shop meeting discussing shop process and ideas for improvement</a:t>
                      </a:r>
                    </a:p>
                  </a:txBody>
                  <a:tcPr/>
                </a:tc>
                <a:tc>
                  <a:txBody>
                    <a:bodyPr/>
                    <a:lstStyle/>
                    <a:p>
                      <a:r>
                        <a:rPr lang="en-US" dirty="0"/>
                        <a:t>Service manager/ GM</a:t>
                      </a:r>
                    </a:p>
                  </a:txBody>
                  <a:tcPr/>
                </a:tc>
                <a:tc>
                  <a:txBody>
                    <a:bodyPr/>
                    <a:lstStyle/>
                    <a:p>
                      <a:r>
                        <a:rPr lang="en-US" sz="2000" dirty="0"/>
                        <a:t>4/19/24…Every </a:t>
                      </a:r>
                      <a:r>
                        <a:rPr lang="en-US" sz="2000" dirty="0" err="1"/>
                        <a:t>Thursaday</a:t>
                      </a:r>
                      <a:endParaRPr lang="en-US" sz="2000" dirty="0"/>
                    </a:p>
                  </a:txBody>
                  <a:tcPr/>
                </a:tc>
                <a:extLst>
                  <a:ext uri="{0D108BD9-81ED-4DB2-BD59-A6C34878D82A}">
                    <a16:rowId xmlns:a16="http://schemas.microsoft.com/office/drawing/2014/main" val="1530126605"/>
                  </a:ext>
                </a:extLst>
              </a:tr>
              <a:tr h="565377">
                <a:tc>
                  <a:txBody>
                    <a:bodyPr/>
                    <a:lstStyle/>
                    <a:p>
                      <a:r>
                        <a:rPr lang="en-US" sz="1400" dirty="0"/>
                        <a:t>Correct attendance issue in the shop</a:t>
                      </a:r>
                    </a:p>
                  </a:txBody>
                  <a:tcPr/>
                </a:tc>
                <a:tc>
                  <a:txBody>
                    <a:bodyPr/>
                    <a:lstStyle/>
                    <a:p>
                      <a:r>
                        <a:rPr lang="en-US" dirty="0"/>
                        <a:t>Service manager</a:t>
                      </a:r>
                    </a:p>
                  </a:txBody>
                  <a:tcPr/>
                </a:tc>
                <a:tc>
                  <a:txBody>
                    <a:bodyPr/>
                    <a:lstStyle/>
                    <a:p>
                      <a:r>
                        <a:rPr lang="en-US" sz="1600" dirty="0"/>
                        <a:t>Weekly on Fridays for previous week</a:t>
                      </a:r>
                    </a:p>
                  </a:txBody>
                  <a:tcPr/>
                </a:tc>
                <a:extLst>
                  <a:ext uri="{0D108BD9-81ED-4DB2-BD59-A6C34878D82A}">
                    <a16:rowId xmlns:a16="http://schemas.microsoft.com/office/drawing/2014/main" val="1950345431"/>
                  </a:ext>
                </a:extLst>
              </a:tr>
              <a:tr h="579503">
                <a:tc>
                  <a:txBody>
                    <a:bodyPr/>
                    <a:lstStyle/>
                    <a:p>
                      <a:r>
                        <a:rPr lang="en-US" sz="1600" dirty="0"/>
                        <a:t>Improving relationship between parts and service</a:t>
                      </a:r>
                    </a:p>
                  </a:txBody>
                  <a:tcPr/>
                </a:tc>
                <a:tc>
                  <a:txBody>
                    <a:bodyPr/>
                    <a:lstStyle/>
                    <a:p>
                      <a:r>
                        <a:rPr lang="en-US" dirty="0"/>
                        <a:t>Service/parts manager/GM</a:t>
                      </a:r>
                    </a:p>
                  </a:txBody>
                  <a:tcPr/>
                </a:tc>
                <a:tc>
                  <a:txBody>
                    <a:bodyPr/>
                    <a:lstStyle/>
                    <a:p>
                      <a:r>
                        <a:rPr lang="en-US" sz="2000" dirty="0"/>
                        <a:t>weekly</a:t>
                      </a:r>
                    </a:p>
                  </a:txBody>
                  <a:tcPr/>
                </a:tc>
                <a:extLst>
                  <a:ext uri="{0D108BD9-81ED-4DB2-BD59-A6C34878D82A}">
                    <a16:rowId xmlns:a16="http://schemas.microsoft.com/office/drawing/2014/main" val="1960891333"/>
                  </a:ext>
                </a:extLst>
              </a:tr>
              <a:tr h="565377">
                <a:tc>
                  <a:txBody>
                    <a:bodyPr/>
                    <a:lstStyle/>
                    <a:p>
                      <a:r>
                        <a:rPr lang="en-US" dirty="0"/>
                        <a:t>Hang monitors with comp pricing and specials</a:t>
                      </a:r>
                    </a:p>
                  </a:txBody>
                  <a:tcPr/>
                </a:tc>
                <a:tc>
                  <a:txBody>
                    <a:bodyPr/>
                    <a:lstStyle/>
                    <a:p>
                      <a:r>
                        <a:rPr lang="en-US" dirty="0"/>
                        <a:t>Service manager/GM</a:t>
                      </a:r>
                    </a:p>
                  </a:txBody>
                  <a:tcPr/>
                </a:tc>
                <a:tc>
                  <a:txBody>
                    <a:bodyPr/>
                    <a:lstStyle/>
                    <a:p>
                      <a:r>
                        <a:rPr lang="en-US" dirty="0"/>
                        <a:t>5/1/24</a:t>
                      </a:r>
                    </a:p>
                  </a:txBody>
                  <a:tcPr/>
                </a:tc>
                <a:extLst>
                  <a:ext uri="{0D108BD9-81ED-4DB2-BD59-A6C34878D82A}">
                    <a16:rowId xmlns:a16="http://schemas.microsoft.com/office/drawing/2014/main" val="4137224325"/>
                  </a:ext>
                </a:extLst>
              </a:tr>
              <a:tr h="565377">
                <a:tc>
                  <a:txBody>
                    <a:bodyPr/>
                    <a:lstStyle/>
                    <a:p>
                      <a:r>
                        <a:rPr lang="en-US" dirty="0"/>
                        <a:t>Weekly meetings with Serv/parts mgrs.</a:t>
                      </a:r>
                    </a:p>
                  </a:txBody>
                  <a:tcPr/>
                </a:tc>
                <a:tc>
                  <a:txBody>
                    <a:bodyPr/>
                    <a:lstStyle/>
                    <a:p>
                      <a:r>
                        <a:rPr lang="en-US" dirty="0"/>
                        <a:t>GM</a:t>
                      </a:r>
                    </a:p>
                  </a:txBody>
                  <a:tcPr/>
                </a:tc>
                <a:tc>
                  <a:txBody>
                    <a:bodyPr/>
                    <a:lstStyle/>
                    <a:p>
                      <a:r>
                        <a:rPr lang="en-US" dirty="0"/>
                        <a:t>Monday mornings</a:t>
                      </a:r>
                    </a:p>
                    <a:p>
                      <a:endParaRPr lang="en-US" dirty="0"/>
                    </a:p>
                  </a:txBody>
                  <a:tcPr/>
                </a:tc>
                <a:extLst>
                  <a:ext uri="{0D108BD9-81ED-4DB2-BD59-A6C34878D82A}">
                    <a16:rowId xmlns:a16="http://schemas.microsoft.com/office/drawing/2014/main" val="2642230709"/>
                  </a:ext>
                </a:extLst>
              </a:tr>
              <a:tr h="565377">
                <a:tc>
                  <a:txBody>
                    <a:bodyPr/>
                    <a:lstStyle/>
                    <a:p>
                      <a:r>
                        <a:rPr lang="en-US" dirty="0"/>
                        <a:t>Improve distribution of work properly</a:t>
                      </a:r>
                    </a:p>
                  </a:txBody>
                  <a:tcPr/>
                </a:tc>
                <a:tc>
                  <a:txBody>
                    <a:bodyPr/>
                    <a:lstStyle/>
                    <a:p>
                      <a:r>
                        <a:rPr lang="en-US" dirty="0"/>
                        <a:t>Service manager</a:t>
                      </a:r>
                    </a:p>
                  </a:txBody>
                  <a:tcPr/>
                </a:tc>
                <a:tc>
                  <a:txBody>
                    <a:bodyPr/>
                    <a:lstStyle/>
                    <a:p>
                      <a:r>
                        <a:rPr lang="en-US" dirty="0"/>
                        <a:t>monthly</a:t>
                      </a:r>
                    </a:p>
                  </a:txBody>
                  <a:tcPr/>
                </a:tc>
                <a:extLst>
                  <a:ext uri="{0D108BD9-81ED-4DB2-BD59-A6C34878D82A}">
                    <a16:rowId xmlns:a16="http://schemas.microsoft.com/office/drawing/2014/main" val="1168322867"/>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Synopsis</a:t>
            </a:r>
          </a:p>
          <a:p>
            <a:endParaRPr lang="en-US" dirty="0"/>
          </a:p>
          <a:p>
            <a:r>
              <a:rPr lang="en-US" dirty="0"/>
              <a:t>It is clear that we need to improve the percentage of gross we keep with delegating the right work to the right tech. We currently give all prep work to the highest trained techs. Effective immediately preps will be done by D level techs and only in the event they are busy will others get it. </a:t>
            </a:r>
          </a:p>
          <a:p>
            <a:r>
              <a:rPr lang="en-US" dirty="0"/>
              <a:t>We had added a second advisor already for March to decrease the amount of Ros the advisor had to work with. In doing so, the current advisors </a:t>
            </a:r>
            <a:r>
              <a:rPr lang="en-US" dirty="0" err="1"/>
              <a:t>hrs</a:t>
            </a:r>
            <a:r>
              <a:rPr lang="en-US" dirty="0"/>
              <a:t>/</a:t>
            </a:r>
            <a:r>
              <a:rPr lang="en-US" dirty="0" err="1"/>
              <a:t>ro</a:t>
            </a:r>
            <a:r>
              <a:rPr lang="en-US" dirty="0"/>
              <a:t> increased and our service grossed increased 10k over February.</a:t>
            </a:r>
          </a:p>
          <a:p>
            <a:r>
              <a:rPr lang="en-US" dirty="0"/>
              <a:t>Adding the monitors throughout the dealership with specials, competitive comparisons, and </a:t>
            </a:r>
            <a:r>
              <a:rPr lang="en-US" dirty="0" err="1"/>
              <a:t>etc</a:t>
            </a:r>
            <a:r>
              <a:rPr lang="en-US" dirty="0"/>
              <a:t> should help when adding additional services needed with customers </a:t>
            </a:r>
          </a:p>
          <a:p>
            <a:r>
              <a:rPr lang="en-US" dirty="0"/>
              <a:t>We will start having the parts delivered during the day by the parts advisor lowering the time away from the vehicle by the tech. We also have the Serv and parts manager meeting at the end of the day and getting parts for Ros for the following day out and ready so there are no delays in </a:t>
            </a:r>
            <a:r>
              <a:rPr lang="en-US"/>
              <a:t>the morning.</a:t>
            </a: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286933" y="609600"/>
            <a:ext cx="10197494" cy="1099457"/>
          </a:xfrm>
        </p:spPr>
        <p:txBody>
          <a:bodyPr>
            <a:normAutofit/>
          </a:bodyPr>
          <a:lstStyle/>
          <a:p>
            <a:pPr>
              <a:lnSpc>
                <a:spcPct val="90000"/>
              </a:lnSpc>
            </a:pPr>
            <a:br>
              <a:rPr lang="en-US" sz="1700" b="0" i="0" u="none" strike="noStrike" baseline="0">
                <a:latin typeface="Calibri" panose="020F0502020204030204" pitchFamily="34" charset="0"/>
              </a:rPr>
            </a:br>
            <a:r>
              <a:rPr lang="en-US" sz="1700" b="0" i="0" u="none" strike="noStrike" baseline="0">
                <a:latin typeface="Calibri" panose="020F0502020204030204" pitchFamily="34" charset="0"/>
              </a:rPr>
              <a:t> </a:t>
            </a:r>
            <a:br>
              <a:rPr lang="en-US" sz="1700" b="0" i="0" u="none" strike="noStrike" baseline="0">
                <a:latin typeface="Calibri" panose="020F0502020204030204" pitchFamily="34" charset="0"/>
              </a:rPr>
            </a:br>
            <a:r>
              <a:rPr lang="en-US" sz="1700" b="1" i="0" u="none" strike="noStrike" baseline="0">
                <a:latin typeface="Calibri" panose="020F0502020204030204" pitchFamily="34" charset="0"/>
              </a:rPr>
              <a:t>Marketing</a:t>
            </a:r>
            <a:r>
              <a:rPr lang="en-US" sz="1700" b="0" i="0" u="none" strike="noStrike" baseline="0">
                <a:latin typeface="Calibri" panose="020F0502020204030204" pitchFamily="34" charset="0"/>
              </a:rPr>
              <a:t> </a:t>
            </a:r>
            <a:br>
              <a:rPr lang="en-US" sz="1700" b="0" i="0" u="none" strike="noStrike" baseline="0">
                <a:latin typeface="Calibri" panose="020F0502020204030204" pitchFamily="34" charset="0"/>
              </a:rPr>
            </a:br>
            <a:endParaRPr lang="en-US" sz="1700"/>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14" name="Content Placeholder 2">
            <a:extLst>
              <a:ext uri="{FF2B5EF4-FFF2-40B4-BE49-F238E27FC236}">
                <a16:creationId xmlns:a16="http://schemas.microsoft.com/office/drawing/2014/main" id="{3BD77A6F-DCC2-5E7F-7099-0AFE4C55F353}"/>
              </a:ext>
            </a:extLst>
          </p:cNvPr>
          <p:cNvGraphicFramePr>
            <a:graphicFrameLocks noGrp="1"/>
          </p:cNvGraphicFramePr>
          <p:nvPr>
            <p:ph idx="1"/>
            <p:extLst>
              <p:ext uri="{D42A27DB-BD31-4B8C-83A1-F6EECF244321}">
                <p14:modId xmlns:p14="http://schemas.microsoft.com/office/powerpoint/2010/main" val="394734480"/>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is spoon feeding the top techs </a:t>
            </a:r>
          </a:p>
          <a:p>
            <a:r>
              <a:rPr lang="en-US" sz="1800" b="0" i="0" u="none" strike="noStrike" baseline="0" dirty="0">
                <a:solidFill>
                  <a:srgbClr val="221E1F"/>
                </a:solidFill>
                <a:latin typeface="Calibri" panose="020F0502020204030204" pitchFamily="34" charset="0"/>
              </a:rPr>
              <a:t>Goals for improvement- To increase the % of gross kept by the store while increasing the gross sold </a:t>
            </a:r>
          </a:p>
          <a:p>
            <a:r>
              <a:rPr lang="en-US" sz="1800" b="0" i="0" u="none" strike="noStrike" baseline="0" dirty="0">
                <a:solidFill>
                  <a:srgbClr val="221E1F"/>
                </a:solidFill>
                <a:latin typeface="Calibri" panose="020F0502020204030204" pitchFamily="34" charset="0"/>
              </a:rPr>
              <a:t>Plans to achieve your goals</a:t>
            </a:r>
            <a:r>
              <a:rPr lang="en-US" dirty="0">
                <a:solidFill>
                  <a:srgbClr val="221E1F"/>
                </a:solidFill>
                <a:latin typeface="Calibri" panose="020F0502020204030204" pitchFamily="34" charset="0"/>
              </a:rPr>
              <a:t>- We discussed the job selection from class and agreed to follow that policy in our service department.</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 we will discuss and go over the &amp; of gross kept weekly during our meeting. We should see an increase quickly.</a:t>
            </a:r>
          </a:p>
          <a:p>
            <a:endParaRPr lang="en-US" dirty="0"/>
          </a:p>
        </p:txBody>
      </p:sp>
      <p:sp>
        <p:nvSpPr>
          <p:cNvPr id="5" name="Content Placeholder 4">
            <a:extLst>
              <a:ext uri="{FF2B5EF4-FFF2-40B4-BE49-F238E27FC236}">
                <a16:creationId xmlns:a16="http://schemas.microsoft.com/office/drawing/2014/main" id="{28BEB35C-AF63-F9CE-B5E4-8FDCAF60C127}"/>
              </a:ext>
            </a:extLst>
          </p:cNvPr>
          <p:cNvSpPr>
            <a:spLocks noGrp="1"/>
          </p:cNvSpPr>
          <p:nvPr>
            <p:ph sz="quarter" idx="4"/>
          </p:nvPr>
        </p:nvSpPr>
        <p:spPr/>
        <p:txBody>
          <a:bodyPr>
            <a:normAutofit fontScale="85000" lnSpcReduction="10000"/>
          </a:bodyPr>
          <a:lstStyle/>
          <a:p>
            <a:endParaRPr lang="en-US"/>
          </a:p>
        </p:txBody>
      </p:sp>
      <p:pic>
        <p:nvPicPr>
          <p:cNvPr id="7" name="Picture 6">
            <a:extLst>
              <a:ext uri="{FF2B5EF4-FFF2-40B4-BE49-F238E27FC236}">
                <a16:creationId xmlns:a16="http://schemas.microsoft.com/office/drawing/2014/main" id="{1AFFCABA-4736-1E7F-E4D2-47CE7A9800E0}"/>
              </a:ext>
            </a:extLst>
          </p:cNvPr>
          <p:cNvPicPr>
            <a:picLocks noChangeAspect="1"/>
          </p:cNvPicPr>
          <p:nvPr/>
        </p:nvPicPr>
        <p:blipFill>
          <a:blip r:embed="rId2"/>
          <a:stretch>
            <a:fillRect/>
          </a:stretch>
        </p:blipFill>
        <p:spPr>
          <a:xfrm>
            <a:off x="5088379" y="2737245"/>
            <a:ext cx="5913810" cy="330411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just went </a:t>
            </a:r>
            <a:r>
              <a:rPr lang="en-US" sz="1800" b="0" i="0" u="none" strike="noStrike" baseline="0" dirty="0" err="1">
                <a:solidFill>
                  <a:srgbClr val="221E1F"/>
                </a:solidFill>
                <a:latin typeface="Calibri" panose="020F0502020204030204" pitchFamily="34" charset="0"/>
              </a:rPr>
              <a:t>throught</a:t>
            </a:r>
            <a:r>
              <a:rPr lang="en-US" sz="1800" b="0" i="0" u="none" strike="noStrike" baseline="0" dirty="0">
                <a:solidFill>
                  <a:srgbClr val="221E1F"/>
                </a:solidFill>
                <a:latin typeface="Calibri" panose="020F0502020204030204" pitchFamily="34" charset="0"/>
              </a:rPr>
              <a:t> a huge change in correcting and editing fixed expenses to get them where they are now.</a:t>
            </a:r>
          </a:p>
          <a:p>
            <a:r>
              <a:rPr lang="en-US" sz="1800" b="0" i="0" u="none" strike="noStrike" baseline="0" dirty="0">
                <a:solidFill>
                  <a:srgbClr val="221E1F"/>
                </a:solidFill>
                <a:latin typeface="Calibri" panose="020F0502020204030204" pitchFamily="34" charset="0"/>
              </a:rPr>
              <a:t>Goals for improvement relooking at </a:t>
            </a:r>
            <a:r>
              <a:rPr lang="en-US" sz="1800" b="0" i="0" u="none" strike="noStrike" baseline="0" dirty="0" err="1">
                <a:solidFill>
                  <a:srgbClr val="221E1F"/>
                </a:solidFill>
                <a:latin typeface="Calibri" panose="020F0502020204030204" pitchFamily="34" charset="0"/>
              </a:rPr>
              <a:t>payplan</a:t>
            </a:r>
            <a:r>
              <a:rPr lang="en-US" sz="1800" b="0" i="0" u="none" strike="noStrike" baseline="0" dirty="0">
                <a:solidFill>
                  <a:srgbClr val="221E1F"/>
                </a:solidFill>
                <a:latin typeface="Calibri" panose="020F0502020204030204" pitchFamily="34" charset="0"/>
              </a:rPr>
              <a:t> for service mgrs. </a:t>
            </a:r>
            <a:r>
              <a:rPr lang="en-US" dirty="0">
                <a:solidFill>
                  <a:srgbClr val="221E1F"/>
                </a:solidFill>
                <a:latin typeface="Calibri" panose="020F0502020204030204" pitchFamily="34" charset="0"/>
              </a:rPr>
              <a:t>a</a:t>
            </a:r>
            <a:r>
              <a:rPr lang="en-US" sz="1800" b="0" i="0" u="none" strike="noStrike" baseline="0" dirty="0">
                <a:solidFill>
                  <a:srgbClr val="221E1F"/>
                </a:solidFill>
                <a:latin typeface="Calibri" panose="020F0502020204030204" pitchFamily="34" charset="0"/>
              </a:rPr>
              <a:t>nd advisors. It was just changed and is top heavy on customer 1</a:t>
            </a:r>
            <a:r>
              <a:rPr lang="en-US" sz="1800" b="0" i="0" u="none" strike="noStrike" baseline="30000" dirty="0">
                <a:solidFill>
                  <a:srgbClr val="221E1F"/>
                </a:solidFill>
                <a:latin typeface="Calibri" panose="020F0502020204030204" pitchFamily="34" charset="0"/>
              </a:rPr>
              <a:t>st</a:t>
            </a:r>
            <a:r>
              <a:rPr lang="en-US" sz="1800" b="0" i="0" u="none" strike="noStrike" baseline="0" dirty="0">
                <a:solidFill>
                  <a:srgbClr val="221E1F"/>
                </a:solidFill>
                <a:latin typeface="Calibri" panose="020F0502020204030204" pitchFamily="34" charset="0"/>
              </a:rPr>
              <a:t> and technology use and not much on gross. It needs some adjustments making all of these important</a:t>
            </a:r>
          </a:p>
          <a:p>
            <a:r>
              <a:rPr lang="en-US" sz="1800" b="0" i="0" u="none" strike="noStrike" baseline="0" dirty="0">
                <a:solidFill>
                  <a:srgbClr val="221E1F"/>
                </a:solidFill>
                <a:latin typeface="Calibri" panose="020F0502020204030204" pitchFamily="34" charset="0"/>
              </a:rPr>
              <a:t>Plans to achieve your goals- Gross % increases for different levels of gross and lower bonuses for none gross pay plan sections</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 Should see improvement in gross profit over the following month</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9597A8C7-D9AE-E94E-FC2F-AE6BFE805A8D}"/>
              </a:ext>
            </a:extLst>
          </p:cNvPr>
          <p:cNvPicPr>
            <a:picLocks noGrp="1" noChangeAspect="1"/>
          </p:cNvPicPr>
          <p:nvPr>
            <p:ph sz="half" idx="2"/>
          </p:nvPr>
        </p:nvPicPr>
        <p:blipFill>
          <a:blip r:embed="rId2"/>
          <a:stretch>
            <a:fillRect/>
          </a:stretch>
        </p:blipFill>
        <p:spPr>
          <a:xfrm>
            <a:off x="4928331" y="2262909"/>
            <a:ext cx="4063521" cy="3314978"/>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We are open 840hrs and techs available only 770 and billing 728</a:t>
            </a:r>
          </a:p>
          <a:p>
            <a:r>
              <a:rPr lang="en-US" sz="1800" b="0" i="0" u="none" strike="noStrike" baseline="0" dirty="0">
                <a:solidFill>
                  <a:srgbClr val="221E1F"/>
                </a:solidFill>
                <a:latin typeface="Calibri" panose="020F0502020204030204" pitchFamily="34" charset="0"/>
              </a:rPr>
              <a:t>Goals for improvement get to 100% sold vs. available while increasing and/or finding out where these other 63 </a:t>
            </a:r>
            <a:r>
              <a:rPr lang="en-US" sz="1800" b="0" i="0" u="none" strike="noStrike" baseline="0" dirty="0" err="1">
                <a:solidFill>
                  <a:srgbClr val="221E1F"/>
                </a:solidFill>
                <a:latin typeface="Calibri" panose="020F0502020204030204" pitchFamily="34" charset="0"/>
              </a:rPr>
              <a:t>hrs</a:t>
            </a:r>
            <a:r>
              <a:rPr lang="en-US" sz="1800" b="0" i="0" u="none" strike="noStrike" baseline="0" dirty="0">
                <a:solidFill>
                  <a:srgbClr val="221E1F"/>
                </a:solidFill>
                <a:latin typeface="Calibri" panose="020F0502020204030204" pitchFamily="34" charset="0"/>
              </a:rPr>
              <a:t> are going</a:t>
            </a:r>
          </a:p>
          <a:p>
            <a:r>
              <a:rPr lang="en-US" sz="1800" b="0" i="0" u="none" strike="noStrike" baseline="0" dirty="0">
                <a:solidFill>
                  <a:srgbClr val="221E1F"/>
                </a:solidFill>
                <a:latin typeface="Calibri" panose="020F0502020204030204" pitchFamily="34" charset="0"/>
              </a:rPr>
              <a:t>Plans to achieve your goals </a:t>
            </a:r>
            <a:r>
              <a:rPr lang="en-US" dirty="0">
                <a:solidFill>
                  <a:srgbClr val="221E1F"/>
                </a:solidFill>
                <a:latin typeface="Calibri" panose="020F0502020204030204" pitchFamily="34" charset="0"/>
              </a:rPr>
              <a:t>– we aren’t, but will start correcting keeping track of unapplied </a:t>
            </a:r>
            <a:r>
              <a:rPr lang="en-US" dirty="0" err="1">
                <a:solidFill>
                  <a:srgbClr val="221E1F"/>
                </a:solidFill>
                <a:latin typeface="Calibri" panose="020F0502020204030204" pitchFamily="34" charset="0"/>
              </a:rPr>
              <a:t>hrs</a:t>
            </a:r>
            <a:r>
              <a:rPr lang="en-US" dirty="0">
                <a:solidFill>
                  <a:srgbClr val="221E1F"/>
                </a:solidFill>
                <a:latin typeface="Calibri" panose="020F0502020204030204" pitchFamily="34" charset="0"/>
              </a:rPr>
              <a:t> while getting parts more involved in getting the techs the parts decreasing the counter time.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weekly and monthly meetings of hors sold vs hours available vs unapplied hrs.  </a:t>
            </a:r>
          </a:p>
          <a:p>
            <a:endParaRPr lang="en-US" dirty="0"/>
          </a:p>
        </p:txBody>
      </p:sp>
      <p:pic>
        <p:nvPicPr>
          <p:cNvPr id="8" name="Content Placeholder 7">
            <a:extLst>
              <a:ext uri="{FF2B5EF4-FFF2-40B4-BE49-F238E27FC236}">
                <a16:creationId xmlns:a16="http://schemas.microsoft.com/office/drawing/2014/main" id="{A20FC552-83BB-235A-947A-DF69A2C57585}"/>
              </a:ext>
            </a:extLst>
          </p:cNvPr>
          <p:cNvPicPr>
            <a:picLocks noGrp="1" noChangeAspect="1"/>
          </p:cNvPicPr>
          <p:nvPr>
            <p:ph sz="half" idx="2"/>
          </p:nvPr>
        </p:nvPicPr>
        <p:blipFill>
          <a:blip r:embed="rId2"/>
          <a:stretch>
            <a:fillRect/>
          </a:stretch>
        </p:blipFill>
        <p:spPr>
          <a:xfrm>
            <a:off x="5089525" y="1930400"/>
            <a:ext cx="4640492" cy="3953458"/>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currently have 5 techs with 9 bays. </a:t>
            </a:r>
          </a:p>
          <a:p>
            <a:r>
              <a:rPr lang="en-US" sz="1800" b="0" i="0" u="none" strike="noStrike" baseline="0" dirty="0">
                <a:solidFill>
                  <a:srgbClr val="221E1F"/>
                </a:solidFill>
                <a:latin typeface="Calibri" panose="020F0502020204030204" pitchFamily="34" charset="0"/>
              </a:rPr>
              <a:t>Goals for improvement-  . We are building a new building and need to increase techs. I would like to have 8 techs with the 9 bays now and 3 or 4 more added just before building is done.</a:t>
            </a:r>
          </a:p>
          <a:p>
            <a:r>
              <a:rPr lang="en-US" sz="1800" b="0" i="0" u="none" strike="noStrike" baseline="0" dirty="0">
                <a:solidFill>
                  <a:srgbClr val="221E1F"/>
                </a:solidFill>
                <a:latin typeface="Calibri" panose="020F0502020204030204" pitchFamily="34" charset="0"/>
              </a:rPr>
              <a:t>Plans to achieve your goals-  improvement- I liked the tool give away with snap on truck. Will be using that and the We are hiring on the oil filters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8" name="Content Placeholder 7">
            <a:extLst>
              <a:ext uri="{FF2B5EF4-FFF2-40B4-BE49-F238E27FC236}">
                <a16:creationId xmlns:a16="http://schemas.microsoft.com/office/drawing/2014/main" id="{6BDFFEA7-FEC9-B895-E12B-A5F525505F77}"/>
              </a:ext>
            </a:extLst>
          </p:cNvPr>
          <p:cNvPicPr>
            <a:picLocks noGrp="1" noChangeAspect="1"/>
          </p:cNvPicPr>
          <p:nvPr>
            <p:ph sz="half" idx="2"/>
          </p:nvPr>
        </p:nvPicPr>
        <p:blipFill>
          <a:blip r:embed="rId2"/>
          <a:stretch>
            <a:fillRect/>
          </a:stretch>
        </p:blipFill>
        <p:spPr>
          <a:xfrm>
            <a:off x="5624277" y="1610456"/>
            <a:ext cx="3556667" cy="443157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 name="Group 101">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0" name="Straight Connector 89">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03"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4"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5" name="Isosceles Triangle 104">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6"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7"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8"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9" name="Isosceles Triangle 108">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10" name="Isosceles Triangle 109">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094855" y="1261331"/>
            <a:ext cx="3497565" cy="3002662"/>
          </a:xfrm>
        </p:spPr>
        <p:txBody>
          <a:bodyPr vert="horz" lIns="91440" tIns="45720" rIns="91440" bIns="45720" rtlCol="0" anchor="b">
            <a:normAutofit/>
          </a:bodyPr>
          <a:lstStyle/>
          <a:p>
            <a:r>
              <a:rPr lang="en-US" sz="4400" kern="1200">
                <a:solidFill>
                  <a:schemeClr val="accent1"/>
                </a:solidFill>
                <a:latin typeface="+mj-lt"/>
                <a:ea typeface="+mj-ea"/>
                <a:cs typeface="+mj-cs"/>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094374" y="4263992"/>
            <a:ext cx="3498045" cy="1325857"/>
          </a:xfrm>
        </p:spPr>
        <p:txBody>
          <a:bodyPr vert="horz" lIns="91440" tIns="45720" rIns="91440" bIns="45720" rtlCol="0" anchor="t">
            <a:normAutofit fontScale="62500" lnSpcReduction="20000"/>
          </a:bodyPr>
          <a:lstStyle/>
          <a:p>
            <a:pPr marL="0" indent="0">
              <a:buNone/>
            </a:pPr>
            <a:r>
              <a:rPr lang="en-US" dirty="0">
                <a:solidFill>
                  <a:schemeClr val="tx1">
                    <a:lumMod val="50000"/>
                    <a:lumOff val="50000"/>
                  </a:schemeClr>
                </a:solidFill>
              </a:rPr>
              <a:t>We have an opportunity in the Competitive/maintenance categories, however for the most part its not a horrible mix. 1 item needs improvement and through training and our service bundle program </a:t>
            </a:r>
            <a:r>
              <a:rPr lang="en-US" dirty="0" err="1">
                <a:solidFill>
                  <a:schemeClr val="tx1">
                    <a:lumMod val="50000"/>
                    <a:lumOff val="50000"/>
                  </a:schemeClr>
                </a:solidFill>
              </a:rPr>
              <a:t>Im</a:t>
            </a:r>
            <a:r>
              <a:rPr lang="en-US" dirty="0">
                <a:solidFill>
                  <a:schemeClr val="tx1">
                    <a:lumMod val="50000"/>
                    <a:lumOff val="50000"/>
                  </a:schemeClr>
                </a:solidFill>
              </a:rPr>
              <a:t> hoping to see that drop to 10%. We need to market more to customers with newer vehicles and change the attitude that maintenance on our 21-24 vehicle doesn’t cost more at the dealership.  </a:t>
            </a:r>
          </a:p>
        </p:txBody>
      </p:sp>
      <p:sp>
        <p:nvSpPr>
          <p:cNvPr id="101" name="Isosceles Triangle 100">
            <a:extLst>
              <a:ext uri="{FF2B5EF4-FFF2-40B4-BE49-F238E27FC236}">
                <a16:creationId xmlns:a16="http://schemas.microsoft.com/office/drawing/2014/main" id="{AA330523-F25B-4007-B3E5-ABB5637D1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27" name="Content Placeholder 26">
            <a:extLst>
              <a:ext uri="{FF2B5EF4-FFF2-40B4-BE49-F238E27FC236}">
                <a16:creationId xmlns:a16="http://schemas.microsoft.com/office/drawing/2014/main" id="{FEB5C95B-6D24-7CB5-59F8-0FA4A61B5D38}"/>
              </a:ext>
            </a:extLst>
          </p:cNvPr>
          <p:cNvPicPr>
            <a:picLocks noGrp="1" noChangeAspect="1"/>
          </p:cNvPicPr>
          <p:nvPr>
            <p:ph sz="half" idx="2"/>
          </p:nvPr>
        </p:nvPicPr>
        <p:blipFill>
          <a:blip r:embed="rId2"/>
          <a:stretch>
            <a:fillRect/>
          </a:stretch>
        </p:blipFill>
        <p:spPr>
          <a:xfrm>
            <a:off x="888603" y="1443513"/>
            <a:ext cx="4887354" cy="3970974"/>
          </a:xfrm>
          <a:prstGeom prst="rect">
            <a:avLst/>
          </a:prstGeom>
        </p:spPr>
      </p:pic>
    </p:spTree>
    <p:extLst>
      <p:ext uri="{BB962C8B-B14F-4D97-AF65-F5344CB8AC3E}">
        <p14:creationId xmlns:p14="http://schemas.microsoft.com/office/powerpoint/2010/main" val="4167117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p:sp>
        <p:nvSpPr>
          <p:cNvPr id="5" name="TextBox 4">
            <a:extLst>
              <a:ext uri="{FF2B5EF4-FFF2-40B4-BE49-F238E27FC236}">
                <a16:creationId xmlns:a16="http://schemas.microsoft.com/office/drawing/2014/main" id="{DDF52104-BC33-8D00-ADAE-D98AEEC038BC}"/>
              </a:ext>
            </a:extLst>
          </p:cNvPr>
          <p:cNvSpPr txBox="1"/>
          <p:nvPr/>
        </p:nvSpPr>
        <p:spPr>
          <a:xfrm>
            <a:off x="3132222" y="1270000"/>
            <a:ext cx="8001000" cy="3785652"/>
          </a:xfrm>
          <a:prstGeom prst="rect">
            <a:avLst/>
          </a:prstGeom>
          <a:noFill/>
        </p:spPr>
        <p:txBody>
          <a:bodyPr wrap="square">
            <a:spAutoFit/>
          </a:bodyPr>
          <a:lstStyle/>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1.People willing to learn</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2.Specialty tools are here and available</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3.Good mix of tech levels</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4.Team works well together</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5.Tech/Advisor relationships</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6.Customer focused</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7.Being able to schedule customers soon</a:t>
            </a:r>
          </a:p>
          <a:p>
            <a:pPr marL="0" marR="0">
              <a:spcBef>
                <a:spcPts val="0"/>
              </a:spcBef>
              <a:spcAft>
                <a:spcPts val="0"/>
              </a:spcAft>
            </a:pPr>
            <a:r>
              <a:rPr lang="en-US" sz="2400" dirty="0">
                <a:latin typeface="Calibri" panose="020F0502020204030204" pitchFamily="34" charset="0"/>
                <a:ea typeface="Calibri" panose="020F0502020204030204" pitchFamily="34" charset="0"/>
                <a:cs typeface="Times New Roman" panose="02020603050405020304" pitchFamily="18" charset="0"/>
              </a:rPr>
              <a:t>Good mix of maintenance, competitive and repair work</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400" dirty="0">
                <a:latin typeface="Calibri" panose="020F0502020204030204" pitchFamily="34" charset="0"/>
                <a:ea typeface="Calibri" panose="020F0502020204030204" pitchFamily="34" charset="0"/>
                <a:cs typeface="Times New Roman" panose="02020603050405020304" pitchFamily="18" charset="0"/>
              </a:rPr>
              <a:t>Solid customer base</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Service advisors relationship with customers is great</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p:txBody>
      </p:sp>
      <p:sp>
        <p:nvSpPr>
          <p:cNvPr id="5" name="TextBox 4">
            <a:extLst>
              <a:ext uri="{FF2B5EF4-FFF2-40B4-BE49-F238E27FC236}">
                <a16:creationId xmlns:a16="http://schemas.microsoft.com/office/drawing/2014/main" id="{9A3201A6-AADC-942D-7C88-706B9BD90B3F}"/>
              </a:ext>
            </a:extLst>
          </p:cNvPr>
          <p:cNvSpPr txBox="1"/>
          <p:nvPr/>
        </p:nvSpPr>
        <p:spPr>
          <a:xfrm>
            <a:off x="3202216" y="2537830"/>
            <a:ext cx="7193068" cy="3231654"/>
          </a:xfrm>
          <a:prstGeom prst="rect">
            <a:avLst/>
          </a:prstGeom>
          <a:noFill/>
        </p:spPr>
        <p:txBody>
          <a:bodyPr wrap="square">
            <a:spAutoFit/>
          </a:bodyPr>
          <a:lstStyle/>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1.Parts slows the process with getting parts to tech</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2.Technician moral is low </a:t>
            </a:r>
          </a:p>
          <a:p>
            <a:pPr marL="0" marR="0">
              <a:spcBef>
                <a:spcPts val="0"/>
              </a:spcBef>
              <a:spcAft>
                <a:spcPts val="0"/>
              </a:spcAft>
            </a:pPr>
            <a:r>
              <a:rPr lang="en-US" sz="2400" dirty="0">
                <a:latin typeface="Calibri" panose="020F0502020204030204" pitchFamily="34" charset="0"/>
                <a:ea typeface="Calibri" panose="020F0502020204030204" pitchFamily="34" charset="0"/>
                <a:cs typeface="Times New Roman" panose="02020603050405020304" pitchFamily="18" charset="0"/>
              </a:rPr>
              <a:t>3.</a:t>
            </a:r>
            <a:r>
              <a:rPr lang="en-US" sz="2400" dirty="0">
                <a:effectLst/>
                <a:latin typeface="Calibri" panose="020F0502020204030204" pitchFamily="34" charset="0"/>
                <a:ea typeface="Calibri" panose="020F0502020204030204" pitchFamily="34" charset="0"/>
                <a:cs typeface="Times New Roman" panose="02020603050405020304" pitchFamily="18" charset="0"/>
              </a:rPr>
              <a:t>Communication between tech and manager</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4.Priority of getting certain vehicle in shop sooner</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4.Taking care of specialty tools</a:t>
            </a:r>
          </a:p>
          <a:p>
            <a:pPr marL="0" marR="0">
              <a:spcBef>
                <a:spcPts val="0"/>
              </a:spcBef>
              <a:spcAft>
                <a:spcPts val="0"/>
              </a:spcAft>
            </a:pPr>
            <a:r>
              <a:rPr lang="en-US" sz="2400" dirty="0">
                <a:effectLst/>
                <a:latin typeface="Calibri" panose="020F0502020204030204" pitchFamily="34" charset="0"/>
                <a:ea typeface="Calibri" panose="020F0502020204030204" pitchFamily="34" charset="0"/>
                <a:cs typeface="Times New Roman" panose="02020603050405020304" pitchFamily="18" charset="0"/>
              </a:rPr>
              <a:t>5. Distribution of work to wrong techs</a:t>
            </a:r>
          </a:p>
          <a:p>
            <a:pPr marL="0" marR="0">
              <a:spcBef>
                <a:spcPts val="0"/>
              </a:spcBef>
              <a:spcAft>
                <a:spcPts val="0"/>
              </a:spcAft>
            </a:pPr>
            <a:r>
              <a:rPr lang="en-US" sz="2400" dirty="0">
                <a:latin typeface="Calibri" panose="020F0502020204030204" pitchFamily="34" charset="0"/>
                <a:ea typeface="Calibri" panose="020F0502020204030204" pitchFamily="34" charset="0"/>
                <a:cs typeface="Times New Roman" panose="02020603050405020304" pitchFamily="18" charset="0"/>
              </a:rPr>
              <a:t>6. Keeping the shop clean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229</TotalTime>
  <Words>1396</Words>
  <Application>Microsoft Office PowerPoint</Application>
  <PresentationFormat>Widescreen</PresentationFormat>
  <Paragraphs>135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using March MTD for work included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Mark Ferguson</cp:lastModifiedBy>
  <cp:revision>5</cp:revision>
  <dcterms:created xsi:type="dcterms:W3CDTF">2022-12-04T13:10:55Z</dcterms:created>
  <dcterms:modified xsi:type="dcterms:W3CDTF">2024-05-04T15:05:39Z</dcterms:modified>
</cp:coreProperties>
</file>