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Snel" userId="fe2ecc4e-b173-448e-abaf-eee16b7564b6" providerId="ADAL" clId="{56EF604C-4408-479A-B48C-8510DC0717ED}"/>
    <pc:docChg chg="undo custSel modSld">
      <pc:chgData name="Ryan Snel" userId="fe2ecc4e-b173-448e-abaf-eee16b7564b6" providerId="ADAL" clId="{56EF604C-4408-479A-B48C-8510DC0717ED}" dt="2024-04-26T21:26:41.377" v="3519" actId="20577"/>
      <pc:docMkLst>
        <pc:docMk/>
      </pc:docMkLst>
      <pc:sldChg chg="modSp mod">
        <pc:chgData name="Ryan Snel" userId="fe2ecc4e-b173-448e-abaf-eee16b7564b6" providerId="ADAL" clId="{56EF604C-4408-479A-B48C-8510DC0717ED}" dt="2024-04-26T21:04:38.030" v="2144" actId="11"/>
        <pc:sldMkLst>
          <pc:docMk/>
          <pc:sldMk cId="3839221384" sldId="257"/>
        </pc:sldMkLst>
        <pc:spChg chg="mod">
          <ac:chgData name="Ryan Snel" userId="fe2ecc4e-b173-448e-abaf-eee16b7564b6" providerId="ADAL" clId="{56EF604C-4408-479A-B48C-8510DC0717ED}" dt="2024-04-26T21:04:38.030" v="2144" actId="11"/>
          <ac:spMkLst>
            <pc:docMk/>
            <pc:sldMk cId="3839221384" sldId="257"/>
            <ac:spMk id="3" creationId="{203A9D90-6288-FF85-A14B-EAAC61E0E9A8}"/>
          </ac:spMkLst>
        </pc:spChg>
      </pc:sldChg>
      <pc:sldChg chg="addSp modSp mod">
        <pc:chgData name="Ryan Snel" userId="fe2ecc4e-b173-448e-abaf-eee16b7564b6" providerId="ADAL" clId="{56EF604C-4408-479A-B48C-8510DC0717ED}" dt="2024-04-26T21:25:45.413" v="3499" actId="20577"/>
        <pc:sldMkLst>
          <pc:docMk/>
          <pc:sldMk cId="4167117408" sldId="258"/>
        </pc:sldMkLst>
        <pc:spChg chg="mod">
          <ac:chgData name="Ryan Snel" userId="fe2ecc4e-b173-448e-abaf-eee16b7564b6" providerId="ADAL" clId="{56EF604C-4408-479A-B48C-8510DC0717ED}" dt="2024-04-26T21:25:45.413" v="3499" actId="20577"/>
          <ac:spMkLst>
            <pc:docMk/>
            <pc:sldMk cId="4167117408" sldId="258"/>
            <ac:spMk id="3" creationId="{DC1AC215-6A1E-4C59-EFD0-D293BFB95537}"/>
          </ac:spMkLst>
        </pc:spChg>
        <pc:picChg chg="add mod">
          <ac:chgData name="Ryan Snel" userId="fe2ecc4e-b173-448e-abaf-eee16b7564b6" providerId="ADAL" clId="{56EF604C-4408-479A-B48C-8510DC0717ED}" dt="2024-04-26T20:47:27.123" v="2052" actId="1076"/>
          <ac:picMkLst>
            <pc:docMk/>
            <pc:sldMk cId="4167117408" sldId="258"/>
            <ac:picMk id="5" creationId="{3D601789-CE13-ACBF-7DA7-AC1F9F0DDA3F}"/>
          </ac:picMkLst>
        </pc:picChg>
      </pc:sldChg>
      <pc:sldChg chg="delSp modSp mod">
        <pc:chgData name="Ryan Snel" userId="fe2ecc4e-b173-448e-abaf-eee16b7564b6" providerId="ADAL" clId="{56EF604C-4408-479A-B48C-8510DC0717ED}" dt="2024-04-26T20:37:51.996" v="1135" actId="20577"/>
        <pc:sldMkLst>
          <pc:docMk/>
          <pc:sldMk cId="2924363353" sldId="259"/>
        </pc:sldMkLst>
        <pc:spChg chg="mod">
          <ac:chgData name="Ryan Snel" userId="fe2ecc4e-b173-448e-abaf-eee16b7564b6" providerId="ADAL" clId="{56EF604C-4408-479A-B48C-8510DC0717ED}" dt="2024-04-26T20:37:51.996" v="1135" actId="20577"/>
          <ac:spMkLst>
            <pc:docMk/>
            <pc:sldMk cId="2924363353" sldId="259"/>
            <ac:spMk id="3" creationId="{0CC31931-4847-F763-D4D1-1433E7E0CE49}"/>
          </ac:spMkLst>
        </pc:spChg>
        <pc:picChg chg="del">
          <ac:chgData name="Ryan Snel" userId="fe2ecc4e-b173-448e-abaf-eee16b7564b6" providerId="ADAL" clId="{56EF604C-4408-479A-B48C-8510DC0717ED}" dt="2024-04-26T16:36:08.582" v="295" actId="478"/>
          <ac:picMkLst>
            <pc:docMk/>
            <pc:sldMk cId="2924363353" sldId="259"/>
            <ac:picMk id="5" creationId="{638923E5-393E-9E8C-12AC-A2E2EBB7FEAC}"/>
          </ac:picMkLst>
        </pc:picChg>
      </pc:sldChg>
      <pc:sldChg chg="modSp mod">
        <pc:chgData name="Ryan Snel" userId="fe2ecc4e-b173-448e-abaf-eee16b7564b6" providerId="ADAL" clId="{56EF604C-4408-479A-B48C-8510DC0717ED}" dt="2024-04-26T21:05:08.407" v="2145" actId="11"/>
        <pc:sldMkLst>
          <pc:docMk/>
          <pc:sldMk cId="2417698126" sldId="262"/>
        </pc:sldMkLst>
        <pc:spChg chg="mod">
          <ac:chgData name="Ryan Snel" userId="fe2ecc4e-b173-448e-abaf-eee16b7564b6" providerId="ADAL" clId="{56EF604C-4408-479A-B48C-8510DC0717ED}" dt="2024-04-26T21:05:08.407" v="2145" actId="11"/>
          <ac:spMkLst>
            <pc:docMk/>
            <pc:sldMk cId="2417698126" sldId="262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05:35.419" v="2146" actId="11"/>
        <pc:sldMkLst>
          <pc:docMk/>
          <pc:sldMk cId="3912869560" sldId="263"/>
        </pc:sldMkLst>
        <pc:spChg chg="mod">
          <ac:chgData name="Ryan Snel" userId="fe2ecc4e-b173-448e-abaf-eee16b7564b6" providerId="ADAL" clId="{56EF604C-4408-479A-B48C-8510DC0717ED}" dt="2024-04-26T21:05:35.419" v="2146" actId="11"/>
          <ac:spMkLst>
            <pc:docMk/>
            <pc:sldMk cId="3912869560" sldId="263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06:05.586" v="2147" actId="11"/>
        <pc:sldMkLst>
          <pc:docMk/>
          <pc:sldMk cId="627664966" sldId="264"/>
        </pc:sldMkLst>
        <pc:spChg chg="mod">
          <ac:chgData name="Ryan Snel" userId="fe2ecc4e-b173-448e-abaf-eee16b7564b6" providerId="ADAL" clId="{56EF604C-4408-479A-B48C-8510DC0717ED}" dt="2024-04-26T21:06:05.586" v="2147" actId="11"/>
          <ac:spMkLst>
            <pc:docMk/>
            <pc:sldMk cId="627664966" sldId="264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07:51.651" v="2237" actId="11"/>
        <pc:sldMkLst>
          <pc:docMk/>
          <pc:sldMk cId="3985272254" sldId="265"/>
        </pc:sldMkLst>
        <pc:spChg chg="mod">
          <ac:chgData name="Ryan Snel" userId="fe2ecc4e-b173-448e-abaf-eee16b7564b6" providerId="ADAL" clId="{56EF604C-4408-479A-B48C-8510DC0717ED}" dt="2024-04-26T21:07:51.651" v="2237" actId="11"/>
          <ac:spMkLst>
            <pc:docMk/>
            <pc:sldMk cId="3985272254" sldId="265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26:22.513" v="3513" actId="20577"/>
        <pc:sldMkLst>
          <pc:docMk/>
          <pc:sldMk cId="4226099158" sldId="266"/>
        </pc:sldMkLst>
        <pc:spChg chg="mod">
          <ac:chgData name="Ryan Snel" userId="fe2ecc4e-b173-448e-abaf-eee16b7564b6" providerId="ADAL" clId="{56EF604C-4408-479A-B48C-8510DC0717ED}" dt="2024-04-26T21:26:22.513" v="3513" actId="20577"/>
          <ac:spMkLst>
            <pc:docMk/>
            <pc:sldMk cId="4226099158" sldId="266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12:14.766" v="2729" actId="11"/>
        <pc:sldMkLst>
          <pc:docMk/>
          <pc:sldMk cId="850427537" sldId="267"/>
        </pc:sldMkLst>
        <pc:spChg chg="mod">
          <ac:chgData name="Ryan Snel" userId="fe2ecc4e-b173-448e-abaf-eee16b7564b6" providerId="ADAL" clId="{56EF604C-4408-479A-B48C-8510DC0717ED}" dt="2024-04-26T21:12:14.766" v="2729" actId="11"/>
          <ac:spMkLst>
            <pc:docMk/>
            <pc:sldMk cId="850427537" sldId="267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26:41.377" v="3519" actId="20577"/>
        <pc:sldMkLst>
          <pc:docMk/>
          <pc:sldMk cId="3364109993" sldId="268"/>
        </pc:sldMkLst>
        <pc:graphicFrameChg chg="mod modGraphic">
          <ac:chgData name="Ryan Snel" userId="fe2ecc4e-b173-448e-abaf-eee16b7564b6" providerId="ADAL" clId="{56EF604C-4408-479A-B48C-8510DC0717ED}" dt="2024-04-26T21:26:41.377" v="3519" actId="20577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 mod">
        <pc:chgData name="Ryan Snel" userId="fe2ecc4e-b173-448e-abaf-eee16b7564b6" providerId="ADAL" clId="{56EF604C-4408-479A-B48C-8510DC0717ED}" dt="2024-04-26T21:19:58.819" v="3472" actId="20577"/>
        <pc:sldMkLst>
          <pc:docMk/>
          <pc:sldMk cId="3799370086" sldId="269"/>
        </pc:sldMkLst>
        <pc:spChg chg="mod">
          <ac:chgData name="Ryan Snel" userId="fe2ecc4e-b173-448e-abaf-eee16b7564b6" providerId="ADAL" clId="{56EF604C-4408-479A-B48C-8510DC0717ED}" dt="2024-04-26T21:19:58.819" v="3472" actId="20577"/>
          <ac:spMkLst>
            <pc:docMk/>
            <pc:sldMk cId="3799370086" sldId="269"/>
            <ac:spMk id="3" creationId="{203A9D90-6288-FF85-A14B-EAAC61E0E9A8}"/>
          </ac:spMkLst>
        </pc:spChg>
      </pc:sldChg>
      <pc:sldChg chg="modSp mod">
        <pc:chgData name="Ryan Snel" userId="fe2ecc4e-b173-448e-abaf-eee16b7564b6" providerId="ADAL" clId="{56EF604C-4408-479A-B48C-8510DC0717ED}" dt="2024-04-26T21:24:17.079" v="3475" actId="20577"/>
        <pc:sldMkLst>
          <pc:docMk/>
          <pc:sldMk cId="3887641486" sldId="270"/>
        </pc:sldMkLst>
        <pc:spChg chg="mod">
          <ac:chgData name="Ryan Snel" userId="fe2ecc4e-b173-448e-abaf-eee16b7564b6" providerId="ADAL" clId="{56EF604C-4408-479A-B48C-8510DC0717ED}" dt="2024-04-26T21:24:17.079" v="3475" actId="20577"/>
          <ac:spMkLst>
            <pc:docMk/>
            <pc:sldMk cId="3887641486" sldId="270"/>
            <ac:spMk id="3" creationId="{0CC31931-4847-F763-D4D1-1433E7E0CE49}"/>
          </ac:spMkLst>
        </pc:spChg>
        <pc:picChg chg="mod">
          <ac:chgData name="Ryan Snel" userId="fe2ecc4e-b173-448e-abaf-eee16b7564b6" providerId="ADAL" clId="{56EF604C-4408-479A-B48C-8510DC0717ED}" dt="2024-04-26T16:29:16.280" v="199" actId="1076"/>
          <ac:picMkLst>
            <pc:docMk/>
            <pc:sldMk cId="3887641486" sldId="270"/>
            <ac:picMk id="7" creationId="{7FDD1A95-1C16-1771-16FD-845E8B920E6C}"/>
          </ac:picMkLst>
        </pc:picChg>
      </pc:sldChg>
      <pc:sldChg chg="modSp mod">
        <pc:chgData name="Ryan Snel" userId="fe2ecc4e-b173-448e-abaf-eee16b7564b6" providerId="ADAL" clId="{56EF604C-4408-479A-B48C-8510DC0717ED}" dt="2024-04-26T16:59:36.448" v="655" actId="1076"/>
        <pc:sldMkLst>
          <pc:docMk/>
          <pc:sldMk cId="1306592365" sldId="271"/>
        </pc:sldMkLst>
        <pc:spChg chg="mod">
          <ac:chgData name="Ryan Snel" userId="fe2ecc4e-b173-448e-abaf-eee16b7564b6" providerId="ADAL" clId="{56EF604C-4408-479A-B48C-8510DC0717ED}" dt="2024-04-26T16:59:30.317" v="654" actId="11"/>
          <ac:spMkLst>
            <pc:docMk/>
            <pc:sldMk cId="1306592365" sldId="271"/>
            <ac:spMk id="3" creationId="{0CC31931-4847-F763-D4D1-1433E7E0CE49}"/>
          </ac:spMkLst>
        </pc:spChg>
        <pc:picChg chg="mod">
          <ac:chgData name="Ryan Snel" userId="fe2ecc4e-b173-448e-abaf-eee16b7564b6" providerId="ADAL" clId="{56EF604C-4408-479A-B48C-8510DC0717ED}" dt="2024-04-26T16:59:36.448" v="655" actId="1076"/>
          <ac:picMkLst>
            <pc:docMk/>
            <pc:sldMk cId="1306592365" sldId="271"/>
            <ac:picMk id="8" creationId="{E46FFE0D-47B9-9B33-606D-F80430C81E4D}"/>
          </ac:picMkLst>
        </pc:picChg>
      </pc:sldChg>
      <pc:sldChg chg="addSp delSp modSp mod">
        <pc:chgData name="Ryan Snel" userId="fe2ecc4e-b173-448e-abaf-eee16b7564b6" providerId="ADAL" clId="{56EF604C-4408-479A-B48C-8510DC0717ED}" dt="2024-04-26T20:35:52.416" v="1127" actId="20577"/>
        <pc:sldMkLst>
          <pc:docMk/>
          <pc:sldMk cId="1901477980" sldId="272"/>
        </pc:sldMkLst>
        <pc:spChg chg="mod">
          <ac:chgData name="Ryan Snel" userId="fe2ecc4e-b173-448e-abaf-eee16b7564b6" providerId="ADAL" clId="{56EF604C-4408-479A-B48C-8510DC0717ED}" dt="2024-04-26T20:35:52.416" v="1127" actId="20577"/>
          <ac:spMkLst>
            <pc:docMk/>
            <pc:sldMk cId="1901477980" sldId="272"/>
            <ac:spMk id="3" creationId="{0CC31931-4847-F763-D4D1-1433E7E0CE49}"/>
          </ac:spMkLst>
        </pc:spChg>
        <pc:spChg chg="mod">
          <ac:chgData name="Ryan Snel" userId="fe2ecc4e-b173-448e-abaf-eee16b7564b6" providerId="ADAL" clId="{56EF604C-4408-479A-B48C-8510DC0717ED}" dt="2024-04-26T20:35:01.990" v="1115" actId="27636"/>
          <ac:spMkLst>
            <pc:docMk/>
            <pc:sldMk cId="1901477980" sldId="272"/>
            <ac:spMk id="5" creationId="{1B066A42-0EF3-6D12-8599-9307EEDD8D37}"/>
          </ac:spMkLst>
        </pc:spChg>
        <pc:picChg chg="add mod">
          <ac:chgData name="Ryan Snel" userId="fe2ecc4e-b173-448e-abaf-eee16b7564b6" providerId="ADAL" clId="{56EF604C-4408-479A-B48C-8510DC0717ED}" dt="2024-04-26T20:35:06.325" v="1117" actId="1076"/>
          <ac:picMkLst>
            <pc:docMk/>
            <pc:sldMk cId="1901477980" sldId="272"/>
            <ac:picMk id="6" creationId="{3BAA80C5-9D70-8968-DDE3-A43AC245378A}"/>
          </ac:picMkLst>
        </pc:picChg>
        <pc:picChg chg="add del">
          <ac:chgData name="Ryan Snel" userId="fe2ecc4e-b173-448e-abaf-eee16b7564b6" providerId="ADAL" clId="{56EF604C-4408-479A-B48C-8510DC0717ED}" dt="2024-04-26T20:30:55.035" v="788" actId="478"/>
          <ac:picMkLst>
            <pc:docMk/>
            <pc:sldMk cId="1901477980" sldId="272"/>
            <ac:picMk id="8" creationId="{F9BE766C-2AB4-64F3-957F-1DD7F87236BE}"/>
          </ac:picMkLst>
        </pc:picChg>
      </pc:sldChg>
      <pc:sldChg chg="addSp delSp modSp mod">
        <pc:chgData name="Ryan Snel" userId="fe2ecc4e-b173-448e-abaf-eee16b7564b6" providerId="ADAL" clId="{56EF604C-4408-479A-B48C-8510DC0717ED}" dt="2024-04-26T21:24:59.284" v="3485" actId="20577"/>
        <pc:sldMkLst>
          <pc:docMk/>
          <pc:sldMk cId="3333452679" sldId="273"/>
        </pc:sldMkLst>
        <pc:spChg chg="mod">
          <ac:chgData name="Ryan Snel" userId="fe2ecc4e-b173-448e-abaf-eee16b7564b6" providerId="ADAL" clId="{56EF604C-4408-479A-B48C-8510DC0717ED}" dt="2024-04-26T21:24:59.284" v="3485" actId="20577"/>
          <ac:spMkLst>
            <pc:docMk/>
            <pc:sldMk cId="3333452679" sldId="273"/>
            <ac:spMk id="3" creationId="{0CC31931-4847-F763-D4D1-1433E7E0CE49}"/>
          </ac:spMkLst>
        </pc:spChg>
        <pc:picChg chg="add mod">
          <ac:chgData name="Ryan Snel" userId="fe2ecc4e-b173-448e-abaf-eee16b7564b6" providerId="ADAL" clId="{56EF604C-4408-479A-B48C-8510DC0717ED}" dt="2024-04-26T20:41:52.515" v="1586" actId="1076"/>
          <ac:picMkLst>
            <pc:docMk/>
            <pc:sldMk cId="3333452679" sldId="273"/>
            <ac:picMk id="5" creationId="{F788F0B7-A37C-2B90-F16C-D3A5947FCFFF}"/>
          </ac:picMkLst>
        </pc:picChg>
        <pc:picChg chg="add del">
          <ac:chgData name="Ryan Snel" userId="fe2ecc4e-b173-448e-abaf-eee16b7564b6" providerId="ADAL" clId="{56EF604C-4408-479A-B48C-8510DC0717ED}" dt="2024-04-26T20:37:31.053" v="1130" actId="478"/>
          <ac:picMkLst>
            <pc:docMk/>
            <pc:sldMk cId="3333452679" sldId="273"/>
            <ac:picMk id="8" creationId="{CF7CAE11-9A9E-5A18-4724-B710B48254D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782698"/>
            <a:ext cx="7766936" cy="164630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828674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Ryan Snel</a:t>
            </a:r>
          </a:p>
          <a:p>
            <a:pPr algn="ctr"/>
            <a:r>
              <a:rPr lang="en-US" sz="3200" dirty="0"/>
              <a:t>OpenRoad Richmond Lexus</a:t>
            </a:r>
          </a:p>
          <a:p>
            <a:pPr algn="ctr"/>
            <a:r>
              <a:rPr lang="en-US" sz="3200" dirty="0"/>
              <a:t>Class: N439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MPIs not being done as of right now – opportunities for higher hours per RO and $ per RO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 junior advisor started 2 months ago – low sales that can be improved with training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Alignment penetration hovering around 10—14% - room to bring it up to 20-30%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spcAft>
                <a:spcPts val="800"/>
              </a:spcAft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additional bays not utilized (one extra bay + one EV bay) – room to add manpower to increase capacity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Prepaid maintenance plan eroding GP % and ELR (separate ROs written for additional work instead on same RO lowering hours per RO for the one visit, 15% or 20% discount lowering GP %)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spcAft>
                <a:spcPts val="800"/>
              </a:spcAft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Door rate at least $10 above other Lexus dealerships in Lower Mainland – difficult to adjust door rate yearly in order to stay competitive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Increase $ per RO and hours per RO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Provide better guest experience = better retention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Continue with the previously stated adjustments: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SA training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Discontinue pre-paid maintenance program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Develop Video RO to 80% penetration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Grow our revenue-generating staff as needed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Adjust hours of operation to eliminate bottle-necks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Offer more = sell more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Better Guest Experience = more retention = more money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Technology to aid in sales = more money for staff = happier staff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Happier staff leads to better customer engagement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…and the circle of life just keeps going!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295129"/>
              </p:ext>
            </p:extLst>
          </p:nvPr>
        </p:nvGraphicFramePr>
        <p:xfrm>
          <a:off x="769121" y="1187866"/>
          <a:ext cx="8197232" cy="5670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6259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2398562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2732411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640176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640176">
                <a:tc>
                  <a:txBody>
                    <a:bodyPr/>
                    <a:lstStyle/>
                    <a:p>
                      <a:pPr marL="457200" lvl="1" indent="0">
                        <a:buClr>
                          <a:schemeClr val="accent3"/>
                        </a:buClr>
                        <a:buFont typeface="+mj-lt"/>
                        <a:buNone/>
                      </a:pPr>
                      <a:r>
                        <a:rPr lang="en-US" dirty="0"/>
                        <a:t>SA training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Weekly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9145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Discontinue pre-paid maintenance program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Already Done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9145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Develop Video RO to 80% penetration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Manager/Service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30 days, meet and adjust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9145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Grow our revenue-generating staff as needed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GM, SM and HR based on manpower budgets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 Financial Review meetings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9145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Adjust hours of operation to eliminate bottle-necks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Committee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36581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36581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r>
              <a:rPr lang="en-US" dirty="0"/>
              <a:t>Some of the items have already been started or completed. The main take-away for me is the ability to ‘now’ have conversations with my Service Department and be confident and capable. I feel I have developed competency in an area that frankly scared me up until this point in my career. </a:t>
            </a:r>
          </a:p>
          <a:p>
            <a:r>
              <a:rPr lang="en-US" dirty="0"/>
              <a:t>These items are now a daily conversation and are of a lot greater importance today in a world of gross erosion. </a:t>
            </a:r>
          </a:p>
          <a:p>
            <a:r>
              <a:rPr lang="en-US" dirty="0"/>
              <a:t>Thank you!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26251"/>
            <a:ext cx="8596668" cy="4315112"/>
          </a:xfrm>
        </p:spPr>
        <p:txBody>
          <a:bodyPr>
            <a:normAutofit fontScale="925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Maximizing Lexus Co-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op – running quarterly promotions when sending out service reminder (complimentary wipers with large service, $10 off alignment, 10% HVAC service etc. – promotion based on season/current business needs) </a:t>
            </a:r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Wider variety of marketing on social media for service department (currently none) – highlight on employees, facilities, service-related information (personalization of the business) </a:t>
            </a:r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Already working with marketing department to pre-plan monthly ideas for social media marketing presence and increase website promos</a:t>
            </a:r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857250" lvl="1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Budget constraints. Recent group wide expense reduction protocols add challenges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4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increase door rate</a:t>
            </a:r>
          </a:p>
          <a:p>
            <a:pPr marL="400050" indent="-400050">
              <a:buClr>
                <a:schemeClr val="accent4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Internal rate should match door rate. Policy is dragging down our %</a:t>
            </a:r>
          </a:p>
          <a:p>
            <a:pPr marL="400050" indent="-400050">
              <a:buClr>
                <a:schemeClr val="accent4"/>
              </a:buClr>
              <a:buFont typeface="+mj-lt"/>
              <a:buAutoNum type="romanLcPeriod"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Analyze use of Shop RO and Policy in Internal</a:t>
            </a:r>
          </a:p>
          <a:p>
            <a:pPr marL="400050" indent="-400050">
              <a:buClr>
                <a:schemeClr val="accent4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have monthly meetings on schedule with Managers and GM to assess and improve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FDD1A95-1C16-1771-16FD-845E8B920E6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88379" y="2299854"/>
            <a:ext cx="6478536" cy="2392218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run a pretty tight ship but there’s always room to improve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Doing a cost analysis on our Service Loaner program. We will be reducing our fleet and using ‘less expensive’ models to reduce maintenance costs and write-back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We’ve switched suppliers for general materials (paper, ink, etc.)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Also reducing non-revenue generating staff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46FFE0D-47B9-9B33-606D-F80430C81E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61369" y="2542824"/>
            <a:ext cx="5655654" cy="2957345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980374"/>
            <a:ext cx="4184035" cy="3880772"/>
          </a:xfrm>
        </p:spPr>
        <p:txBody>
          <a:bodyPr>
            <a:normAutofit fontScale="925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flow is heavily skewed to Maintenance work and too many one-liners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Additional Service Advisor sales training is in the works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Implementing Video RO to increase $$ per RO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Developing Tech preparation awareness. Come to work ready to work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Echoing the “All Products to All customers All the time” mentality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066A42-0EF3-6D12-8599-9307EEDD8D3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AA80C5-9D70-8968-DDE3-A43AC2453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369" y="1593120"/>
            <a:ext cx="6137185" cy="465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930400"/>
            <a:ext cx="4184035" cy="3880772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have not done any analysis on hours of operation and customer needs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are starting a task force to examine expanding our hours and what impact that will have on the store/staff/customers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Establish a benchmark based on successful stores in our market Re: hours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Potential to create disgruntled staff so we’re approaching this with care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88F0B7-A37C-2B90-F16C-D3A5947FC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1699780"/>
            <a:ext cx="4950591" cy="454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704" y="1930400"/>
            <a:ext cx="4184035" cy="3880772"/>
          </a:xfrm>
        </p:spPr>
        <p:txBody>
          <a:bodyPr>
            <a:normAutofit lnSpcReduction="10000"/>
          </a:bodyPr>
          <a:lstStyle/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There is an acknowledgement from Service Manager that we are not recommending enough Repair items. We are far behind our targets with our Retail Parts achievements 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The SA sales training will help, and the Video RO program will be huge. Already great feedback from customers</a:t>
            </a:r>
          </a:p>
          <a:p>
            <a:pPr marL="400050" indent="-400050">
              <a:buClr>
                <a:schemeClr val="accent3"/>
              </a:buClr>
              <a:buFont typeface="+mj-lt"/>
              <a:buAutoNum type="romanLcPeriod"/>
            </a:pPr>
            <a:r>
              <a:rPr lang="en-US" dirty="0"/>
              <a:t>We’ve also put together a Technician spiff/raffle on upsold Rotors, Wipers, and repairs beyond the RO ticket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601789-CE13-ACBF-7DA7-AC1F9F0DD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525" y="1601582"/>
            <a:ext cx="5462443" cy="464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Volume. We can increase appointments as we grow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full-time senior service advisors (out of 5) and of those 4, 3 have more than 10 years Lexus experience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spcAft>
                <a:spcPts val="800"/>
              </a:spcAft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Long-term Lexus technicians with vast experience to do a wide range of diagnosis/repairs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quality/enough time spent with each guests due to high volume (at peak hours)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Manual walkaround process – damage/pre-existing conditions on vehicle not marked down completely)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lvl="0" indent="-400050">
              <a:lnSpc>
                <a:spcPct val="107000"/>
              </a:lnSpc>
              <a:spcAft>
                <a:spcPts val="800"/>
              </a:spcAft>
              <a:buClr>
                <a:schemeClr val="accent3"/>
              </a:buClr>
              <a:buFont typeface="+mj-lt"/>
              <a:buAutoNum type="romanLcPeriod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CSI trending at or just below target (most common feedback, car wash quality, wait time to speak to advisor)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644</TotalTime>
  <Words>958</Words>
  <Application>Microsoft Office PowerPoint</Application>
  <PresentationFormat>Widescreen</PresentationFormat>
  <Paragraphs>108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Ryan Snel</cp:lastModifiedBy>
  <cp:revision>8</cp:revision>
  <dcterms:created xsi:type="dcterms:W3CDTF">2022-12-04T13:10:55Z</dcterms:created>
  <dcterms:modified xsi:type="dcterms:W3CDTF">2024-04-26T21:26:49Z</dcterms:modified>
</cp:coreProperties>
</file>