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Drewes" userId="9720a2ea-94ca-433b-b9da-fc7f3019a876" providerId="ADAL" clId="{A0DDFA1E-621D-4FF9-9C1F-7DDD7B29529A}"/>
    <pc:docChg chg="custSel modSld">
      <pc:chgData name="Brian Drewes" userId="9720a2ea-94ca-433b-b9da-fc7f3019a876" providerId="ADAL" clId="{A0DDFA1E-621D-4FF9-9C1F-7DDD7B29529A}" dt="2024-03-22T21:51:20.722" v="3340" actId="20577"/>
      <pc:docMkLst>
        <pc:docMk/>
      </pc:docMkLst>
      <pc:sldChg chg="modSp mod">
        <pc:chgData name="Brian Drewes" userId="9720a2ea-94ca-433b-b9da-fc7f3019a876" providerId="ADAL" clId="{A0DDFA1E-621D-4FF9-9C1F-7DDD7B29529A}" dt="2024-03-22T21:07:17.560" v="18" actId="20577"/>
        <pc:sldMkLst>
          <pc:docMk/>
          <pc:sldMk cId="407074056" sldId="256"/>
        </pc:sldMkLst>
        <pc:spChg chg="mod">
          <ac:chgData name="Brian Drewes" userId="9720a2ea-94ca-433b-b9da-fc7f3019a876" providerId="ADAL" clId="{A0DDFA1E-621D-4FF9-9C1F-7DDD7B29529A}" dt="2024-03-22T21:07:17.560" v="18" actId="20577"/>
          <ac:spMkLst>
            <pc:docMk/>
            <pc:sldMk cId="407074056" sldId="256"/>
            <ac:spMk id="3" creationId="{3D24D94E-9ADE-FBA4-4E04-F5102B2316CA}"/>
          </ac:spMkLst>
        </pc:spChg>
      </pc:sldChg>
      <pc:sldChg chg="addSp modSp mod">
        <pc:chgData name="Brian Drewes" userId="9720a2ea-94ca-433b-b9da-fc7f3019a876" providerId="ADAL" clId="{A0DDFA1E-621D-4FF9-9C1F-7DDD7B29529A}" dt="2024-03-22T21:47:41.679" v="2983" actId="27636"/>
        <pc:sldMkLst>
          <pc:docMk/>
          <pc:sldMk cId="4167117408" sldId="258"/>
        </pc:sldMkLst>
        <pc:spChg chg="mod">
          <ac:chgData name="Brian Drewes" userId="9720a2ea-94ca-433b-b9da-fc7f3019a876" providerId="ADAL" clId="{A0DDFA1E-621D-4FF9-9C1F-7DDD7B29529A}" dt="2024-03-22T21:47:41.679" v="2983" actId="27636"/>
          <ac:spMkLst>
            <pc:docMk/>
            <pc:sldMk cId="4167117408" sldId="258"/>
            <ac:spMk id="3" creationId="{DC1AC215-6A1E-4C59-EFD0-D293BFB95537}"/>
          </ac:spMkLst>
        </pc:spChg>
        <pc:picChg chg="add mod">
          <ac:chgData name="Brian Drewes" userId="9720a2ea-94ca-433b-b9da-fc7f3019a876" providerId="ADAL" clId="{A0DDFA1E-621D-4FF9-9C1F-7DDD7B29529A}" dt="2024-03-22T21:15:06.681" v="40" actId="1076"/>
          <ac:picMkLst>
            <pc:docMk/>
            <pc:sldMk cId="4167117408" sldId="258"/>
            <ac:picMk id="5" creationId="{7C7560F1-0932-8446-E8B3-60E993971D54}"/>
          </ac:picMkLst>
        </pc:picChg>
      </pc:sldChg>
      <pc:sldChg chg="modSp mod">
        <pc:chgData name="Brian Drewes" userId="9720a2ea-94ca-433b-b9da-fc7f3019a876" providerId="ADAL" clId="{A0DDFA1E-621D-4FF9-9C1F-7DDD7B29529A}" dt="2024-03-22T21:22:56.458" v="576" actId="20577"/>
        <pc:sldMkLst>
          <pc:docMk/>
          <pc:sldMk cId="2924363353" sldId="259"/>
        </pc:sldMkLst>
        <pc:spChg chg="mod">
          <ac:chgData name="Brian Drewes" userId="9720a2ea-94ca-433b-b9da-fc7f3019a876" providerId="ADAL" clId="{A0DDFA1E-621D-4FF9-9C1F-7DDD7B29529A}" dt="2024-03-22T21:22:56.458" v="576" actId="20577"/>
          <ac:spMkLst>
            <pc:docMk/>
            <pc:sldMk cId="2924363353" sldId="259"/>
            <ac:spMk id="3" creationId="{0CC31931-4847-F763-D4D1-1433E7E0CE49}"/>
          </ac:spMkLst>
        </pc:spChg>
      </pc:sldChg>
      <pc:sldChg chg="addSp delSp modSp mod">
        <pc:chgData name="Brian Drewes" userId="9720a2ea-94ca-433b-b9da-fc7f3019a876" providerId="ADAL" clId="{A0DDFA1E-621D-4FF9-9C1F-7DDD7B29529A}" dt="2024-03-22T21:28:27.384" v="1005" actId="20577"/>
        <pc:sldMkLst>
          <pc:docMk/>
          <pc:sldMk cId="3887641486" sldId="270"/>
        </pc:sldMkLst>
        <pc:spChg chg="mod">
          <ac:chgData name="Brian Drewes" userId="9720a2ea-94ca-433b-b9da-fc7f3019a876" providerId="ADAL" clId="{A0DDFA1E-621D-4FF9-9C1F-7DDD7B29529A}" dt="2024-03-22T21:28:27.384" v="1005" actId="20577"/>
          <ac:spMkLst>
            <pc:docMk/>
            <pc:sldMk cId="3887641486" sldId="270"/>
            <ac:spMk id="3" creationId="{0CC31931-4847-F763-D4D1-1433E7E0CE49}"/>
          </ac:spMkLst>
        </pc:spChg>
        <pc:spChg chg="add del mod">
          <ac:chgData name="Brian Drewes" userId="9720a2ea-94ca-433b-b9da-fc7f3019a876" providerId="ADAL" clId="{A0DDFA1E-621D-4FF9-9C1F-7DDD7B29529A}" dt="2024-03-22T21:23:17.015" v="580" actId="478"/>
          <ac:spMkLst>
            <pc:docMk/>
            <pc:sldMk cId="3887641486" sldId="270"/>
            <ac:spMk id="7" creationId="{4795810C-38D1-33AB-FA34-664E2C379C49}"/>
          </ac:spMkLst>
        </pc:spChg>
        <pc:picChg chg="add mod">
          <ac:chgData name="Brian Drewes" userId="9720a2ea-94ca-433b-b9da-fc7f3019a876" providerId="ADAL" clId="{A0DDFA1E-621D-4FF9-9C1F-7DDD7B29529A}" dt="2024-03-22T21:23:21.454" v="581" actId="1076"/>
          <ac:picMkLst>
            <pc:docMk/>
            <pc:sldMk cId="3887641486" sldId="270"/>
            <ac:picMk id="5" creationId="{B985A045-2887-CADD-FD2F-3E492A57F7DD}"/>
          </ac:picMkLst>
        </pc:picChg>
        <pc:picChg chg="del">
          <ac:chgData name="Brian Drewes" userId="9720a2ea-94ca-433b-b9da-fc7f3019a876" providerId="ADAL" clId="{A0DDFA1E-621D-4FF9-9C1F-7DDD7B29529A}" dt="2024-03-22T21:23:14.848" v="579" actId="478"/>
          <ac:picMkLst>
            <pc:docMk/>
            <pc:sldMk cId="3887641486" sldId="270"/>
            <ac:picMk id="10" creationId="{C3022619-ABD1-BF3C-F7D9-E56C642C5D22}"/>
          </ac:picMkLst>
        </pc:picChg>
      </pc:sldChg>
      <pc:sldChg chg="addSp delSp modSp mod">
        <pc:chgData name="Brian Drewes" userId="9720a2ea-94ca-433b-b9da-fc7f3019a876" providerId="ADAL" clId="{A0DDFA1E-621D-4FF9-9C1F-7DDD7B29529A}" dt="2024-03-22T21:33:49.540" v="1550" actId="20577"/>
        <pc:sldMkLst>
          <pc:docMk/>
          <pc:sldMk cId="1306592365" sldId="271"/>
        </pc:sldMkLst>
        <pc:spChg chg="mod">
          <ac:chgData name="Brian Drewes" userId="9720a2ea-94ca-433b-b9da-fc7f3019a876" providerId="ADAL" clId="{A0DDFA1E-621D-4FF9-9C1F-7DDD7B29529A}" dt="2024-03-22T21:33:49.540" v="1550" actId="20577"/>
          <ac:spMkLst>
            <pc:docMk/>
            <pc:sldMk cId="1306592365" sldId="271"/>
            <ac:spMk id="3" creationId="{0CC31931-4847-F763-D4D1-1433E7E0CE49}"/>
          </ac:spMkLst>
        </pc:spChg>
        <pc:spChg chg="add del mod">
          <ac:chgData name="Brian Drewes" userId="9720a2ea-94ca-433b-b9da-fc7f3019a876" providerId="ADAL" clId="{A0DDFA1E-621D-4FF9-9C1F-7DDD7B29529A}" dt="2024-03-22T21:28:50.196" v="1027" actId="478"/>
          <ac:spMkLst>
            <pc:docMk/>
            <pc:sldMk cId="1306592365" sldId="271"/>
            <ac:spMk id="8" creationId="{C179D12D-B2AC-37FF-227C-4345EF010F91}"/>
          </ac:spMkLst>
        </pc:spChg>
        <pc:picChg chg="add mod">
          <ac:chgData name="Brian Drewes" userId="9720a2ea-94ca-433b-b9da-fc7f3019a876" providerId="ADAL" clId="{A0DDFA1E-621D-4FF9-9C1F-7DDD7B29529A}" dt="2024-03-22T21:28:53.981" v="1028" actId="1076"/>
          <ac:picMkLst>
            <pc:docMk/>
            <pc:sldMk cId="1306592365" sldId="271"/>
            <ac:picMk id="5" creationId="{DBB18DDE-A39F-DEC6-69E0-4DF1C8660573}"/>
          </ac:picMkLst>
        </pc:picChg>
        <pc:picChg chg="del">
          <ac:chgData name="Brian Drewes" userId="9720a2ea-94ca-433b-b9da-fc7f3019a876" providerId="ADAL" clId="{A0DDFA1E-621D-4FF9-9C1F-7DDD7B29529A}" dt="2024-03-22T21:28:47.730" v="1026" actId="478"/>
          <ac:picMkLst>
            <pc:docMk/>
            <pc:sldMk cId="1306592365" sldId="271"/>
            <ac:picMk id="6" creationId="{C2A3775D-51A5-D12F-8A3D-32A5B63F1D82}"/>
          </ac:picMkLst>
        </pc:picChg>
      </pc:sldChg>
      <pc:sldChg chg="addSp delSp modSp mod">
        <pc:chgData name="Brian Drewes" userId="9720a2ea-94ca-433b-b9da-fc7f3019a876" providerId="ADAL" clId="{A0DDFA1E-621D-4FF9-9C1F-7DDD7B29529A}" dt="2024-03-22T21:51:20.722" v="3340" actId="20577"/>
        <pc:sldMkLst>
          <pc:docMk/>
          <pc:sldMk cId="1901477980" sldId="272"/>
        </pc:sldMkLst>
        <pc:spChg chg="mod">
          <ac:chgData name="Brian Drewes" userId="9720a2ea-94ca-433b-b9da-fc7f3019a876" providerId="ADAL" clId="{A0DDFA1E-621D-4FF9-9C1F-7DDD7B29529A}" dt="2024-03-22T21:51:20.722" v="3340" actId="20577"/>
          <ac:spMkLst>
            <pc:docMk/>
            <pc:sldMk cId="1901477980" sldId="272"/>
            <ac:spMk id="3" creationId="{0CC31931-4847-F763-D4D1-1433E7E0CE49}"/>
          </ac:spMkLst>
        </pc:spChg>
        <pc:spChg chg="add del mod">
          <ac:chgData name="Brian Drewes" userId="9720a2ea-94ca-433b-b9da-fc7f3019a876" providerId="ADAL" clId="{A0DDFA1E-621D-4FF9-9C1F-7DDD7B29529A}" dt="2024-03-22T21:34:08.706" v="1553" actId="478"/>
          <ac:spMkLst>
            <pc:docMk/>
            <pc:sldMk cId="1901477980" sldId="272"/>
            <ac:spMk id="10" creationId="{49C6937E-B98E-7EDC-D045-B65FF073954C}"/>
          </ac:spMkLst>
        </pc:spChg>
        <pc:picChg chg="add del mod">
          <ac:chgData name="Brian Drewes" userId="9720a2ea-94ca-433b-b9da-fc7f3019a876" providerId="ADAL" clId="{A0DDFA1E-621D-4FF9-9C1F-7DDD7B29529A}" dt="2024-03-22T21:11:19.369" v="30" actId="478"/>
          <ac:picMkLst>
            <pc:docMk/>
            <pc:sldMk cId="1901477980" sldId="272"/>
            <ac:picMk id="5" creationId="{380C323D-E37E-C351-D62E-8C2709427CB5}"/>
          </ac:picMkLst>
        </pc:picChg>
        <pc:picChg chg="del">
          <ac:chgData name="Brian Drewes" userId="9720a2ea-94ca-433b-b9da-fc7f3019a876" providerId="ADAL" clId="{A0DDFA1E-621D-4FF9-9C1F-7DDD7B29529A}" dt="2024-03-22T21:34:07.276" v="1552" actId="478"/>
          <ac:picMkLst>
            <pc:docMk/>
            <pc:sldMk cId="1901477980" sldId="272"/>
            <ac:picMk id="6" creationId="{D4C80DC3-BDC2-5C76-B2D1-6B01142DEC0F}"/>
          </ac:picMkLst>
        </pc:picChg>
        <pc:picChg chg="add mod">
          <ac:chgData name="Brian Drewes" userId="9720a2ea-94ca-433b-b9da-fc7f3019a876" providerId="ADAL" clId="{A0DDFA1E-621D-4FF9-9C1F-7DDD7B29529A}" dt="2024-03-22T21:34:12.881" v="1554" actId="1076"/>
          <ac:picMkLst>
            <pc:docMk/>
            <pc:sldMk cId="1901477980" sldId="272"/>
            <ac:picMk id="8" creationId="{2A2A94E7-6281-5D17-ED55-63486A9FC61E}"/>
          </ac:picMkLst>
        </pc:picChg>
      </pc:sldChg>
      <pc:sldChg chg="addSp delSp modSp mod">
        <pc:chgData name="Brian Drewes" userId="9720a2ea-94ca-433b-b9da-fc7f3019a876" providerId="ADAL" clId="{A0DDFA1E-621D-4FF9-9C1F-7DDD7B29529A}" dt="2024-03-22T21:40:26.900" v="2058" actId="20577"/>
        <pc:sldMkLst>
          <pc:docMk/>
          <pc:sldMk cId="3333452679" sldId="273"/>
        </pc:sldMkLst>
        <pc:spChg chg="mod">
          <ac:chgData name="Brian Drewes" userId="9720a2ea-94ca-433b-b9da-fc7f3019a876" providerId="ADAL" clId="{A0DDFA1E-621D-4FF9-9C1F-7DDD7B29529A}" dt="2024-03-22T21:40:26.900" v="2058" actId="20577"/>
          <ac:spMkLst>
            <pc:docMk/>
            <pc:sldMk cId="3333452679" sldId="273"/>
            <ac:spMk id="3" creationId="{0CC31931-4847-F763-D4D1-1433E7E0CE49}"/>
          </ac:spMkLst>
        </pc:spChg>
        <pc:spChg chg="add del mod">
          <ac:chgData name="Brian Drewes" userId="9720a2ea-94ca-433b-b9da-fc7f3019a876" providerId="ADAL" clId="{A0DDFA1E-621D-4FF9-9C1F-7DDD7B29529A}" dt="2024-03-22T21:36:43.980" v="1569" actId="478"/>
          <ac:spMkLst>
            <pc:docMk/>
            <pc:sldMk cId="3333452679" sldId="273"/>
            <ac:spMk id="8" creationId="{0C63938C-F65A-CEA8-F44F-E24FFBA1929D}"/>
          </ac:spMkLst>
        </pc:spChg>
        <pc:picChg chg="add mod">
          <ac:chgData name="Brian Drewes" userId="9720a2ea-94ca-433b-b9da-fc7f3019a876" providerId="ADAL" clId="{A0DDFA1E-621D-4FF9-9C1F-7DDD7B29529A}" dt="2024-03-22T21:36:51.676" v="1570" actId="1076"/>
          <ac:picMkLst>
            <pc:docMk/>
            <pc:sldMk cId="3333452679" sldId="273"/>
            <ac:picMk id="5" creationId="{DC8A137D-1194-C646-D0F9-DDAC9D5FBB55}"/>
          </ac:picMkLst>
        </pc:picChg>
        <pc:picChg chg="del">
          <ac:chgData name="Brian Drewes" userId="9720a2ea-94ca-433b-b9da-fc7f3019a876" providerId="ADAL" clId="{A0DDFA1E-621D-4FF9-9C1F-7DDD7B29529A}" dt="2024-03-22T21:36:41.958" v="1568" actId="478"/>
          <ac:picMkLst>
            <pc:docMk/>
            <pc:sldMk cId="3333452679" sldId="273"/>
            <ac:picMk id="6" creationId="{681EB027-545B-A4F6-0B0F-100EA5E6CAB4}"/>
          </ac:picMkLst>
        </pc:picChg>
      </pc:sldChg>
    </pc:docChg>
  </pc:docChgLst>
  <pc:docChgLst>
    <pc:chgData name="Brian Drewes" userId="9720a2ea-94ca-433b-b9da-fc7f3019a876" providerId="ADAL" clId="{2169D7C1-1455-41AB-832B-40854E811488}"/>
    <pc:docChg chg="custSel modSld">
      <pc:chgData name="Brian Drewes" userId="9720a2ea-94ca-433b-b9da-fc7f3019a876" providerId="ADAL" clId="{2169D7C1-1455-41AB-832B-40854E811488}" dt="2024-04-02T22:11:55.312" v="2762" actId="313"/>
      <pc:docMkLst>
        <pc:docMk/>
      </pc:docMkLst>
      <pc:sldChg chg="modSp mod">
        <pc:chgData name="Brian Drewes" userId="9720a2ea-94ca-433b-b9da-fc7f3019a876" providerId="ADAL" clId="{2169D7C1-1455-41AB-832B-40854E811488}" dt="2024-04-02T17:36:24.274" v="84" actId="20577"/>
        <pc:sldMkLst>
          <pc:docMk/>
          <pc:sldMk cId="3839221384" sldId="257"/>
        </pc:sldMkLst>
        <pc:spChg chg="mod">
          <ac:chgData name="Brian Drewes" userId="9720a2ea-94ca-433b-b9da-fc7f3019a876" providerId="ADAL" clId="{2169D7C1-1455-41AB-832B-40854E811488}" dt="2024-04-02T17:36:24.274" v="84" actId="20577"/>
          <ac:spMkLst>
            <pc:docMk/>
            <pc:sldMk cId="3839221384" sldId="257"/>
            <ac:spMk id="3" creationId="{203A9D90-6288-FF85-A14B-EAAC61E0E9A8}"/>
          </ac:spMkLst>
        </pc:spChg>
      </pc:sldChg>
      <pc:sldChg chg="modSp mod">
        <pc:chgData name="Brian Drewes" userId="9720a2ea-94ca-433b-b9da-fc7f3019a876" providerId="ADAL" clId="{2169D7C1-1455-41AB-832B-40854E811488}" dt="2024-04-02T17:39:32.044" v="325" actId="313"/>
        <pc:sldMkLst>
          <pc:docMk/>
          <pc:sldMk cId="2417698126" sldId="262"/>
        </pc:sldMkLst>
        <pc:spChg chg="mod">
          <ac:chgData name="Brian Drewes" userId="9720a2ea-94ca-433b-b9da-fc7f3019a876" providerId="ADAL" clId="{2169D7C1-1455-41AB-832B-40854E811488}" dt="2024-04-02T17:39:32.044" v="325" actId="313"/>
          <ac:spMkLst>
            <pc:docMk/>
            <pc:sldMk cId="2417698126" sldId="262"/>
            <ac:spMk id="3" creationId="{203A9D90-6288-FF85-A14B-EAAC61E0E9A8}"/>
          </ac:spMkLst>
        </pc:spChg>
      </pc:sldChg>
      <pc:sldChg chg="modSp mod">
        <pc:chgData name="Brian Drewes" userId="9720a2ea-94ca-433b-b9da-fc7f3019a876" providerId="ADAL" clId="{2169D7C1-1455-41AB-832B-40854E811488}" dt="2024-04-02T17:40:37.638" v="409" actId="20577"/>
        <pc:sldMkLst>
          <pc:docMk/>
          <pc:sldMk cId="3912869560" sldId="263"/>
        </pc:sldMkLst>
        <pc:spChg chg="mod">
          <ac:chgData name="Brian Drewes" userId="9720a2ea-94ca-433b-b9da-fc7f3019a876" providerId="ADAL" clId="{2169D7C1-1455-41AB-832B-40854E811488}" dt="2024-04-02T17:40:37.638" v="409" actId="20577"/>
          <ac:spMkLst>
            <pc:docMk/>
            <pc:sldMk cId="3912869560" sldId="263"/>
            <ac:spMk id="3" creationId="{203A9D90-6288-FF85-A14B-EAAC61E0E9A8}"/>
          </ac:spMkLst>
        </pc:spChg>
      </pc:sldChg>
      <pc:sldChg chg="modSp mod">
        <pc:chgData name="Brian Drewes" userId="9720a2ea-94ca-433b-b9da-fc7f3019a876" providerId="ADAL" clId="{2169D7C1-1455-41AB-832B-40854E811488}" dt="2024-04-02T17:43:46.290" v="482" actId="20577"/>
        <pc:sldMkLst>
          <pc:docMk/>
          <pc:sldMk cId="627664966" sldId="264"/>
        </pc:sldMkLst>
        <pc:spChg chg="mod">
          <ac:chgData name="Brian Drewes" userId="9720a2ea-94ca-433b-b9da-fc7f3019a876" providerId="ADAL" clId="{2169D7C1-1455-41AB-832B-40854E811488}" dt="2024-04-02T17:43:46.290" v="482" actId="20577"/>
          <ac:spMkLst>
            <pc:docMk/>
            <pc:sldMk cId="627664966" sldId="264"/>
            <ac:spMk id="3" creationId="{203A9D90-6288-FF85-A14B-EAAC61E0E9A8}"/>
          </ac:spMkLst>
        </pc:spChg>
      </pc:sldChg>
      <pc:sldChg chg="modSp mod">
        <pc:chgData name="Brian Drewes" userId="9720a2ea-94ca-433b-b9da-fc7f3019a876" providerId="ADAL" clId="{2169D7C1-1455-41AB-832B-40854E811488}" dt="2024-04-02T17:58:34.513" v="1105" actId="20577"/>
        <pc:sldMkLst>
          <pc:docMk/>
          <pc:sldMk cId="3985272254" sldId="265"/>
        </pc:sldMkLst>
        <pc:spChg chg="mod">
          <ac:chgData name="Brian Drewes" userId="9720a2ea-94ca-433b-b9da-fc7f3019a876" providerId="ADAL" clId="{2169D7C1-1455-41AB-832B-40854E811488}" dt="2024-04-02T17:58:34.513" v="1105" actId="20577"/>
          <ac:spMkLst>
            <pc:docMk/>
            <pc:sldMk cId="3985272254" sldId="265"/>
            <ac:spMk id="3" creationId="{203A9D90-6288-FF85-A14B-EAAC61E0E9A8}"/>
          </ac:spMkLst>
        </pc:spChg>
      </pc:sldChg>
      <pc:sldChg chg="modSp mod">
        <pc:chgData name="Brian Drewes" userId="9720a2ea-94ca-433b-b9da-fc7f3019a876" providerId="ADAL" clId="{2169D7C1-1455-41AB-832B-40854E811488}" dt="2024-04-02T18:01:48.992" v="1141" actId="20577"/>
        <pc:sldMkLst>
          <pc:docMk/>
          <pc:sldMk cId="4226099158" sldId="266"/>
        </pc:sldMkLst>
        <pc:spChg chg="mod">
          <ac:chgData name="Brian Drewes" userId="9720a2ea-94ca-433b-b9da-fc7f3019a876" providerId="ADAL" clId="{2169D7C1-1455-41AB-832B-40854E811488}" dt="2024-04-02T18:01:48.992" v="1141" actId="20577"/>
          <ac:spMkLst>
            <pc:docMk/>
            <pc:sldMk cId="4226099158" sldId="266"/>
            <ac:spMk id="3" creationId="{203A9D90-6288-FF85-A14B-EAAC61E0E9A8}"/>
          </ac:spMkLst>
        </pc:spChg>
      </pc:sldChg>
      <pc:sldChg chg="modSp mod">
        <pc:chgData name="Brian Drewes" userId="9720a2ea-94ca-433b-b9da-fc7f3019a876" providerId="ADAL" clId="{2169D7C1-1455-41AB-832B-40854E811488}" dt="2024-04-02T18:41:21.768" v="1590" actId="20577"/>
        <pc:sldMkLst>
          <pc:docMk/>
          <pc:sldMk cId="850427537" sldId="267"/>
        </pc:sldMkLst>
        <pc:spChg chg="mod">
          <ac:chgData name="Brian Drewes" userId="9720a2ea-94ca-433b-b9da-fc7f3019a876" providerId="ADAL" clId="{2169D7C1-1455-41AB-832B-40854E811488}" dt="2024-04-02T18:41:21.768" v="1590" actId="20577"/>
          <ac:spMkLst>
            <pc:docMk/>
            <pc:sldMk cId="850427537" sldId="267"/>
            <ac:spMk id="3" creationId="{203A9D90-6288-FF85-A14B-EAAC61E0E9A8}"/>
          </ac:spMkLst>
        </pc:spChg>
      </pc:sldChg>
      <pc:sldChg chg="modSp mod">
        <pc:chgData name="Brian Drewes" userId="9720a2ea-94ca-433b-b9da-fc7f3019a876" providerId="ADAL" clId="{2169D7C1-1455-41AB-832B-40854E811488}" dt="2024-04-02T18:47:21.225" v="2006" actId="2165"/>
        <pc:sldMkLst>
          <pc:docMk/>
          <pc:sldMk cId="3364109993" sldId="268"/>
        </pc:sldMkLst>
        <pc:graphicFrameChg chg="mod modGraphic">
          <ac:chgData name="Brian Drewes" userId="9720a2ea-94ca-433b-b9da-fc7f3019a876" providerId="ADAL" clId="{2169D7C1-1455-41AB-832B-40854E811488}" dt="2024-04-02T18:47:21.225" v="2006" actId="2165"/>
          <ac:graphicFrameMkLst>
            <pc:docMk/>
            <pc:sldMk cId="3364109993" sldId="268"/>
            <ac:graphicFrameMk id="4" creationId="{BC8B6778-11BB-9A9A-F0BF-8949F85F8237}"/>
          </ac:graphicFrameMkLst>
        </pc:graphicFrameChg>
      </pc:sldChg>
      <pc:sldChg chg="modSp mod">
        <pc:chgData name="Brian Drewes" userId="9720a2ea-94ca-433b-b9da-fc7f3019a876" providerId="ADAL" clId="{2169D7C1-1455-41AB-832B-40854E811488}" dt="2024-04-02T22:11:55.312" v="2762" actId="313"/>
        <pc:sldMkLst>
          <pc:docMk/>
          <pc:sldMk cId="3799370086" sldId="269"/>
        </pc:sldMkLst>
        <pc:spChg chg="mod">
          <ac:chgData name="Brian Drewes" userId="9720a2ea-94ca-433b-b9da-fc7f3019a876" providerId="ADAL" clId="{2169D7C1-1455-41AB-832B-40854E811488}" dt="2024-04-02T22:11:55.312" v="2762" actId="313"/>
          <ac:spMkLst>
            <pc:docMk/>
            <pc:sldMk cId="3799370086" sldId="269"/>
            <ac:spMk id="3" creationId="{203A9D90-6288-FF85-A14B-EAAC61E0E9A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Brian Drewes N439</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buFont typeface="Wingdings" panose="05000000000000000000" pitchFamily="2" charset="2"/>
              <a:buChar char="Ø"/>
            </a:pPr>
            <a:r>
              <a:rPr lang="en-US" dirty="0"/>
              <a:t>Increase proficiency with other techs</a:t>
            </a:r>
          </a:p>
          <a:p>
            <a:pPr lvl="1">
              <a:buFont typeface="Wingdings" panose="05000000000000000000" pitchFamily="2" charset="2"/>
              <a:buChar char="Ø"/>
            </a:pPr>
            <a:r>
              <a:rPr lang="en-US" dirty="0"/>
              <a:t>Stock more of the correct parts</a:t>
            </a:r>
          </a:p>
          <a:p>
            <a:pPr lvl="1">
              <a:buFont typeface="Wingdings" panose="05000000000000000000" pitchFamily="2" charset="2"/>
              <a:buChar char="Ø"/>
            </a:pPr>
            <a:r>
              <a:rPr lang="en-US" dirty="0"/>
              <a:t>Sell more jobs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buFont typeface="Wingdings" panose="05000000000000000000" pitchFamily="2" charset="2"/>
              <a:buChar char="Ø"/>
            </a:pPr>
            <a:r>
              <a:rPr lang="en-US" dirty="0"/>
              <a:t>Losing a tech</a:t>
            </a:r>
          </a:p>
          <a:p>
            <a:pPr lvl="1">
              <a:buFont typeface="Wingdings" panose="05000000000000000000" pitchFamily="2" charset="2"/>
              <a:buChar char="Ø"/>
            </a:pPr>
            <a:r>
              <a:rPr lang="en-US" dirty="0"/>
              <a:t>Running out of work</a:t>
            </a:r>
          </a:p>
          <a:p>
            <a:pPr lvl="1">
              <a:buFont typeface="Wingdings" panose="05000000000000000000" pitchFamily="2" charset="2"/>
              <a:buChar char="Ø"/>
            </a:pPr>
            <a:r>
              <a:rPr lang="en-US" dirty="0"/>
              <a:t>Delays on Parts</a:t>
            </a:r>
          </a:p>
          <a:p>
            <a:pPr lvl="1">
              <a:buFont typeface="Wingdings" panose="05000000000000000000" pitchFamily="2" charset="2"/>
              <a:buChar char="Ø"/>
            </a:pPr>
            <a:r>
              <a:rPr lang="en-US" dirty="0"/>
              <a:t>Bad NPS scores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buFont typeface="Wingdings" panose="05000000000000000000" pitchFamily="2" charset="2"/>
              <a:buChar char="Ø"/>
            </a:pPr>
            <a:r>
              <a:rPr lang="en-US" dirty="0"/>
              <a:t>Get all main shop techs to 100+ proficient and 100% trained and certified</a:t>
            </a:r>
          </a:p>
          <a:p>
            <a:pPr lvl="1">
              <a:buFont typeface="Wingdings" panose="05000000000000000000" pitchFamily="2" charset="2"/>
              <a:buChar char="Ø"/>
            </a:pPr>
            <a:r>
              <a:rPr lang="en-US" dirty="0"/>
              <a:t>Get all Express techs to 80% proficient and on a mentoring/training program to move into main shop</a:t>
            </a:r>
          </a:p>
          <a:p>
            <a:pPr lvl="1">
              <a:buFont typeface="Wingdings" panose="05000000000000000000" pitchFamily="2" charset="2"/>
              <a:buChar char="Ø"/>
            </a:pPr>
            <a:r>
              <a:rPr lang="en-US" dirty="0"/>
              <a:t>Get service to $110,000 in gross a month so that it will start becoming profitable</a:t>
            </a:r>
          </a:p>
          <a:p>
            <a:pPr lvl="1">
              <a:buFont typeface="Wingdings" panose="05000000000000000000" pitchFamily="2" charset="2"/>
              <a:buChar char="Ø"/>
            </a:pPr>
            <a:r>
              <a:rPr lang="en-US" dirty="0"/>
              <a:t>Win Subaru Love Promise Customer and Community Commitment Award</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buFont typeface="Wingdings" panose="05000000000000000000" pitchFamily="2" charset="2"/>
              <a:buChar char="Ø"/>
            </a:pPr>
            <a:r>
              <a:rPr lang="en-US" dirty="0"/>
              <a:t>Install </a:t>
            </a:r>
            <a:r>
              <a:rPr lang="en-US" dirty="0" err="1"/>
              <a:t>Xtime</a:t>
            </a:r>
            <a:r>
              <a:rPr lang="en-US" dirty="0"/>
              <a:t> and train all service personal on Video/Photo MPI (Inspect)</a:t>
            </a:r>
          </a:p>
          <a:p>
            <a:pPr lvl="1">
              <a:buFont typeface="Wingdings" panose="05000000000000000000" pitchFamily="2" charset="2"/>
              <a:buChar char="Ø"/>
            </a:pPr>
            <a:r>
              <a:rPr lang="en-US" dirty="0"/>
              <a:t>Install </a:t>
            </a:r>
            <a:r>
              <a:rPr lang="en-US" dirty="0" err="1"/>
              <a:t>Sunbit</a:t>
            </a:r>
            <a:r>
              <a:rPr lang="en-US" dirty="0"/>
              <a:t> to assist Advisors in selling more jobs to guests on a budget who still need to get their car fixed</a:t>
            </a:r>
          </a:p>
          <a:p>
            <a:pPr lvl="1">
              <a:buFont typeface="Wingdings" panose="05000000000000000000" pitchFamily="2" charset="2"/>
              <a:buChar char="Ø"/>
            </a:pPr>
            <a:r>
              <a:rPr lang="en-US" dirty="0"/>
              <a:t>Replace my under performing Advisor</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buFont typeface="Wingdings" panose="05000000000000000000" pitchFamily="2" charset="2"/>
              <a:buChar char="Ø"/>
            </a:pPr>
            <a:r>
              <a:rPr lang="en-US" dirty="0"/>
              <a:t>Weekly Service Advisor training on Tuesday mornings</a:t>
            </a:r>
          </a:p>
          <a:p>
            <a:pPr lvl="1">
              <a:buFont typeface="Wingdings" panose="05000000000000000000" pitchFamily="2" charset="2"/>
              <a:buChar char="Ø"/>
            </a:pPr>
            <a:r>
              <a:rPr lang="en-US" dirty="0"/>
              <a:t>Weekly Tech meetings on Wednesday to review training and energize the shop</a:t>
            </a:r>
          </a:p>
          <a:p>
            <a:pPr lvl="1">
              <a:buFont typeface="Wingdings" panose="05000000000000000000" pitchFamily="2" charset="2"/>
              <a:buChar char="Ø"/>
            </a:pPr>
            <a:r>
              <a:rPr lang="en-US" dirty="0"/>
              <a:t>Adjust Parts matrix to fix the pricing errors</a:t>
            </a:r>
          </a:p>
          <a:p>
            <a:pPr lvl="1">
              <a:buFont typeface="Wingdings" panose="05000000000000000000" pitchFamily="2" charset="2"/>
              <a:buChar char="Ø"/>
            </a:pPr>
            <a:r>
              <a:rPr lang="en-US" dirty="0"/>
              <a:t>Train parts on lost sales so that parts eye starting ordering more of the parts we are also </a:t>
            </a:r>
            <a:r>
              <a:rPr lang="en-US" dirty="0" err="1"/>
              <a:t>VOR’ing</a:t>
            </a:r>
            <a:r>
              <a:rPr lang="en-US" dirty="0"/>
              <a:t> so our first time fill rate increases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052308014"/>
              </p:ext>
            </p:extLst>
          </p:nvPr>
        </p:nvGraphicFramePr>
        <p:xfrm>
          <a:off x="903837" y="1768290"/>
          <a:ext cx="9132492" cy="467980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Advisor Training</a:t>
                      </a:r>
                    </a:p>
                  </a:txBody>
                  <a:tcPr/>
                </a:tc>
                <a:tc>
                  <a:txBody>
                    <a:bodyPr/>
                    <a:lstStyle/>
                    <a:p>
                      <a:r>
                        <a:rPr lang="en-US" sz="1600" dirty="0"/>
                        <a:t>Dave Thomas &amp; Brian Drewes</a:t>
                      </a:r>
                    </a:p>
                  </a:txBody>
                  <a:tcPr/>
                </a:tc>
                <a:tc>
                  <a:txBody>
                    <a:bodyPr/>
                    <a:lstStyle/>
                    <a:p>
                      <a:r>
                        <a:rPr lang="en-US" sz="1600" dirty="0"/>
                        <a:t>Weekly during our Service Director/GM meeting</a:t>
                      </a:r>
                    </a:p>
                  </a:txBody>
                  <a:tcPr/>
                </a:tc>
                <a:extLst>
                  <a:ext uri="{0D108BD9-81ED-4DB2-BD59-A6C34878D82A}">
                    <a16:rowId xmlns:a16="http://schemas.microsoft.com/office/drawing/2014/main" val="2400365483"/>
                  </a:ext>
                </a:extLst>
              </a:tr>
              <a:tr h="565004">
                <a:tc>
                  <a:txBody>
                    <a:bodyPr/>
                    <a:lstStyle/>
                    <a:p>
                      <a:r>
                        <a:rPr lang="en-US" dirty="0"/>
                        <a:t>Tech Meeting</a:t>
                      </a:r>
                    </a:p>
                  </a:txBody>
                  <a:tcPr/>
                </a:tc>
                <a:tc>
                  <a:txBody>
                    <a:bodyPr/>
                    <a:lstStyle/>
                    <a:p>
                      <a:r>
                        <a:rPr lang="en-US" sz="1600" dirty="0"/>
                        <a:t>Brian will help kick them off and then Dave will keep them going</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Weekly during our Service Director/GM meeting</a:t>
                      </a:r>
                    </a:p>
                    <a:p>
                      <a:endParaRPr lang="en-US" dirty="0"/>
                    </a:p>
                  </a:txBody>
                  <a:tcPr/>
                </a:tc>
                <a:extLst>
                  <a:ext uri="{0D108BD9-81ED-4DB2-BD59-A6C34878D82A}">
                    <a16:rowId xmlns:a16="http://schemas.microsoft.com/office/drawing/2014/main" val="107845787"/>
                  </a:ext>
                </a:extLst>
              </a:tr>
              <a:tr h="565004">
                <a:tc>
                  <a:txBody>
                    <a:bodyPr/>
                    <a:lstStyle/>
                    <a:p>
                      <a:r>
                        <a:rPr lang="en-US" dirty="0"/>
                        <a:t>Parts Matrix</a:t>
                      </a:r>
                    </a:p>
                  </a:txBody>
                  <a:tcPr/>
                </a:tc>
                <a:tc>
                  <a:txBody>
                    <a:bodyPr/>
                    <a:lstStyle/>
                    <a:p>
                      <a:r>
                        <a:rPr lang="en-US" dirty="0"/>
                        <a:t>Dave Thomas</a:t>
                      </a:r>
                    </a:p>
                  </a:txBody>
                  <a:tcPr/>
                </a:tc>
                <a:tc>
                  <a:txBody>
                    <a:bodyPr/>
                    <a:lstStyle/>
                    <a:p>
                      <a:r>
                        <a:rPr lang="en-US" sz="1600" dirty="0"/>
                        <a:t>Review at beginning of month</a:t>
                      </a:r>
                    </a:p>
                  </a:txBody>
                  <a:tcPr/>
                </a:tc>
                <a:extLst>
                  <a:ext uri="{0D108BD9-81ED-4DB2-BD59-A6C34878D82A}">
                    <a16:rowId xmlns:a16="http://schemas.microsoft.com/office/drawing/2014/main" val="1530126605"/>
                  </a:ext>
                </a:extLst>
              </a:tr>
              <a:tr h="0">
                <a:tc>
                  <a:txBody>
                    <a:bodyPr/>
                    <a:lstStyle/>
                    <a:p>
                      <a:r>
                        <a:rPr lang="en-US" dirty="0"/>
                        <a:t>Lost Sales Tracking</a:t>
                      </a:r>
                    </a:p>
                  </a:txBody>
                  <a:tcPr/>
                </a:tc>
                <a:tc>
                  <a:txBody>
                    <a:bodyPr/>
                    <a:lstStyle/>
                    <a:p>
                      <a:r>
                        <a:rPr lang="en-US" dirty="0"/>
                        <a:t>Jim Larocque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Review at beginning of month</a:t>
                      </a:r>
                    </a:p>
                    <a:p>
                      <a:endParaRPr lang="en-US" dirty="0"/>
                    </a:p>
                  </a:txBody>
                  <a:tcPr/>
                </a:tc>
                <a:extLst>
                  <a:ext uri="{0D108BD9-81ED-4DB2-BD59-A6C34878D82A}">
                    <a16:rowId xmlns:a16="http://schemas.microsoft.com/office/drawing/2014/main" val="1950345431"/>
                  </a:ext>
                </a:extLst>
              </a:tr>
              <a:tr h="565004">
                <a:tc>
                  <a:txBody>
                    <a:bodyPr/>
                    <a:lstStyle/>
                    <a:p>
                      <a:r>
                        <a:rPr lang="en-US" dirty="0"/>
                        <a:t>LPCCA</a:t>
                      </a:r>
                    </a:p>
                  </a:txBody>
                  <a:tcPr/>
                </a:tc>
                <a:tc>
                  <a:txBody>
                    <a:bodyPr/>
                    <a:lstStyle/>
                    <a:p>
                      <a:r>
                        <a:rPr lang="en-US" dirty="0"/>
                        <a:t>Management Team</a:t>
                      </a:r>
                    </a:p>
                  </a:txBody>
                  <a:tcPr/>
                </a:tc>
                <a:tc>
                  <a:txBody>
                    <a:bodyPr/>
                    <a:lstStyle/>
                    <a:p>
                      <a:r>
                        <a:rPr lang="en-US" sz="1600" dirty="0"/>
                        <a:t>Weekly during schedules review</a:t>
                      </a:r>
                    </a:p>
                  </a:txBody>
                  <a:tcPr/>
                </a:tc>
                <a:extLst>
                  <a:ext uri="{0D108BD9-81ED-4DB2-BD59-A6C34878D82A}">
                    <a16:rowId xmlns:a16="http://schemas.microsoft.com/office/drawing/2014/main" val="1960891333"/>
                  </a:ext>
                </a:extLst>
              </a:tr>
              <a:tr h="565004">
                <a:tc>
                  <a:txBody>
                    <a:bodyPr/>
                    <a:lstStyle/>
                    <a:p>
                      <a:r>
                        <a:rPr lang="en-US" dirty="0"/>
                        <a:t>Hire and Train New Advisor</a:t>
                      </a:r>
                    </a:p>
                  </a:txBody>
                  <a:tcPr/>
                </a:tc>
                <a:tc>
                  <a:txBody>
                    <a:bodyPr/>
                    <a:lstStyle/>
                    <a:p>
                      <a:r>
                        <a:rPr lang="en-US" sz="1600" dirty="0"/>
                        <a:t>April Blank and Dave Thomas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Weekly during schedules review</a:t>
                      </a:r>
                    </a:p>
                    <a:p>
                      <a:endParaRPr lang="en-US" dirty="0"/>
                    </a:p>
                  </a:txBody>
                  <a:tcPr/>
                </a:tc>
                <a:extLst>
                  <a:ext uri="{0D108BD9-81ED-4DB2-BD59-A6C34878D82A}">
                    <a16:rowId xmlns:a16="http://schemas.microsoft.com/office/drawing/2014/main" val="4137224325"/>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buFont typeface="Wingdings" panose="05000000000000000000" pitchFamily="2" charset="2"/>
              <a:buChar char="Ø"/>
            </a:pPr>
            <a:r>
              <a:rPr lang="en-US" dirty="0"/>
              <a:t>Grow parts and service to become profitable and sustainable while delivering a premium guest experience.</a:t>
            </a:r>
          </a:p>
          <a:p>
            <a:pPr lvl="2">
              <a:buFont typeface="Wingdings" panose="05000000000000000000" pitchFamily="2" charset="2"/>
              <a:buChar char="v"/>
            </a:pPr>
            <a:r>
              <a:rPr lang="en-US" dirty="0"/>
              <a:t>This involves continual training of all service and parts personnel and growing them in the culture and mission of the dealership to deliver on our Full Service Promise to our guests.</a:t>
            </a:r>
          </a:p>
          <a:p>
            <a:pPr lvl="2">
              <a:buFont typeface="Wingdings" panose="05000000000000000000" pitchFamily="2" charset="2"/>
              <a:buChar char="v"/>
            </a:pPr>
            <a:r>
              <a:rPr lang="en-US" dirty="0"/>
              <a:t>Video/Photo MPI’s will add value to our guests and help give them options to have preventative maintenance performed to increase their vehicle life and increase guest satisfaction.</a:t>
            </a:r>
          </a:p>
          <a:p>
            <a:pPr lvl="2">
              <a:buFont typeface="Wingdings" panose="05000000000000000000" pitchFamily="2" charset="2"/>
              <a:buChar char="v"/>
            </a:pPr>
            <a:r>
              <a:rPr lang="en-US" dirty="0"/>
              <a:t>Weekly team meetings with spiffs and training will increase moral and energize the service department to deliver on our Full Service Promise and by extension increase guest satisfaction.</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Focus on online marketing and SEO</a:t>
            </a:r>
            <a:r>
              <a:rPr lang="en-US" dirty="0">
                <a:solidFill>
                  <a:srgbClr val="221E1F"/>
                </a:solidFill>
                <a:latin typeface="Calibri" panose="020F0502020204030204" pitchFamily="34" charset="0"/>
              </a:rPr>
              <a:t>. No print, some tv and radio.</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Marketing was turned to a bare minimum during winter (Dec-Feb) and is now ramping up. We want to increase our reach in the community and surrounding area.</a:t>
            </a:r>
          </a:p>
          <a:p>
            <a:r>
              <a:rPr lang="en-US" sz="1800" b="0" i="0" u="none" strike="noStrike" baseline="0" dirty="0">
                <a:solidFill>
                  <a:srgbClr val="221E1F"/>
                </a:solidFill>
                <a:latin typeface="Calibri" panose="020F0502020204030204" pitchFamily="34" charset="0"/>
              </a:rPr>
              <a:t>Plans to achieve your goals: Starting to try out some OTT. Marketing company suggests it could have an impact in our area. Anniversary sale, and car show planned for spring, TV, radio, and social media.</a:t>
            </a:r>
          </a:p>
          <a:p>
            <a:r>
              <a:rPr lang="en-US" sz="1800" b="0" i="0" u="none" strike="noStrike" baseline="0" dirty="0">
                <a:solidFill>
                  <a:srgbClr val="221E1F"/>
                </a:solidFill>
                <a:latin typeface="Calibri" panose="020F0502020204030204" pitchFamily="34" charset="0"/>
              </a:rPr>
              <a:t>Plans to evaluate your changes: Monthly marketing meeting on the first Tuesday of the month to review strategy and previous month stats.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Weekly Advisor trainings, no digital check in process. </a:t>
            </a:r>
          </a:p>
          <a:p>
            <a:r>
              <a:rPr lang="en-US" sz="1800" b="0" i="0" u="none" strike="noStrike" baseline="0" dirty="0">
                <a:solidFill>
                  <a:srgbClr val="221E1F"/>
                </a:solidFill>
                <a:latin typeface="Calibri" panose="020F0502020204030204" pitchFamily="34" charset="0"/>
              </a:rPr>
              <a:t>Goals for improvement: 100% MPIs on all guest vehicles, and meet or exceed NPS survey standards for Subaru </a:t>
            </a:r>
          </a:p>
          <a:p>
            <a:r>
              <a:rPr lang="en-US" sz="1800" b="0" i="0" u="none" strike="noStrike" baseline="0" dirty="0">
                <a:solidFill>
                  <a:srgbClr val="221E1F"/>
                </a:solidFill>
                <a:latin typeface="Calibri" panose="020F0502020204030204" pitchFamily="34" charset="0"/>
              </a:rPr>
              <a:t>Plans to achieve your goals: Install </a:t>
            </a:r>
            <a:r>
              <a:rPr lang="en-US" sz="1800" b="0" i="0" u="none" strike="noStrike" baseline="0" dirty="0" err="1">
                <a:solidFill>
                  <a:srgbClr val="221E1F"/>
                </a:solidFill>
                <a:latin typeface="Calibri" panose="020F0502020204030204" pitchFamily="34" charset="0"/>
              </a:rPr>
              <a:t>Xtime</a:t>
            </a:r>
            <a:r>
              <a:rPr lang="en-US" sz="1800" b="0" i="0" u="none" strike="noStrike" baseline="0" dirty="0">
                <a:solidFill>
                  <a:srgbClr val="221E1F"/>
                </a:solidFill>
                <a:latin typeface="Calibri" panose="020F0502020204030204" pitchFamily="34" charset="0"/>
              </a:rPr>
              <a:t> schedule, engage, and inspect. Train advisors, parts, and techs to use it.</a:t>
            </a:r>
          </a:p>
          <a:p>
            <a:r>
              <a:rPr lang="en-US" sz="1800" b="0" i="0" u="none" strike="noStrike" baseline="0" dirty="0">
                <a:solidFill>
                  <a:srgbClr val="221E1F"/>
                </a:solidFill>
                <a:latin typeface="Calibri" panose="020F0502020204030204" pitchFamily="34" charset="0"/>
              </a:rPr>
              <a:t>Plans to evaluate your changes: Weekly manager meeting on Wednesday afternoon to review results and make improvements.</a:t>
            </a:r>
          </a:p>
          <a:p>
            <a:endParaRPr lang="en-US" dirty="0"/>
          </a:p>
        </p:txBody>
      </p:sp>
      <p:pic>
        <p:nvPicPr>
          <p:cNvPr id="5" name="Picture 4">
            <a:extLst>
              <a:ext uri="{FF2B5EF4-FFF2-40B4-BE49-F238E27FC236}">
                <a16:creationId xmlns:a16="http://schemas.microsoft.com/office/drawing/2014/main" id="{B985A045-2887-CADD-FD2F-3E492A57F7DD}"/>
              </a:ext>
            </a:extLst>
          </p:cNvPr>
          <p:cNvPicPr>
            <a:picLocks noChangeAspect="1"/>
          </p:cNvPicPr>
          <p:nvPr/>
        </p:nvPicPr>
        <p:blipFill>
          <a:blip r:embed="rId2"/>
          <a:stretch>
            <a:fillRect/>
          </a:stretch>
        </p:blipFill>
        <p:spPr>
          <a:xfrm>
            <a:off x="5838736" y="2169302"/>
            <a:ext cx="5466695" cy="227199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Weekly schedules review with controller department heads.</a:t>
            </a:r>
          </a:p>
          <a:p>
            <a:r>
              <a:rPr lang="en-US" sz="1800" b="0" i="0" u="none" strike="noStrike" baseline="0" dirty="0">
                <a:solidFill>
                  <a:srgbClr val="221E1F"/>
                </a:solidFill>
                <a:latin typeface="Calibri" panose="020F0502020204030204" pitchFamily="34" charset="0"/>
              </a:rPr>
              <a:t>Goals for improvement: Reduce service policy to be at or under Guide. Reduce Service Loaner expense to a $0 or positive.</a:t>
            </a:r>
          </a:p>
          <a:p>
            <a:r>
              <a:rPr lang="en-US" sz="1800" b="0" i="0" u="none" strike="noStrike" baseline="0" dirty="0">
                <a:solidFill>
                  <a:srgbClr val="221E1F"/>
                </a:solidFill>
                <a:latin typeface="Calibri" panose="020F0502020204030204" pitchFamily="34" charset="0"/>
              </a:rPr>
              <a:t>Plans to achieve your goals: Teach advisors how to add lines on RO for Loaners for warranty pay. Increase shop supplies a percent to cover daily courtesy cars, teach advisors best practice for story to get VSC paid loaners for repairs, increase customer pay rental charges to market value $80 a pay for our area.</a:t>
            </a:r>
          </a:p>
          <a:p>
            <a:r>
              <a:rPr lang="en-US" sz="1800" b="0" i="0" u="none" strike="noStrike" baseline="0" dirty="0">
                <a:solidFill>
                  <a:srgbClr val="221E1F"/>
                </a:solidFill>
                <a:latin typeface="Calibri" panose="020F0502020204030204" pitchFamily="34" charset="0"/>
              </a:rPr>
              <a:t>Plans to evaluate your changes: Weekly tracking in our managers meetings.</a:t>
            </a:r>
          </a:p>
          <a:p>
            <a:endParaRPr lang="en-US" dirty="0"/>
          </a:p>
        </p:txBody>
      </p:sp>
      <p:pic>
        <p:nvPicPr>
          <p:cNvPr id="5" name="Picture 4">
            <a:extLst>
              <a:ext uri="{FF2B5EF4-FFF2-40B4-BE49-F238E27FC236}">
                <a16:creationId xmlns:a16="http://schemas.microsoft.com/office/drawing/2014/main" id="{DBB18DDE-A39F-DEC6-69E0-4DF1C8660573}"/>
              </a:ext>
            </a:extLst>
          </p:cNvPr>
          <p:cNvPicPr>
            <a:picLocks noChangeAspect="1"/>
          </p:cNvPicPr>
          <p:nvPr/>
        </p:nvPicPr>
        <p:blipFill>
          <a:blip r:embed="rId2"/>
          <a:stretch>
            <a:fillRect/>
          </a:stretch>
        </p:blipFill>
        <p:spPr>
          <a:xfrm>
            <a:off x="5805946" y="1679958"/>
            <a:ext cx="5708720" cy="3498083"/>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Productivity board in tech breakroom</a:t>
            </a:r>
          </a:p>
          <a:p>
            <a:r>
              <a:rPr lang="en-US" sz="1800" b="0" i="0" u="none" strike="noStrike" baseline="0" dirty="0">
                <a:solidFill>
                  <a:srgbClr val="221E1F"/>
                </a:solidFill>
                <a:latin typeface="Calibri" panose="020F0502020204030204" pitchFamily="34" charset="0"/>
              </a:rPr>
              <a:t>Goals for improvement: Get every C tech and higher to 100% proficient.</a:t>
            </a:r>
          </a:p>
          <a:p>
            <a:r>
              <a:rPr lang="en-US" sz="1800" b="0" i="0" u="none" strike="noStrike" baseline="0" dirty="0">
                <a:solidFill>
                  <a:srgbClr val="221E1F"/>
                </a:solidFill>
                <a:latin typeface="Calibri" panose="020F0502020204030204" pitchFamily="34" charset="0"/>
              </a:rPr>
              <a:t>Plans to achieve your goals: Weekly tech meeting in shop on Wednesday evening</a:t>
            </a:r>
            <a:r>
              <a:rPr lang="en-US" dirty="0">
                <a:solidFill>
                  <a:srgbClr val="221E1F"/>
                </a:solidFill>
                <a:latin typeface="Calibri" panose="020F0502020204030204" pitchFamily="34" charset="0"/>
              </a:rPr>
              <a:t>s </a:t>
            </a:r>
            <a:r>
              <a:rPr lang="en-US" sz="1800" b="0" i="0" u="none" strike="noStrike" baseline="0" dirty="0">
                <a:solidFill>
                  <a:srgbClr val="221E1F"/>
                </a:solidFill>
                <a:latin typeface="Calibri" panose="020F0502020204030204" pitchFamily="34" charset="0"/>
              </a:rPr>
              <a:t>with some games and spiffs to review proficiency and training and get their feedback.</a:t>
            </a:r>
          </a:p>
          <a:p>
            <a:r>
              <a:rPr lang="en-US" sz="1800" b="0" i="0" u="none" strike="noStrike" baseline="0" dirty="0">
                <a:solidFill>
                  <a:srgbClr val="221E1F"/>
                </a:solidFill>
                <a:latin typeface="Calibri" panose="020F0502020204030204" pitchFamily="34" charset="0"/>
              </a:rPr>
              <a:t>Plans to evaluate your changes: Add proficiency stats to weekly manager meeting to </a:t>
            </a:r>
            <a:r>
              <a:rPr lang="en-US" sz="1800" b="0" i="0" u="none" strike="noStrike" baseline="0">
                <a:solidFill>
                  <a:srgbClr val="221E1F"/>
                </a:solidFill>
                <a:latin typeface="Calibri" panose="020F0502020204030204" pitchFamily="34" charset="0"/>
              </a:rPr>
              <a:t>review progress</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2A2A94E7-6281-5D17-ED55-63486A9FC61E}"/>
              </a:ext>
            </a:extLst>
          </p:cNvPr>
          <p:cNvPicPr>
            <a:picLocks noChangeAspect="1"/>
          </p:cNvPicPr>
          <p:nvPr/>
        </p:nvPicPr>
        <p:blipFill>
          <a:blip r:embed="rId2"/>
          <a:stretch>
            <a:fillRect/>
          </a:stretch>
        </p:blipFill>
        <p:spPr>
          <a:xfrm>
            <a:off x="6096000" y="1521072"/>
            <a:ext cx="5042818" cy="381585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4 techs, one to a bay. We had some turn over and lost a C tech and an express tech </a:t>
            </a:r>
          </a:p>
          <a:p>
            <a:r>
              <a:rPr lang="en-US" sz="1800" b="0" i="0" u="none" strike="noStrike" baseline="0" dirty="0">
                <a:solidFill>
                  <a:srgbClr val="221E1F"/>
                </a:solidFill>
                <a:latin typeface="Calibri" panose="020F0502020204030204" pitchFamily="34" charset="0"/>
              </a:rPr>
              <a:t>Goals for improvement: Have a tech in every bay, two of which are express or C level</a:t>
            </a:r>
          </a:p>
          <a:p>
            <a:r>
              <a:rPr lang="en-US" sz="1800" b="0" i="0" u="none" strike="noStrike" baseline="0" dirty="0">
                <a:solidFill>
                  <a:srgbClr val="221E1F"/>
                </a:solidFill>
                <a:latin typeface="Calibri" panose="020F0502020204030204" pitchFamily="34" charset="0"/>
              </a:rPr>
              <a:t>Plans to achieve your goals: Use the resources from class to place ads where techs and see them so we can cast a wider net.</a:t>
            </a:r>
          </a:p>
          <a:p>
            <a:r>
              <a:rPr lang="en-US" sz="1800" b="0" i="0" u="none" strike="noStrike" baseline="0" dirty="0">
                <a:solidFill>
                  <a:srgbClr val="221E1F"/>
                </a:solidFill>
                <a:latin typeface="Calibri" panose="020F0502020204030204" pitchFamily="34" charset="0"/>
              </a:rPr>
              <a:t>Plans to evaluate your changes: Already hired one Express tech starting next week and have a graduate from the STAR-U academy starting in May. Need to meet once a month with HR in manager meeting to follow up on staffing strategy.</a:t>
            </a:r>
          </a:p>
          <a:p>
            <a:endParaRPr lang="en-US" dirty="0"/>
          </a:p>
        </p:txBody>
      </p:sp>
      <p:pic>
        <p:nvPicPr>
          <p:cNvPr id="5" name="Picture 4">
            <a:extLst>
              <a:ext uri="{FF2B5EF4-FFF2-40B4-BE49-F238E27FC236}">
                <a16:creationId xmlns:a16="http://schemas.microsoft.com/office/drawing/2014/main" id="{DC8A137D-1194-C646-D0F9-DDAC9D5FBB55}"/>
              </a:ext>
            </a:extLst>
          </p:cNvPr>
          <p:cNvPicPr>
            <a:picLocks noChangeAspect="1"/>
          </p:cNvPicPr>
          <p:nvPr/>
        </p:nvPicPr>
        <p:blipFill>
          <a:blip r:embed="rId2"/>
          <a:stretch>
            <a:fillRect/>
          </a:stretch>
        </p:blipFill>
        <p:spPr>
          <a:xfrm>
            <a:off x="6673392" y="2057862"/>
            <a:ext cx="4486275" cy="408622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4184035" cy="4231822"/>
          </a:xfrm>
        </p:spPr>
        <p:txBody>
          <a:bodyPr>
            <a:normAutofit fontScale="85000" lnSpcReduction="20000"/>
          </a:bodyPr>
          <a:lstStyle/>
          <a:p>
            <a:r>
              <a:rPr lang="en-US" dirty="0"/>
              <a:t>We discovered that the parts pricing system have about 25 price matrixes from over the years and different prices matrixes we being used on every transaction. We cleaned up the matrixes to 3 wholesales tiers, an employee price, standard retail matrix, menu matrix, and MSRP for certain warranty items. We instantly increase parts profitability by 3% in the first week. Parts manager now knows what to look for. We also discovered that the advisors were using the wrong pay type on maintenance services vs customer pay repair. This makes a difference on the Subaru Financial statement because Subaru uses Customer Repair number to determine the number loaners cars we have to keep in the fleet. By using the correct pay types we can reduce expenses by reducing the number of loaners we are required to have on hand.</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a:extLst>
              <a:ext uri="{FF2B5EF4-FFF2-40B4-BE49-F238E27FC236}">
                <a16:creationId xmlns:a16="http://schemas.microsoft.com/office/drawing/2014/main" id="{7C7560F1-0932-8446-E8B3-60E993971D54}"/>
              </a:ext>
            </a:extLst>
          </p:cNvPr>
          <p:cNvPicPr>
            <a:picLocks noChangeAspect="1"/>
          </p:cNvPicPr>
          <p:nvPr/>
        </p:nvPicPr>
        <p:blipFill>
          <a:blip r:embed="rId3"/>
          <a:stretch>
            <a:fillRect/>
          </a:stretch>
        </p:blipFill>
        <p:spPr>
          <a:xfrm>
            <a:off x="4861369" y="2264426"/>
            <a:ext cx="5119503" cy="3983974"/>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buFont typeface="Wingdings" panose="05000000000000000000" pitchFamily="2" charset="2"/>
              <a:buChar char="Ø"/>
            </a:pPr>
            <a:r>
              <a:rPr lang="en-US" dirty="0"/>
              <a:t>2 Master techs</a:t>
            </a:r>
          </a:p>
          <a:p>
            <a:pPr lvl="1">
              <a:buFont typeface="Wingdings" panose="05000000000000000000" pitchFamily="2" charset="2"/>
              <a:buChar char="Ø"/>
            </a:pPr>
            <a:r>
              <a:rPr lang="en-US" dirty="0"/>
              <a:t>Experience</a:t>
            </a:r>
          </a:p>
          <a:p>
            <a:pPr lvl="1">
              <a:buFont typeface="Wingdings" panose="05000000000000000000" pitchFamily="2" charset="2"/>
              <a:buChar char="Ø"/>
            </a:pPr>
            <a:r>
              <a:rPr lang="en-US" dirty="0"/>
              <a:t>Cleanliness</a:t>
            </a:r>
          </a:p>
          <a:p>
            <a:pPr lvl="1">
              <a:buFont typeface="Wingdings" panose="05000000000000000000" pitchFamily="2" charset="2"/>
              <a:buChar char="Ø"/>
            </a:pPr>
            <a:r>
              <a:rPr lang="en-US" dirty="0"/>
              <a:t>Organization</a:t>
            </a:r>
          </a:p>
          <a:p>
            <a:pPr lvl="1">
              <a:buFont typeface="Wingdings" panose="05000000000000000000" pitchFamily="2" charset="2"/>
              <a:buChar char="Ø"/>
            </a:pPr>
            <a:r>
              <a:rPr lang="en-US" dirty="0"/>
              <a:t>Processes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buFont typeface="Wingdings" panose="05000000000000000000" pitchFamily="2" charset="2"/>
              <a:buChar char="Ø"/>
            </a:pPr>
            <a:r>
              <a:rPr lang="en-US" dirty="0"/>
              <a:t>Only one tech is consistently over 100% proficient</a:t>
            </a:r>
          </a:p>
          <a:p>
            <a:pPr lvl="1">
              <a:buFont typeface="Wingdings" panose="05000000000000000000" pitchFamily="2" charset="2"/>
              <a:buChar char="Ø"/>
            </a:pPr>
            <a:r>
              <a:rPr lang="en-US" dirty="0"/>
              <a:t>Waiting on Parts</a:t>
            </a:r>
          </a:p>
          <a:p>
            <a:pPr lvl="1">
              <a:buFont typeface="Wingdings" panose="05000000000000000000" pitchFamily="2" charset="2"/>
              <a:buChar char="Ø"/>
            </a:pPr>
            <a:r>
              <a:rPr lang="en-US" dirty="0"/>
              <a:t>Advisors don’t upsell jobs very often</a:t>
            </a:r>
          </a:p>
          <a:p>
            <a:pPr lvl="1">
              <a:buFont typeface="Wingdings" panose="05000000000000000000" pitchFamily="2" charset="2"/>
              <a:buChar char="Ø"/>
            </a:pPr>
            <a:r>
              <a:rPr lang="en-US" dirty="0" err="1"/>
              <a:t>Xtime</a:t>
            </a:r>
            <a:r>
              <a:rPr lang="en-US" dirty="0"/>
              <a:t> Video MPIs take too long and techs feel they are doing the advisors’ job for them</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375</TotalTime>
  <Words>1128</Words>
  <Application>Microsoft Office PowerPoint</Application>
  <PresentationFormat>Widescreen</PresentationFormat>
  <Paragraphs>104</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Trebuchet MS</vt:lpstr>
      <vt:lpstr>Wingdings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Brian Drewes</cp:lastModifiedBy>
  <cp:revision>5</cp:revision>
  <dcterms:created xsi:type="dcterms:W3CDTF">2022-12-04T13:10:55Z</dcterms:created>
  <dcterms:modified xsi:type="dcterms:W3CDTF">2024-04-02T22:11:58Z</dcterms:modified>
</cp:coreProperties>
</file>