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350" r:id="rId1"/>
  </p:sldMasterIdLst>
  <p:sldIdLst>
    <p:sldId id="256" r:id="rId2"/>
    <p:sldId id="259" r:id="rId3"/>
    <p:sldId id="270" r:id="rId4"/>
    <p:sldId id="271" r:id="rId5"/>
    <p:sldId id="272" r:id="rId6"/>
    <p:sldId id="273" r:id="rId7"/>
    <p:sldId id="258" r:id="rId8"/>
    <p:sldId id="257" r:id="rId9"/>
    <p:sldId id="265" r:id="rId10"/>
    <p:sldId id="266" r:id="rId11"/>
    <p:sldId id="267" r:id="rId12"/>
    <p:sldId id="268" r:id="rId13"/>
    <p:sldId id="269"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DF4DF4-5917-4A87-9781-B39785A044AB}" v="539" dt="2024-04-17T14:59:51.2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3" autoAdjust="0"/>
    <p:restoredTop sz="94660"/>
  </p:normalViewPr>
  <p:slideViewPr>
    <p:cSldViewPr snapToGrid="0">
      <p:cViewPr varScale="1">
        <p:scale>
          <a:sx n="108" d="100"/>
          <a:sy n="108" d="100"/>
        </p:scale>
        <p:origin x="114" y="1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Timbrook" userId="effaaea0-9d52-4d01-87fe-4ba759305122" providerId="ADAL" clId="{56DF4DF4-5917-4A87-9781-B39785A044AB}"/>
    <pc:docChg chg="undo redo custSel delSld modSld modMainMaster">
      <pc:chgData name="Caroline Timbrook" userId="effaaea0-9d52-4d01-87fe-4ba759305122" providerId="ADAL" clId="{56DF4DF4-5917-4A87-9781-B39785A044AB}" dt="2024-04-17T15:41:59.212" v="14461" actId="20577"/>
      <pc:docMkLst>
        <pc:docMk/>
      </pc:docMkLst>
      <pc:sldChg chg="addSp delSp modSp mod setBg addAnim delAnim setClrOvrMap delDesignElem">
        <pc:chgData name="Caroline Timbrook" userId="effaaea0-9d52-4d01-87fe-4ba759305122" providerId="ADAL" clId="{56DF4DF4-5917-4A87-9781-B39785A044AB}" dt="2024-04-12T19:21:25.224" v="7080" actId="207"/>
        <pc:sldMkLst>
          <pc:docMk/>
          <pc:sldMk cId="407074056" sldId="256"/>
        </pc:sldMkLst>
        <pc:spChg chg="mod">
          <ac:chgData name="Caroline Timbrook" userId="effaaea0-9d52-4d01-87fe-4ba759305122" providerId="ADAL" clId="{56DF4DF4-5917-4A87-9781-B39785A044AB}" dt="2024-04-12T19:21:01.915" v="7076" actId="26606"/>
          <ac:spMkLst>
            <pc:docMk/>
            <pc:sldMk cId="407074056" sldId="256"/>
            <ac:spMk id="2" creationId="{3E0A9F39-3A40-DAF5-FB29-F9EF6B43BC8E}"/>
          </ac:spMkLst>
        </pc:spChg>
        <pc:spChg chg="mod">
          <ac:chgData name="Caroline Timbrook" userId="effaaea0-9d52-4d01-87fe-4ba759305122" providerId="ADAL" clId="{56DF4DF4-5917-4A87-9781-B39785A044AB}" dt="2024-04-12T19:21:01.915" v="7076" actId="26606"/>
          <ac:spMkLst>
            <pc:docMk/>
            <pc:sldMk cId="407074056" sldId="256"/>
            <ac:spMk id="3" creationId="{3D24D94E-9ADE-FBA4-4E04-F5102B2316CA}"/>
          </ac:spMkLst>
        </pc:spChg>
        <pc:spChg chg="add del">
          <ac:chgData name="Caroline Timbrook" userId="effaaea0-9d52-4d01-87fe-4ba759305122" providerId="ADAL" clId="{56DF4DF4-5917-4A87-9781-B39785A044AB}" dt="2024-03-20T21:38:34.964" v="22" actId="26606"/>
          <ac:spMkLst>
            <pc:docMk/>
            <pc:sldMk cId="407074056" sldId="256"/>
            <ac:spMk id="10" creationId="{448231F9-49B7-4F41-8E74-5317B1937133}"/>
          </ac:spMkLst>
        </pc:spChg>
        <pc:spChg chg="add del">
          <ac:chgData name="Caroline Timbrook" userId="effaaea0-9d52-4d01-87fe-4ba759305122" providerId="ADAL" clId="{56DF4DF4-5917-4A87-9781-B39785A044AB}" dt="2024-03-20T21:38:33.864" v="20" actId="26606"/>
          <ac:spMkLst>
            <pc:docMk/>
            <pc:sldMk cId="407074056" sldId="256"/>
            <ac:spMk id="11" creationId="{2A1B3A53-6A5B-4A38-96C5-5ED9977827FD}"/>
          </ac:spMkLst>
        </pc:spChg>
        <pc:spChg chg="add del">
          <ac:chgData name="Caroline Timbrook" userId="effaaea0-9d52-4d01-87fe-4ba759305122" providerId="ADAL" clId="{56DF4DF4-5917-4A87-9781-B39785A044AB}" dt="2024-03-20T21:38:33.864" v="20" actId="26606"/>
          <ac:spMkLst>
            <pc:docMk/>
            <pc:sldMk cId="407074056" sldId="256"/>
            <ac:spMk id="13" creationId="{2AB40F15-FE8D-444C-91B8-ADAAEE75B9BD}"/>
          </ac:spMkLst>
        </pc:spChg>
        <pc:spChg chg="add del">
          <ac:chgData name="Caroline Timbrook" userId="effaaea0-9d52-4d01-87fe-4ba759305122" providerId="ADAL" clId="{56DF4DF4-5917-4A87-9781-B39785A044AB}" dt="2024-03-20T21:38:34.964" v="22" actId="26606"/>
          <ac:spMkLst>
            <pc:docMk/>
            <pc:sldMk cId="407074056" sldId="256"/>
            <ac:spMk id="14" creationId="{F0F9D4BA-D919-4666-B40F-2E7DBE4D83FA}"/>
          </ac:spMkLst>
        </pc:spChg>
        <pc:spChg chg="add del">
          <ac:chgData name="Caroline Timbrook" userId="effaaea0-9d52-4d01-87fe-4ba759305122" providerId="ADAL" clId="{56DF4DF4-5917-4A87-9781-B39785A044AB}" dt="2024-03-20T21:38:34.964" v="22" actId="26606"/>
          <ac:spMkLst>
            <pc:docMk/>
            <pc:sldMk cId="407074056" sldId="256"/>
            <ac:spMk id="16" creationId="{E48A398B-A55F-4121-BD29-884874038395}"/>
          </ac:spMkLst>
        </pc:spChg>
        <pc:spChg chg="add del">
          <ac:chgData name="Caroline Timbrook" userId="effaaea0-9d52-4d01-87fe-4ba759305122" providerId="ADAL" clId="{56DF4DF4-5917-4A87-9781-B39785A044AB}" dt="2024-03-20T21:38:36.335" v="24" actId="26606"/>
          <ac:spMkLst>
            <pc:docMk/>
            <pc:sldMk cId="407074056" sldId="256"/>
            <ac:spMk id="18" creationId="{89CEF278-62C5-49CA-8BD9-BCDBE9977FF3}"/>
          </ac:spMkLst>
        </pc:spChg>
        <pc:spChg chg="add del">
          <ac:chgData name="Caroline Timbrook" userId="effaaea0-9d52-4d01-87fe-4ba759305122" providerId="ADAL" clId="{56DF4DF4-5917-4A87-9781-B39785A044AB}" dt="2024-03-20T21:38:36.335" v="24" actId="26606"/>
          <ac:spMkLst>
            <pc:docMk/>
            <pc:sldMk cId="407074056" sldId="256"/>
            <ac:spMk id="20" creationId="{02E2466B-276C-423A-9377-78508D6A0764}"/>
          </ac:spMkLst>
        </pc:spChg>
        <pc:spChg chg="add del">
          <ac:chgData name="Caroline Timbrook" userId="effaaea0-9d52-4d01-87fe-4ba759305122" providerId="ADAL" clId="{56DF4DF4-5917-4A87-9781-B39785A044AB}" dt="2024-04-08T17:53:26.245" v="418"/>
          <ac:spMkLst>
            <pc:docMk/>
            <pc:sldMk cId="407074056" sldId="256"/>
            <ac:spMk id="22" creationId="{448231F9-49B7-4F41-8E74-5317B1937133}"/>
          </ac:spMkLst>
        </pc:spChg>
        <pc:spChg chg="add del">
          <ac:chgData name="Caroline Timbrook" userId="effaaea0-9d52-4d01-87fe-4ba759305122" providerId="ADAL" clId="{56DF4DF4-5917-4A87-9781-B39785A044AB}" dt="2024-04-08T17:53:26.245" v="418"/>
          <ac:spMkLst>
            <pc:docMk/>
            <pc:sldMk cId="407074056" sldId="256"/>
            <ac:spMk id="25" creationId="{F0F9D4BA-D919-4666-B40F-2E7DBE4D83FA}"/>
          </ac:spMkLst>
        </pc:spChg>
        <pc:spChg chg="add del">
          <ac:chgData name="Caroline Timbrook" userId="effaaea0-9d52-4d01-87fe-4ba759305122" providerId="ADAL" clId="{56DF4DF4-5917-4A87-9781-B39785A044AB}" dt="2024-04-08T17:53:26.245" v="418"/>
          <ac:spMkLst>
            <pc:docMk/>
            <pc:sldMk cId="407074056" sldId="256"/>
            <ac:spMk id="26" creationId="{E48A398B-A55F-4121-BD29-884874038395}"/>
          </ac:spMkLst>
        </pc:spChg>
        <pc:spChg chg="add del">
          <ac:chgData name="Caroline Timbrook" userId="effaaea0-9d52-4d01-87fe-4ba759305122" providerId="ADAL" clId="{56DF4DF4-5917-4A87-9781-B39785A044AB}" dt="2024-04-12T14:59:30.349" v="4923" actId="26606"/>
          <ac:spMkLst>
            <pc:docMk/>
            <pc:sldMk cId="407074056" sldId="256"/>
            <ac:spMk id="27" creationId="{EE362070-691D-44DB-98D4-BC61774B0E61}"/>
          </ac:spMkLst>
        </pc:spChg>
        <pc:spChg chg="add del">
          <ac:chgData name="Caroline Timbrook" userId="effaaea0-9d52-4d01-87fe-4ba759305122" providerId="ADAL" clId="{56DF4DF4-5917-4A87-9781-B39785A044AB}" dt="2024-04-12T14:57:49.991" v="4911" actId="26606"/>
          <ac:spMkLst>
            <pc:docMk/>
            <pc:sldMk cId="407074056" sldId="256"/>
            <ac:spMk id="28" creationId="{EE362070-691D-44DB-98D4-BC61774B0E61}"/>
          </ac:spMkLst>
        </pc:spChg>
        <pc:spChg chg="add del">
          <ac:chgData name="Caroline Timbrook" userId="effaaea0-9d52-4d01-87fe-4ba759305122" providerId="ADAL" clId="{56DF4DF4-5917-4A87-9781-B39785A044AB}" dt="2024-04-12T14:59:30.349" v="4923" actId="26606"/>
          <ac:spMkLst>
            <pc:docMk/>
            <pc:sldMk cId="407074056" sldId="256"/>
            <ac:spMk id="31" creationId="{3F0CE275-BAEC-48E9-B00C-1B635C68FF8C}"/>
          </ac:spMkLst>
        </pc:spChg>
        <pc:spChg chg="add del">
          <ac:chgData name="Caroline Timbrook" userId="effaaea0-9d52-4d01-87fe-4ba759305122" providerId="ADAL" clId="{56DF4DF4-5917-4A87-9781-B39785A044AB}" dt="2024-04-12T14:57:49.991" v="4911" actId="26606"/>
          <ac:spMkLst>
            <pc:docMk/>
            <pc:sldMk cId="407074056" sldId="256"/>
            <ac:spMk id="32" creationId="{3F0CE275-BAEC-48E9-B00C-1B635C68FF8C}"/>
          </ac:spMkLst>
        </pc:spChg>
        <pc:spChg chg="add del">
          <ac:chgData name="Caroline Timbrook" userId="effaaea0-9d52-4d01-87fe-4ba759305122" providerId="ADAL" clId="{56DF4DF4-5917-4A87-9781-B39785A044AB}" dt="2024-04-12T14:59:30.349" v="4923" actId="26606"/>
          <ac:spMkLst>
            <pc:docMk/>
            <pc:sldMk cId="407074056" sldId="256"/>
            <ac:spMk id="33" creationId="{A22C524A-01E1-4209-AE20-DA64F7CB1824}"/>
          </ac:spMkLst>
        </pc:spChg>
        <pc:spChg chg="add del">
          <ac:chgData name="Caroline Timbrook" userId="effaaea0-9d52-4d01-87fe-4ba759305122" providerId="ADAL" clId="{56DF4DF4-5917-4A87-9781-B39785A044AB}" dt="2024-04-12T14:57:49.991" v="4911" actId="26606"/>
          <ac:spMkLst>
            <pc:docMk/>
            <pc:sldMk cId="407074056" sldId="256"/>
            <ac:spMk id="34" creationId="{A22C524A-01E1-4209-AE20-DA64F7CB1824}"/>
          </ac:spMkLst>
        </pc:spChg>
        <pc:spChg chg="add del">
          <ac:chgData name="Caroline Timbrook" userId="effaaea0-9d52-4d01-87fe-4ba759305122" providerId="ADAL" clId="{56DF4DF4-5917-4A87-9781-B39785A044AB}" dt="2024-04-12T14:59:32.177" v="4925" actId="26606"/>
          <ac:spMkLst>
            <pc:docMk/>
            <pc:sldMk cId="407074056" sldId="256"/>
            <ac:spMk id="35" creationId="{2779F603-B669-4AD6-82F9-E09F76165B99}"/>
          </ac:spMkLst>
        </pc:spChg>
        <pc:spChg chg="add del">
          <ac:chgData name="Caroline Timbrook" userId="effaaea0-9d52-4d01-87fe-4ba759305122" providerId="ADAL" clId="{56DF4DF4-5917-4A87-9781-B39785A044AB}" dt="2024-04-12T14:59:32.177" v="4925" actId="26606"/>
          <ac:spMkLst>
            <pc:docMk/>
            <pc:sldMk cId="407074056" sldId="256"/>
            <ac:spMk id="37" creationId="{BC0D1FC6-352C-4C7D-825F-C4E2F6A8059C}"/>
          </ac:spMkLst>
        </pc:spChg>
        <pc:spChg chg="add del">
          <ac:chgData name="Caroline Timbrook" userId="effaaea0-9d52-4d01-87fe-4ba759305122" providerId="ADAL" clId="{56DF4DF4-5917-4A87-9781-B39785A044AB}" dt="2024-04-12T14:59:32.177" v="4925" actId="26606"/>
          <ac:spMkLst>
            <pc:docMk/>
            <pc:sldMk cId="407074056" sldId="256"/>
            <ac:spMk id="38" creationId="{541AFC2C-CD98-4478-AB71-1A864026D92F}"/>
          </ac:spMkLst>
        </pc:spChg>
        <pc:spChg chg="add del">
          <ac:chgData name="Caroline Timbrook" userId="effaaea0-9d52-4d01-87fe-4ba759305122" providerId="ADAL" clId="{56DF4DF4-5917-4A87-9781-B39785A044AB}" dt="2024-04-12T15:19:22.880" v="4955"/>
          <ac:spMkLst>
            <pc:docMk/>
            <pc:sldMk cId="407074056" sldId="256"/>
            <ac:spMk id="39" creationId="{F7207B7B-5C57-458C-BE38-95D2CD7655BB}"/>
          </ac:spMkLst>
        </pc:spChg>
        <pc:spChg chg="add del">
          <ac:chgData name="Caroline Timbrook" userId="effaaea0-9d52-4d01-87fe-4ba759305122" providerId="ADAL" clId="{56DF4DF4-5917-4A87-9781-B39785A044AB}" dt="2024-04-12T14:59:33.709" v="4927" actId="26606"/>
          <ac:spMkLst>
            <pc:docMk/>
            <pc:sldMk cId="407074056" sldId="256"/>
            <ac:spMk id="40" creationId="{184CF176-5285-4F57-A3FF-F97742FC4D3D}"/>
          </ac:spMkLst>
        </pc:spChg>
        <pc:spChg chg="add del">
          <ac:chgData name="Caroline Timbrook" userId="effaaea0-9d52-4d01-87fe-4ba759305122" providerId="ADAL" clId="{56DF4DF4-5917-4A87-9781-B39785A044AB}" dt="2024-04-12T14:59:33.709" v="4927" actId="26606"/>
          <ac:spMkLst>
            <pc:docMk/>
            <pc:sldMk cId="407074056" sldId="256"/>
            <ac:spMk id="42" creationId="{F936838B-2942-49A4-8369-F371A942284B}"/>
          </ac:spMkLst>
        </pc:spChg>
        <pc:spChg chg="add del">
          <ac:chgData name="Caroline Timbrook" userId="effaaea0-9d52-4d01-87fe-4ba759305122" providerId="ADAL" clId="{56DF4DF4-5917-4A87-9781-B39785A044AB}" dt="2024-04-12T14:59:33.709" v="4927" actId="26606"/>
          <ac:spMkLst>
            <pc:docMk/>
            <pc:sldMk cId="407074056" sldId="256"/>
            <ac:spMk id="43" creationId="{459448C7-491D-4920-A6AA-C30F167D0980}"/>
          </ac:spMkLst>
        </pc:spChg>
        <pc:spChg chg="add del">
          <ac:chgData name="Caroline Timbrook" userId="effaaea0-9d52-4d01-87fe-4ba759305122" providerId="ADAL" clId="{56DF4DF4-5917-4A87-9781-B39785A044AB}" dt="2024-04-12T15:19:22.880" v="4955"/>
          <ac:spMkLst>
            <pc:docMk/>
            <pc:sldMk cId="407074056" sldId="256"/>
            <ac:spMk id="44" creationId="{9822E561-F97C-4CBB-A9A6-A6BF6317BC84}"/>
          </ac:spMkLst>
        </pc:spChg>
        <pc:spChg chg="add del">
          <ac:chgData name="Caroline Timbrook" userId="effaaea0-9d52-4d01-87fe-4ba759305122" providerId="ADAL" clId="{56DF4DF4-5917-4A87-9781-B39785A044AB}" dt="2024-04-12T14:59:34.834" v="4929" actId="26606"/>
          <ac:spMkLst>
            <pc:docMk/>
            <pc:sldMk cId="407074056" sldId="256"/>
            <ac:spMk id="45" creationId="{EE362070-691D-44DB-98D4-BC61774B0E61}"/>
          </ac:spMkLst>
        </pc:spChg>
        <pc:spChg chg="add del">
          <ac:chgData name="Caroline Timbrook" userId="effaaea0-9d52-4d01-87fe-4ba759305122" providerId="ADAL" clId="{56DF4DF4-5917-4A87-9781-B39785A044AB}" dt="2024-04-12T14:59:34.834" v="4929" actId="26606"/>
          <ac:spMkLst>
            <pc:docMk/>
            <pc:sldMk cId="407074056" sldId="256"/>
            <ac:spMk id="47" creationId="{3F0CE275-BAEC-48E9-B00C-1B635C68FF8C}"/>
          </ac:spMkLst>
        </pc:spChg>
        <pc:spChg chg="add del">
          <ac:chgData name="Caroline Timbrook" userId="effaaea0-9d52-4d01-87fe-4ba759305122" providerId="ADAL" clId="{56DF4DF4-5917-4A87-9781-B39785A044AB}" dt="2024-04-12T14:59:34.834" v="4929" actId="26606"/>
          <ac:spMkLst>
            <pc:docMk/>
            <pc:sldMk cId="407074056" sldId="256"/>
            <ac:spMk id="48" creationId="{A22C524A-01E1-4209-AE20-DA64F7CB1824}"/>
          </ac:spMkLst>
        </pc:spChg>
        <pc:spChg chg="add del">
          <ac:chgData name="Caroline Timbrook" userId="effaaea0-9d52-4d01-87fe-4ba759305122" providerId="ADAL" clId="{56DF4DF4-5917-4A87-9781-B39785A044AB}" dt="2024-04-12T15:19:22.880" v="4955"/>
          <ac:spMkLst>
            <pc:docMk/>
            <pc:sldMk cId="407074056" sldId="256"/>
            <ac:spMk id="49" creationId="{B01B0E58-A5C8-4CDA-A2E0-35DF94E59857}"/>
          </ac:spMkLst>
        </pc:spChg>
        <pc:spChg chg="add del">
          <ac:chgData name="Caroline Timbrook" userId="effaaea0-9d52-4d01-87fe-4ba759305122" providerId="ADAL" clId="{56DF4DF4-5917-4A87-9781-B39785A044AB}" dt="2024-04-12T15:16:59.757" v="4932"/>
          <ac:spMkLst>
            <pc:docMk/>
            <pc:sldMk cId="407074056" sldId="256"/>
            <ac:spMk id="50" creationId="{2779F603-B669-4AD6-82F9-E09F76165B99}"/>
          </ac:spMkLst>
        </pc:spChg>
        <pc:spChg chg="add del">
          <ac:chgData name="Caroline Timbrook" userId="effaaea0-9d52-4d01-87fe-4ba759305122" providerId="ADAL" clId="{56DF4DF4-5917-4A87-9781-B39785A044AB}" dt="2024-04-12T15:16:59.757" v="4932"/>
          <ac:spMkLst>
            <pc:docMk/>
            <pc:sldMk cId="407074056" sldId="256"/>
            <ac:spMk id="52" creationId="{BC0D1FC6-352C-4C7D-825F-C4E2F6A8059C}"/>
          </ac:spMkLst>
        </pc:spChg>
        <pc:spChg chg="add del">
          <ac:chgData name="Caroline Timbrook" userId="effaaea0-9d52-4d01-87fe-4ba759305122" providerId="ADAL" clId="{56DF4DF4-5917-4A87-9781-B39785A044AB}" dt="2024-04-12T15:16:59.757" v="4932"/>
          <ac:spMkLst>
            <pc:docMk/>
            <pc:sldMk cId="407074056" sldId="256"/>
            <ac:spMk id="53" creationId="{541AFC2C-CD98-4478-AB71-1A864026D92F}"/>
          </ac:spMkLst>
        </pc:spChg>
        <pc:spChg chg="add del">
          <ac:chgData name="Caroline Timbrook" userId="effaaea0-9d52-4d01-87fe-4ba759305122" providerId="ADAL" clId="{56DF4DF4-5917-4A87-9781-B39785A044AB}" dt="2024-04-12T19:17:38.219" v="6983"/>
          <ac:spMkLst>
            <pc:docMk/>
            <pc:sldMk cId="407074056" sldId="256"/>
            <ac:spMk id="54" creationId="{2A0E4E09-FC02-4ADC-951A-3FFA90B6FE39}"/>
          </ac:spMkLst>
        </pc:spChg>
        <pc:spChg chg="add del">
          <ac:chgData name="Caroline Timbrook" userId="effaaea0-9d52-4d01-87fe-4ba759305122" providerId="ADAL" clId="{56DF4DF4-5917-4A87-9781-B39785A044AB}" dt="2024-04-12T19:17:38.219" v="6983"/>
          <ac:spMkLst>
            <pc:docMk/>
            <pc:sldMk cId="407074056" sldId="256"/>
            <ac:spMk id="55" creationId="{14A1598B-1957-47CF-AAF4-F7A36DA0E7CB}"/>
          </ac:spMkLst>
        </pc:spChg>
        <pc:spChg chg="add del">
          <ac:chgData name="Caroline Timbrook" userId="effaaea0-9d52-4d01-87fe-4ba759305122" providerId="ADAL" clId="{56DF4DF4-5917-4A87-9781-B39785A044AB}" dt="2024-04-12T19:21:00.423" v="7073" actId="26606"/>
          <ac:spMkLst>
            <pc:docMk/>
            <pc:sldMk cId="407074056" sldId="256"/>
            <ac:spMk id="56" creationId="{322F38BC-D98D-4D85-8CF7-BA70EEDEDD2A}"/>
          </ac:spMkLst>
        </pc:spChg>
        <pc:spChg chg="add del">
          <ac:chgData name="Caroline Timbrook" userId="effaaea0-9d52-4d01-87fe-4ba759305122" providerId="ADAL" clId="{56DF4DF4-5917-4A87-9781-B39785A044AB}" dt="2024-04-12T19:21:00.423" v="7073" actId="26606"/>
          <ac:spMkLst>
            <pc:docMk/>
            <pc:sldMk cId="407074056" sldId="256"/>
            <ac:spMk id="57" creationId="{B501A2F0-90BE-4D86-9A8A-4390413F74F8}"/>
          </ac:spMkLst>
        </pc:spChg>
        <pc:spChg chg="add del">
          <ac:chgData name="Caroline Timbrook" userId="effaaea0-9d52-4d01-87fe-4ba759305122" providerId="ADAL" clId="{56DF4DF4-5917-4A87-9781-B39785A044AB}" dt="2024-04-12T19:21:00.423" v="7073" actId="26606"/>
          <ac:spMkLst>
            <pc:docMk/>
            <pc:sldMk cId="407074056" sldId="256"/>
            <ac:spMk id="58" creationId="{80F5EB4E-25CD-44CC-AF95-30C9253422EF}"/>
          </ac:spMkLst>
        </pc:spChg>
        <pc:spChg chg="add del">
          <ac:chgData name="Caroline Timbrook" userId="effaaea0-9d52-4d01-87fe-4ba759305122" providerId="ADAL" clId="{56DF4DF4-5917-4A87-9781-B39785A044AB}" dt="2024-04-12T19:21:01.915" v="7075" actId="26606"/>
          <ac:spMkLst>
            <pc:docMk/>
            <pc:sldMk cId="407074056" sldId="256"/>
            <ac:spMk id="60" creationId="{3F47E20B-1205-4238-A82B-90EF577F32D8}"/>
          </ac:spMkLst>
        </pc:spChg>
        <pc:spChg chg="add del">
          <ac:chgData name="Caroline Timbrook" userId="effaaea0-9d52-4d01-87fe-4ba759305122" providerId="ADAL" clId="{56DF4DF4-5917-4A87-9781-B39785A044AB}" dt="2024-04-12T19:21:01.915" v="7075" actId="26606"/>
          <ac:spMkLst>
            <pc:docMk/>
            <pc:sldMk cId="407074056" sldId="256"/>
            <ac:spMk id="61" creationId="{D13567AC-EB9A-47A9-B6EC-B5BDB73B113C}"/>
          </ac:spMkLst>
        </pc:spChg>
        <pc:spChg chg="add">
          <ac:chgData name="Caroline Timbrook" userId="effaaea0-9d52-4d01-87fe-4ba759305122" providerId="ADAL" clId="{56DF4DF4-5917-4A87-9781-B39785A044AB}" dt="2024-04-12T19:21:01.915" v="7076" actId="26606"/>
          <ac:spMkLst>
            <pc:docMk/>
            <pc:sldMk cId="407074056" sldId="256"/>
            <ac:spMk id="63" creationId="{322F38BC-D98D-4D85-8CF7-BA70EEDEDD2A}"/>
          </ac:spMkLst>
        </pc:spChg>
        <pc:spChg chg="add">
          <ac:chgData name="Caroline Timbrook" userId="effaaea0-9d52-4d01-87fe-4ba759305122" providerId="ADAL" clId="{56DF4DF4-5917-4A87-9781-B39785A044AB}" dt="2024-04-12T19:21:01.915" v="7076" actId="26606"/>
          <ac:spMkLst>
            <pc:docMk/>
            <pc:sldMk cId="407074056" sldId="256"/>
            <ac:spMk id="64" creationId="{B501A2F0-90BE-4D86-9A8A-4390413F74F8}"/>
          </ac:spMkLst>
        </pc:spChg>
        <pc:spChg chg="add">
          <ac:chgData name="Caroline Timbrook" userId="effaaea0-9d52-4d01-87fe-4ba759305122" providerId="ADAL" clId="{56DF4DF4-5917-4A87-9781-B39785A044AB}" dt="2024-04-12T19:21:01.915" v="7076" actId="26606"/>
          <ac:spMkLst>
            <pc:docMk/>
            <pc:sldMk cId="407074056" sldId="256"/>
            <ac:spMk id="65" creationId="{80F5EB4E-25CD-44CC-AF95-30C9253422EF}"/>
          </ac:spMkLst>
        </pc:spChg>
        <pc:picChg chg="add del">
          <ac:chgData name="Caroline Timbrook" userId="effaaea0-9d52-4d01-87fe-4ba759305122" providerId="ADAL" clId="{56DF4DF4-5917-4A87-9781-B39785A044AB}" dt="2024-03-20T21:38:33.864" v="20" actId="26606"/>
          <ac:picMkLst>
            <pc:docMk/>
            <pc:sldMk cId="407074056" sldId="256"/>
            <ac:picMk id="5" creationId="{6F9C387C-C8DE-D80C-5E4F-66A3E9921C31}"/>
          </ac:picMkLst>
        </pc:picChg>
        <pc:picChg chg="add del">
          <ac:chgData name="Caroline Timbrook" userId="effaaea0-9d52-4d01-87fe-4ba759305122" providerId="ADAL" clId="{56DF4DF4-5917-4A87-9781-B39785A044AB}" dt="2024-03-20T21:38:34.964" v="22" actId="26606"/>
          <ac:picMkLst>
            <pc:docMk/>
            <pc:sldMk cId="407074056" sldId="256"/>
            <ac:picMk id="7" creationId="{9D553ECE-EC68-FCF0-7900-5BEFFCD16D96}"/>
          </ac:picMkLst>
        </pc:picChg>
        <pc:picChg chg="add del">
          <ac:chgData name="Caroline Timbrook" userId="effaaea0-9d52-4d01-87fe-4ba759305122" providerId="ADAL" clId="{56DF4DF4-5917-4A87-9781-B39785A044AB}" dt="2024-03-20T21:38:36.335" v="24" actId="26606"/>
          <ac:picMkLst>
            <pc:docMk/>
            <pc:sldMk cId="407074056" sldId="256"/>
            <ac:picMk id="19" creationId="{1AF57972-8C74-B93C-BAA0-4D059DB9610C}"/>
          </ac:picMkLst>
        </pc:picChg>
        <pc:picChg chg="add mod">
          <ac:chgData name="Caroline Timbrook" userId="effaaea0-9d52-4d01-87fe-4ba759305122" providerId="ADAL" clId="{56DF4DF4-5917-4A87-9781-B39785A044AB}" dt="2024-04-12T19:21:25.224" v="7080" actId="207"/>
          <ac:picMkLst>
            <pc:docMk/>
            <pc:sldMk cId="407074056" sldId="256"/>
            <ac:picMk id="23" creationId="{9D553ECE-EC68-FCF0-7900-5BEFFCD16D96}"/>
          </ac:picMkLst>
        </pc:picChg>
        <pc:cxnChg chg="add del">
          <ac:chgData name="Caroline Timbrook" userId="effaaea0-9d52-4d01-87fe-4ba759305122" providerId="ADAL" clId="{56DF4DF4-5917-4A87-9781-B39785A044AB}" dt="2024-03-20T21:38:33.864" v="20" actId="26606"/>
          <ac:cxnSpMkLst>
            <pc:docMk/>
            <pc:sldMk cId="407074056" sldId="256"/>
            <ac:cxnSpMk id="9" creationId="{DBF2F6E1-D8C6-42AA-BFD0-84E0D68206AC}"/>
          </ac:cxnSpMkLst>
        </pc:cxnChg>
        <pc:cxnChg chg="add del">
          <ac:chgData name="Caroline Timbrook" userId="effaaea0-9d52-4d01-87fe-4ba759305122" providerId="ADAL" clId="{56DF4DF4-5917-4A87-9781-B39785A044AB}" dt="2024-03-20T21:38:34.964" v="22" actId="26606"/>
          <ac:cxnSpMkLst>
            <pc:docMk/>
            <pc:sldMk cId="407074056" sldId="256"/>
            <ac:cxnSpMk id="12" creationId="{64BAD00C-9DF3-4EDE-8CDF-A9D88C0D2985}"/>
          </ac:cxnSpMkLst>
        </pc:cxnChg>
        <pc:cxnChg chg="add del">
          <ac:chgData name="Caroline Timbrook" userId="effaaea0-9d52-4d01-87fe-4ba759305122" providerId="ADAL" clId="{56DF4DF4-5917-4A87-9781-B39785A044AB}" dt="2024-04-08T17:53:26.245" v="418"/>
          <ac:cxnSpMkLst>
            <pc:docMk/>
            <pc:sldMk cId="407074056" sldId="256"/>
            <ac:cxnSpMk id="24" creationId="{64BAD00C-9DF3-4EDE-8CDF-A9D88C0D2985}"/>
          </ac:cxnSpMkLst>
        </pc:cxnChg>
        <pc:cxnChg chg="add del">
          <ac:chgData name="Caroline Timbrook" userId="effaaea0-9d52-4d01-87fe-4ba759305122" providerId="ADAL" clId="{56DF4DF4-5917-4A87-9781-B39785A044AB}" dt="2024-04-12T14:59:30.349" v="4923" actId="26606"/>
          <ac:cxnSpMkLst>
            <pc:docMk/>
            <pc:sldMk cId="407074056" sldId="256"/>
            <ac:cxnSpMk id="29" creationId="{5A7EFE9C-DAE7-4ECA-BDB2-34E2534B8AB7}"/>
          </ac:cxnSpMkLst>
        </pc:cxnChg>
        <pc:cxnChg chg="add del">
          <ac:chgData name="Caroline Timbrook" userId="effaaea0-9d52-4d01-87fe-4ba759305122" providerId="ADAL" clId="{56DF4DF4-5917-4A87-9781-B39785A044AB}" dt="2024-04-12T14:57:49.991" v="4911" actId="26606"/>
          <ac:cxnSpMkLst>
            <pc:docMk/>
            <pc:sldMk cId="407074056" sldId="256"/>
            <ac:cxnSpMk id="30" creationId="{5A7EFE9C-DAE7-4ECA-BDB2-34E2534B8AB7}"/>
          </ac:cxnSpMkLst>
        </pc:cxnChg>
        <pc:cxnChg chg="add del">
          <ac:chgData name="Caroline Timbrook" userId="effaaea0-9d52-4d01-87fe-4ba759305122" providerId="ADAL" clId="{56DF4DF4-5917-4A87-9781-B39785A044AB}" dt="2024-04-12T14:59:32.177" v="4925" actId="26606"/>
          <ac:cxnSpMkLst>
            <pc:docMk/>
            <pc:sldMk cId="407074056" sldId="256"/>
            <ac:cxnSpMk id="36" creationId="{7ABFD994-C2DC-4E7D-9411-C7FF7813EF47}"/>
          </ac:cxnSpMkLst>
        </pc:cxnChg>
        <pc:cxnChg chg="add del">
          <ac:chgData name="Caroline Timbrook" userId="effaaea0-9d52-4d01-87fe-4ba759305122" providerId="ADAL" clId="{56DF4DF4-5917-4A87-9781-B39785A044AB}" dt="2024-04-12T14:59:33.709" v="4927" actId="26606"/>
          <ac:cxnSpMkLst>
            <pc:docMk/>
            <pc:sldMk cId="407074056" sldId="256"/>
            <ac:cxnSpMk id="41" creationId="{FCE0A9EA-62FA-4F43-BEF6-7BBBB3F90F25}"/>
          </ac:cxnSpMkLst>
        </pc:cxnChg>
        <pc:cxnChg chg="add del">
          <ac:chgData name="Caroline Timbrook" userId="effaaea0-9d52-4d01-87fe-4ba759305122" providerId="ADAL" clId="{56DF4DF4-5917-4A87-9781-B39785A044AB}" dt="2024-04-12T14:59:34.834" v="4929" actId="26606"/>
          <ac:cxnSpMkLst>
            <pc:docMk/>
            <pc:sldMk cId="407074056" sldId="256"/>
            <ac:cxnSpMk id="46" creationId="{5A7EFE9C-DAE7-4ECA-BDB2-34E2534B8AB7}"/>
          </ac:cxnSpMkLst>
        </pc:cxnChg>
        <pc:cxnChg chg="add del">
          <ac:chgData name="Caroline Timbrook" userId="effaaea0-9d52-4d01-87fe-4ba759305122" providerId="ADAL" clId="{56DF4DF4-5917-4A87-9781-B39785A044AB}" dt="2024-04-12T15:16:59.757" v="4932"/>
          <ac:cxnSpMkLst>
            <pc:docMk/>
            <pc:sldMk cId="407074056" sldId="256"/>
            <ac:cxnSpMk id="51" creationId="{7ABFD994-C2DC-4E7D-9411-C7FF7813EF47}"/>
          </ac:cxnSpMkLst>
        </pc:cxnChg>
      </pc:sldChg>
      <pc:sldChg chg="addSp delSp modSp mod chgLayout">
        <pc:chgData name="Caroline Timbrook" userId="effaaea0-9d52-4d01-87fe-4ba759305122" providerId="ADAL" clId="{56DF4DF4-5917-4A87-9781-B39785A044AB}" dt="2024-04-17T15:01:21.694" v="13204" actId="1076"/>
        <pc:sldMkLst>
          <pc:docMk/>
          <pc:sldMk cId="3839221384" sldId="257"/>
        </pc:sldMkLst>
        <pc:spChg chg="add del mod ord">
          <ac:chgData name="Caroline Timbrook" userId="effaaea0-9d52-4d01-87fe-4ba759305122" providerId="ADAL" clId="{56DF4DF4-5917-4A87-9781-B39785A044AB}" dt="2024-04-12T19:23:19.507" v="7103" actId="478"/>
          <ac:spMkLst>
            <pc:docMk/>
            <pc:sldMk cId="3839221384" sldId="257"/>
            <ac:spMk id="2" creationId="{103DC290-7A27-95C0-53A2-21B3816BBA33}"/>
          </ac:spMkLst>
        </pc:spChg>
        <pc:spChg chg="del mod">
          <ac:chgData name="Caroline Timbrook" userId="effaaea0-9d52-4d01-87fe-4ba759305122" providerId="ADAL" clId="{56DF4DF4-5917-4A87-9781-B39785A044AB}" dt="2024-04-08T18:02:13.165" v="593" actId="21"/>
          <ac:spMkLst>
            <pc:docMk/>
            <pc:sldMk cId="3839221384" sldId="257"/>
            <ac:spMk id="3" creationId="{203A9D90-6288-FF85-A14B-EAAC61E0E9A8}"/>
          </ac:spMkLst>
        </pc:spChg>
        <pc:spChg chg="add mod ord">
          <ac:chgData name="Caroline Timbrook" userId="effaaea0-9d52-4d01-87fe-4ba759305122" providerId="ADAL" clId="{56DF4DF4-5917-4A87-9781-B39785A044AB}" dt="2024-04-12T19:20:44.806" v="7066"/>
          <ac:spMkLst>
            <pc:docMk/>
            <pc:sldMk cId="3839221384" sldId="257"/>
            <ac:spMk id="3" creationId="{C943118E-DE3E-0C60-3831-AB10AC39B080}"/>
          </ac:spMkLst>
        </pc:spChg>
        <pc:spChg chg="add del mod">
          <ac:chgData name="Caroline Timbrook" userId="effaaea0-9d52-4d01-87fe-4ba759305122" providerId="ADAL" clId="{56DF4DF4-5917-4A87-9781-B39785A044AB}" dt="2024-04-17T15:01:21.694" v="13204" actId="1076"/>
          <ac:spMkLst>
            <pc:docMk/>
            <pc:sldMk cId="3839221384" sldId="257"/>
            <ac:spMk id="6" creationId="{8FC16153-85D2-8206-1EAD-B76AFD527FE3}"/>
          </ac:spMkLst>
        </pc:spChg>
        <pc:graphicFrameChg chg="add mod modGraphic">
          <ac:chgData name="Caroline Timbrook" userId="effaaea0-9d52-4d01-87fe-4ba759305122" providerId="ADAL" clId="{56DF4DF4-5917-4A87-9781-B39785A044AB}" dt="2024-04-12T19:26:22.710" v="7154" actId="403"/>
          <ac:graphicFrameMkLst>
            <pc:docMk/>
            <pc:sldMk cId="3839221384" sldId="257"/>
            <ac:graphicFrameMk id="4" creationId="{BE0B1A26-658F-B2C3-5F4E-4A6162B60EFF}"/>
          </ac:graphicFrameMkLst>
        </pc:graphicFrameChg>
      </pc:sldChg>
      <pc:sldChg chg="addSp delSp modSp mod modClrScheme chgLayout">
        <pc:chgData name="Caroline Timbrook" userId="effaaea0-9d52-4d01-87fe-4ba759305122" providerId="ADAL" clId="{56DF4DF4-5917-4A87-9781-B39785A044AB}" dt="2024-04-17T15:01:17.912" v="13203" actId="1076"/>
        <pc:sldMkLst>
          <pc:docMk/>
          <pc:sldMk cId="4167117408" sldId="258"/>
        </pc:sldMkLst>
        <pc:spChg chg="mod ord">
          <ac:chgData name="Caroline Timbrook" userId="effaaea0-9d52-4d01-87fe-4ba759305122" providerId="ADAL" clId="{56DF4DF4-5917-4A87-9781-B39785A044AB}" dt="2024-04-17T15:01:17.912" v="13203" actId="1076"/>
          <ac:spMkLst>
            <pc:docMk/>
            <pc:sldMk cId="4167117408" sldId="258"/>
            <ac:spMk id="2" creationId="{5FFE6F10-0BA0-1313-9F7B-7EBE765BA7D5}"/>
          </ac:spMkLst>
        </pc:spChg>
        <pc:spChg chg="mod ord">
          <ac:chgData name="Caroline Timbrook" userId="effaaea0-9d52-4d01-87fe-4ba759305122" providerId="ADAL" clId="{56DF4DF4-5917-4A87-9781-B39785A044AB}" dt="2024-04-17T13:47:20.591" v="11965" actId="20577"/>
          <ac:spMkLst>
            <pc:docMk/>
            <pc:sldMk cId="4167117408" sldId="258"/>
            <ac:spMk id="3" creationId="{DC1AC215-6A1E-4C59-EFD0-D293BFB95537}"/>
          </ac:spMkLst>
        </pc:spChg>
        <pc:spChg chg="add del mod">
          <ac:chgData name="Caroline Timbrook" userId="effaaea0-9d52-4d01-87fe-4ba759305122" providerId="ADAL" clId="{56DF4DF4-5917-4A87-9781-B39785A044AB}" dt="2024-04-08T18:25:17.760" v="616"/>
          <ac:spMkLst>
            <pc:docMk/>
            <pc:sldMk cId="4167117408" sldId="258"/>
            <ac:spMk id="5" creationId="{345472D3-4C3E-1F77-4B98-8FD522770638}"/>
          </ac:spMkLst>
        </pc:spChg>
        <pc:picChg chg="del mod">
          <ac:chgData name="Caroline Timbrook" userId="effaaea0-9d52-4d01-87fe-4ba759305122" providerId="ADAL" clId="{56DF4DF4-5917-4A87-9781-B39785A044AB}" dt="2024-04-08T18:25:15.838" v="615" actId="478"/>
          <ac:picMkLst>
            <pc:docMk/>
            <pc:sldMk cId="4167117408" sldId="258"/>
            <ac:picMk id="6" creationId="{7D7FBF6D-1B6B-4091-9ABF-B967D33EAC3F}"/>
          </ac:picMkLst>
        </pc:picChg>
        <pc:picChg chg="add mod ord">
          <ac:chgData name="Caroline Timbrook" userId="effaaea0-9d52-4d01-87fe-4ba759305122" providerId="ADAL" clId="{56DF4DF4-5917-4A87-9781-B39785A044AB}" dt="2024-04-17T13:47:25.513" v="11966" actId="1076"/>
          <ac:picMkLst>
            <pc:docMk/>
            <pc:sldMk cId="4167117408" sldId="258"/>
            <ac:picMk id="7" creationId="{483330AF-AE2A-0331-79AA-F6F82D851897}"/>
          </ac:picMkLst>
        </pc:picChg>
      </pc:sldChg>
      <pc:sldChg chg="addSp delSp modSp mod setBg chgLayout">
        <pc:chgData name="Caroline Timbrook" userId="effaaea0-9d52-4d01-87fe-4ba759305122" providerId="ADAL" clId="{56DF4DF4-5917-4A87-9781-B39785A044AB}" dt="2024-04-17T15:00:57.896" v="13201" actId="122"/>
        <pc:sldMkLst>
          <pc:docMk/>
          <pc:sldMk cId="2924363353" sldId="259"/>
        </pc:sldMkLst>
        <pc:spChg chg="mod ord">
          <ac:chgData name="Caroline Timbrook" userId="effaaea0-9d52-4d01-87fe-4ba759305122" providerId="ADAL" clId="{56DF4DF4-5917-4A87-9781-B39785A044AB}" dt="2024-04-17T15:00:57.896" v="13201" actId="122"/>
          <ac:spMkLst>
            <pc:docMk/>
            <pc:sldMk cId="2924363353" sldId="259"/>
            <ac:spMk id="2" creationId="{CCC0419E-50F3-1F2F-1B8E-FED52940944C}"/>
          </ac:spMkLst>
        </pc:spChg>
        <pc:spChg chg="add del mod ord">
          <ac:chgData name="Caroline Timbrook" userId="effaaea0-9d52-4d01-87fe-4ba759305122" providerId="ADAL" clId="{56DF4DF4-5917-4A87-9781-B39785A044AB}" dt="2024-04-17T14:08:27.054" v="12109" actId="26606"/>
          <ac:spMkLst>
            <pc:docMk/>
            <pc:sldMk cId="2924363353" sldId="259"/>
            <ac:spMk id="3" creationId="{0CC31931-4847-F763-D4D1-1433E7E0CE49}"/>
          </ac:spMkLst>
        </pc:spChg>
        <pc:spChg chg="add del mod">
          <ac:chgData name="Caroline Timbrook" userId="effaaea0-9d52-4d01-87fe-4ba759305122" providerId="ADAL" clId="{56DF4DF4-5917-4A87-9781-B39785A044AB}" dt="2024-04-12T19:32:15.006" v="7204" actId="478"/>
          <ac:spMkLst>
            <pc:docMk/>
            <pc:sldMk cId="2924363353" sldId="259"/>
            <ac:spMk id="4" creationId="{ED1D7584-E438-D447-33F4-916243881637}"/>
          </ac:spMkLst>
        </pc:spChg>
        <pc:spChg chg="add del">
          <ac:chgData name="Caroline Timbrook" userId="effaaea0-9d52-4d01-87fe-4ba759305122" providerId="ADAL" clId="{56DF4DF4-5917-4A87-9781-B39785A044AB}" dt="2024-04-08T18:27:41.752" v="658" actId="26606"/>
          <ac:spMkLst>
            <pc:docMk/>
            <pc:sldMk cId="2924363353" sldId="259"/>
            <ac:spMk id="9" creationId="{311973C2-EB8B-452A-A698-4A252FD3AE28}"/>
          </ac:spMkLst>
        </pc:spChg>
        <pc:spChg chg="add del">
          <ac:chgData name="Caroline Timbrook" userId="effaaea0-9d52-4d01-87fe-4ba759305122" providerId="ADAL" clId="{56DF4DF4-5917-4A87-9781-B39785A044AB}" dt="2024-04-08T18:27:41.752" v="658" actId="26606"/>
          <ac:spMkLst>
            <pc:docMk/>
            <pc:sldMk cId="2924363353" sldId="259"/>
            <ac:spMk id="11" creationId="{10162E77-11AD-44A7-84EC-40C59EEFBD2E}"/>
          </ac:spMkLst>
        </pc:spChg>
        <pc:graphicFrameChg chg="add del mod">
          <ac:chgData name="Caroline Timbrook" userId="effaaea0-9d52-4d01-87fe-4ba759305122" providerId="ADAL" clId="{56DF4DF4-5917-4A87-9781-B39785A044AB}" dt="2024-04-17T13:57:52.934" v="11974" actId="26606"/>
          <ac:graphicFrameMkLst>
            <pc:docMk/>
            <pc:sldMk cId="2924363353" sldId="259"/>
            <ac:graphicFrameMk id="6" creationId="{0DC8DD97-C773-B92F-2887-A74161A49F5B}"/>
          </ac:graphicFrameMkLst>
        </pc:graphicFrameChg>
        <pc:graphicFrameChg chg="add del mod">
          <ac:chgData name="Caroline Timbrook" userId="effaaea0-9d52-4d01-87fe-4ba759305122" providerId="ADAL" clId="{56DF4DF4-5917-4A87-9781-B39785A044AB}" dt="2024-04-17T14:07:35.145" v="12095" actId="26606"/>
          <ac:graphicFrameMkLst>
            <pc:docMk/>
            <pc:sldMk cId="2924363353" sldId="259"/>
            <ac:graphicFrameMk id="7" creationId="{AEA0EB5A-B19B-48D3-10AE-B7E42DAE2BA6}"/>
          </ac:graphicFrameMkLst>
        </pc:graphicFrameChg>
        <pc:graphicFrameChg chg="add del mod">
          <ac:chgData name="Caroline Timbrook" userId="effaaea0-9d52-4d01-87fe-4ba759305122" providerId="ADAL" clId="{56DF4DF4-5917-4A87-9781-B39785A044AB}" dt="2024-04-17T14:08:07.913" v="12108" actId="26606"/>
          <ac:graphicFrameMkLst>
            <pc:docMk/>
            <pc:sldMk cId="2924363353" sldId="259"/>
            <ac:graphicFrameMk id="8" creationId="{1C53BB23-33CF-F78F-C46E-F59D8E048BD1}"/>
          </ac:graphicFrameMkLst>
        </pc:graphicFrameChg>
        <pc:graphicFrameChg chg="add mod modGraphic">
          <ac:chgData name="Caroline Timbrook" userId="effaaea0-9d52-4d01-87fe-4ba759305122" providerId="ADAL" clId="{56DF4DF4-5917-4A87-9781-B39785A044AB}" dt="2024-04-17T14:24:49.914" v="12280" actId="2085"/>
          <ac:graphicFrameMkLst>
            <pc:docMk/>
            <pc:sldMk cId="2924363353" sldId="259"/>
            <ac:graphicFrameMk id="10" creationId="{EB358DC2-87DD-1A51-06F0-5A5E7D6A8979}"/>
          </ac:graphicFrameMkLst>
        </pc:graphicFrameChg>
        <pc:picChg chg="add del">
          <ac:chgData name="Caroline Timbrook" userId="effaaea0-9d52-4d01-87fe-4ba759305122" providerId="ADAL" clId="{56DF4DF4-5917-4A87-9781-B39785A044AB}" dt="2024-04-08T18:27:41.752" v="658" actId="26606"/>
          <ac:picMkLst>
            <pc:docMk/>
            <pc:sldMk cId="2924363353" sldId="259"/>
            <ac:picMk id="5" creationId="{26B681A9-E7C4-0D67-5CCA-1594F85CA944}"/>
          </ac:picMkLst>
        </pc:picChg>
        <pc:cxnChg chg="add del mod">
          <ac:chgData name="Caroline Timbrook" userId="effaaea0-9d52-4d01-87fe-4ba759305122" providerId="ADAL" clId="{56DF4DF4-5917-4A87-9781-B39785A044AB}" dt="2024-04-17T14:13:11.226" v="12240" actId="21"/>
          <ac:cxnSpMkLst>
            <pc:docMk/>
            <pc:sldMk cId="2924363353" sldId="259"/>
            <ac:cxnSpMk id="5" creationId="{3C3A0486-5C89-646D-B4FA-6598A8B41BCC}"/>
          </ac:cxnSpMkLst>
        </pc:cxnChg>
        <pc:cxnChg chg="add del">
          <ac:chgData name="Caroline Timbrook" userId="effaaea0-9d52-4d01-87fe-4ba759305122" providerId="ADAL" clId="{56DF4DF4-5917-4A87-9781-B39785A044AB}" dt="2024-04-08T18:27:41.752" v="658" actId="26606"/>
          <ac:cxnSpMkLst>
            <pc:docMk/>
            <pc:sldMk cId="2924363353" sldId="259"/>
            <ac:cxnSpMk id="13" creationId="{5AB158E9-1B40-4CD6-95F0-95CA11DF7B7A}"/>
          </ac:cxnSpMkLst>
        </pc:cxnChg>
      </pc:sldChg>
      <pc:sldChg chg="modSp del">
        <pc:chgData name="Caroline Timbrook" userId="effaaea0-9d52-4d01-87fe-4ba759305122" providerId="ADAL" clId="{56DF4DF4-5917-4A87-9781-B39785A044AB}" dt="2024-04-08T17:58:35.953" v="466" actId="2696"/>
        <pc:sldMkLst>
          <pc:docMk/>
          <pc:sldMk cId="2417698126" sldId="262"/>
        </pc:sldMkLst>
        <pc:spChg chg="mod">
          <ac:chgData name="Caroline Timbrook" userId="effaaea0-9d52-4d01-87fe-4ba759305122" providerId="ADAL" clId="{56DF4DF4-5917-4A87-9781-B39785A044AB}" dt="2024-04-08T17:53:32.401" v="419"/>
          <ac:spMkLst>
            <pc:docMk/>
            <pc:sldMk cId="2417698126" sldId="262"/>
            <ac:spMk id="2" creationId="{103DC290-7A27-95C0-53A2-21B3816BBA33}"/>
          </ac:spMkLst>
        </pc:spChg>
        <pc:spChg chg="mod">
          <ac:chgData name="Caroline Timbrook" userId="effaaea0-9d52-4d01-87fe-4ba759305122" providerId="ADAL" clId="{56DF4DF4-5917-4A87-9781-B39785A044AB}" dt="2024-04-08T17:53:32.401" v="419"/>
          <ac:spMkLst>
            <pc:docMk/>
            <pc:sldMk cId="2417698126" sldId="262"/>
            <ac:spMk id="3" creationId="{203A9D90-6288-FF85-A14B-EAAC61E0E9A8}"/>
          </ac:spMkLst>
        </pc:spChg>
      </pc:sldChg>
      <pc:sldChg chg="modSp del">
        <pc:chgData name="Caroline Timbrook" userId="effaaea0-9d52-4d01-87fe-4ba759305122" providerId="ADAL" clId="{56DF4DF4-5917-4A87-9781-B39785A044AB}" dt="2024-04-08T17:58:35.953" v="466" actId="2696"/>
        <pc:sldMkLst>
          <pc:docMk/>
          <pc:sldMk cId="3912869560" sldId="263"/>
        </pc:sldMkLst>
        <pc:spChg chg="mod">
          <ac:chgData name="Caroline Timbrook" userId="effaaea0-9d52-4d01-87fe-4ba759305122" providerId="ADAL" clId="{56DF4DF4-5917-4A87-9781-B39785A044AB}" dt="2024-04-08T17:53:32.401" v="419"/>
          <ac:spMkLst>
            <pc:docMk/>
            <pc:sldMk cId="3912869560" sldId="263"/>
            <ac:spMk id="2" creationId="{103DC290-7A27-95C0-53A2-21B3816BBA33}"/>
          </ac:spMkLst>
        </pc:spChg>
        <pc:spChg chg="mod">
          <ac:chgData name="Caroline Timbrook" userId="effaaea0-9d52-4d01-87fe-4ba759305122" providerId="ADAL" clId="{56DF4DF4-5917-4A87-9781-B39785A044AB}" dt="2024-04-08T17:53:32.401" v="419"/>
          <ac:spMkLst>
            <pc:docMk/>
            <pc:sldMk cId="3912869560" sldId="263"/>
            <ac:spMk id="3" creationId="{203A9D90-6288-FF85-A14B-EAAC61E0E9A8}"/>
          </ac:spMkLst>
        </pc:spChg>
      </pc:sldChg>
      <pc:sldChg chg="modSp del">
        <pc:chgData name="Caroline Timbrook" userId="effaaea0-9d52-4d01-87fe-4ba759305122" providerId="ADAL" clId="{56DF4DF4-5917-4A87-9781-B39785A044AB}" dt="2024-04-08T17:58:35.953" v="466" actId="2696"/>
        <pc:sldMkLst>
          <pc:docMk/>
          <pc:sldMk cId="627664966" sldId="264"/>
        </pc:sldMkLst>
        <pc:spChg chg="mod">
          <ac:chgData name="Caroline Timbrook" userId="effaaea0-9d52-4d01-87fe-4ba759305122" providerId="ADAL" clId="{56DF4DF4-5917-4A87-9781-B39785A044AB}" dt="2024-04-08T17:53:32.401" v="419"/>
          <ac:spMkLst>
            <pc:docMk/>
            <pc:sldMk cId="627664966" sldId="264"/>
            <ac:spMk id="2" creationId="{103DC290-7A27-95C0-53A2-21B3816BBA33}"/>
          </ac:spMkLst>
        </pc:spChg>
        <pc:spChg chg="mod">
          <ac:chgData name="Caroline Timbrook" userId="effaaea0-9d52-4d01-87fe-4ba759305122" providerId="ADAL" clId="{56DF4DF4-5917-4A87-9781-B39785A044AB}" dt="2024-04-08T17:53:32.401" v="419"/>
          <ac:spMkLst>
            <pc:docMk/>
            <pc:sldMk cId="627664966" sldId="264"/>
            <ac:spMk id="3" creationId="{203A9D90-6288-FF85-A14B-EAAC61E0E9A8}"/>
          </ac:spMkLst>
        </pc:spChg>
      </pc:sldChg>
      <pc:sldChg chg="addSp delSp modSp mod setBg chgLayout">
        <pc:chgData name="Caroline Timbrook" userId="effaaea0-9d52-4d01-87fe-4ba759305122" providerId="ADAL" clId="{56DF4DF4-5917-4A87-9781-B39785A044AB}" dt="2024-04-17T15:01:27.725" v="13205" actId="1076"/>
        <pc:sldMkLst>
          <pc:docMk/>
          <pc:sldMk cId="3985272254" sldId="265"/>
        </pc:sldMkLst>
        <pc:spChg chg="mod ord">
          <ac:chgData name="Caroline Timbrook" userId="effaaea0-9d52-4d01-87fe-4ba759305122" providerId="ADAL" clId="{56DF4DF4-5917-4A87-9781-B39785A044AB}" dt="2024-04-17T15:01:27.725" v="13205" actId="1076"/>
          <ac:spMkLst>
            <pc:docMk/>
            <pc:sldMk cId="3985272254" sldId="265"/>
            <ac:spMk id="2" creationId="{103DC290-7A27-95C0-53A2-21B3816BBA33}"/>
          </ac:spMkLst>
        </pc:spChg>
        <pc:spChg chg="del mod ord">
          <ac:chgData name="Caroline Timbrook" userId="effaaea0-9d52-4d01-87fe-4ba759305122" providerId="ADAL" clId="{56DF4DF4-5917-4A87-9781-B39785A044AB}" dt="2024-04-17T14:00:38.961" v="11979" actId="26606"/>
          <ac:spMkLst>
            <pc:docMk/>
            <pc:sldMk cId="3985272254" sldId="265"/>
            <ac:spMk id="3" creationId="{203A9D90-6288-FF85-A14B-EAAC61E0E9A8}"/>
          </ac:spMkLst>
        </pc:spChg>
        <pc:spChg chg="add del">
          <ac:chgData name="Caroline Timbrook" userId="effaaea0-9d52-4d01-87fe-4ba759305122" providerId="ADAL" clId="{56DF4DF4-5917-4A87-9781-B39785A044AB}" dt="2024-04-17T14:04:35.682" v="12050" actId="26606"/>
          <ac:spMkLst>
            <pc:docMk/>
            <pc:sldMk cId="3985272254" sldId="265"/>
            <ac:spMk id="7" creationId="{EA3CC36C-210F-452E-B0C6-CAE94609DD0E}"/>
          </ac:spMkLst>
        </pc:spChg>
        <pc:spChg chg="add del">
          <ac:chgData name="Caroline Timbrook" userId="effaaea0-9d52-4d01-87fe-4ba759305122" providerId="ADAL" clId="{56DF4DF4-5917-4A87-9781-B39785A044AB}" dt="2024-04-17T14:04:35.682" v="12050" actId="26606"/>
          <ac:spMkLst>
            <pc:docMk/>
            <pc:sldMk cId="3985272254" sldId="265"/>
            <ac:spMk id="8" creationId="{FD77E017-7BFF-4018-BF75-AF8C6DDF08B3}"/>
          </ac:spMkLst>
        </pc:spChg>
        <pc:spChg chg="add del">
          <ac:chgData name="Caroline Timbrook" userId="effaaea0-9d52-4d01-87fe-4ba759305122" providerId="ADAL" clId="{56DF4DF4-5917-4A87-9781-B39785A044AB}" dt="2024-04-17T14:04:22.080" v="12044" actId="26606"/>
          <ac:spMkLst>
            <pc:docMk/>
            <pc:sldMk cId="3985272254" sldId="265"/>
            <ac:spMk id="10" creationId="{EA3CC36C-210F-452E-B0C6-CAE94609DD0E}"/>
          </ac:spMkLst>
        </pc:spChg>
        <pc:spChg chg="add del">
          <ac:chgData name="Caroline Timbrook" userId="effaaea0-9d52-4d01-87fe-4ba759305122" providerId="ADAL" clId="{56DF4DF4-5917-4A87-9781-B39785A044AB}" dt="2024-04-17T14:04:22.080" v="12044" actId="26606"/>
          <ac:spMkLst>
            <pc:docMk/>
            <pc:sldMk cId="3985272254" sldId="265"/>
            <ac:spMk id="12" creationId="{FD77E017-7BFF-4018-BF75-AF8C6DDF08B3}"/>
          </ac:spMkLst>
        </pc:spChg>
        <pc:graphicFrameChg chg="add mod modGraphic">
          <ac:chgData name="Caroline Timbrook" userId="effaaea0-9d52-4d01-87fe-4ba759305122" providerId="ADAL" clId="{56DF4DF4-5917-4A87-9781-B39785A044AB}" dt="2024-04-17T14:23:17.458" v="12267" actId="207"/>
          <ac:graphicFrameMkLst>
            <pc:docMk/>
            <pc:sldMk cId="3985272254" sldId="265"/>
            <ac:graphicFrameMk id="5" creationId="{DFB9BEFD-D4ED-9900-39A9-45D3B7A95E42}"/>
          </ac:graphicFrameMkLst>
        </pc:graphicFrameChg>
      </pc:sldChg>
      <pc:sldChg chg="addSp delSp modSp mod setBg chgLayout">
        <pc:chgData name="Caroline Timbrook" userId="effaaea0-9d52-4d01-87fe-4ba759305122" providerId="ADAL" clId="{56DF4DF4-5917-4A87-9781-B39785A044AB}" dt="2024-04-17T14:48:04.627" v="12282"/>
        <pc:sldMkLst>
          <pc:docMk/>
          <pc:sldMk cId="4226099158" sldId="266"/>
        </pc:sldMkLst>
        <pc:spChg chg="mod ord">
          <ac:chgData name="Caroline Timbrook" userId="effaaea0-9d52-4d01-87fe-4ba759305122" providerId="ADAL" clId="{56DF4DF4-5917-4A87-9781-B39785A044AB}" dt="2024-04-17T14:03:31.531" v="12032" actId="26606"/>
          <ac:spMkLst>
            <pc:docMk/>
            <pc:sldMk cId="4226099158" sldId="266"/>
            <ac:spMk id="2" creationId="{103DC290-7A27-95C0-53A2-21B3816BBA33}"/>
          </ac:spMkLst>
        </pc:spChg>
        <pc:spChg chg="del mod ord">
          <ac:chgData name="Caroline Timbrook" userId="effaaea0-9d52-4d01-87fe-4ba759305122" providerId="ADAL" clId="{56DF4DF4-5917-4A87-9781-B39785A044AB}" dt="2024-04-17T14:01:00.180" v="11985" actId="26606"/>
          <ac:spMkLst>
            <pc:docMk/>
            <pc:sldMk cId="4226099158" sldId="266"/>
            <ac:spMk id="3" creationId="{203A9D90-6288-FF85-A14B-EAAC61E0E9A8}"/>
          </ac:spMkLst>
        </pc:spChg>
        <pc:spChg chg="add">
          <ac:chgData name="Caroline Timbrook" userId="effaaea0-9d52-4d01-87fe-4ba759305122" providerId="ADAL" clId="{56DF4DF4-5917-4A87-9781-B39785A044AB}" dt="2024-04-17T14:03:31.531" v="12032" actId="26606"/>
          <ac:spMkLst>
            <pc:docMk/>
            <pc:sldMk cId="4226099158" sldId="266"/>
            <ac:spMk id="10" creationId="{93F0ADB5-A0B4-4B01-A8C4-FDC34CE22BD4}"/>
          </ac:spMkLst>
        </pc:spChg>
        <pc:spChg chg="add">
          <ac:chgData name="Caroline Timbrook" userId="effaaea0-9d52-4d01-87fe-4ba759305122" providerId="ADAL" clId="{56DF4DF4-5917-4A87-9781-B39785A044AB}" dt="2024-04-17T14:03:31.531" v="12032" actId="26606"/>
          <ac:spMkLst>
            <pc:docMk/>
            <pc:sldMk cId="4226099158" sldId="266"/>
            <ac:spMk id="12" creationId="{AA6D0FDE-0241-4C21-A720-A69475358235}"/>
          </ac:spMkLst>
        </pc:spChg>
        <pc:graphicFrameChg chg="add mod modGraphic">
          <ac:chgData name="Caroline Timbrook" userId="effaaea0-9d52-4d01-87fe-4ba759305122" providerId="ADAL" clId="{56DF4DF4-5917-4A87-9781-B39785A044AB}" dt="2024-04-17T14:48:04.627" v="12282"/>
          <ac:graphicFrameMkLst>
            <pc:docMk/>
            <pc:sldMk cId="4226099158" sldId="266"/>
            <ac:graphicFrameMk id="5" creationId="{20970C5C-269F-DD33-58DB-FFD8FC461F56}"/>
          </ac:graphicFrameMkLst>
        </pc:graphicFrameChg>
      </pc:sldChg>
      <pc:sldChg chg="addSp delSp modSp mod setBg chgLayout">
        <pc:chgData name="Caroline Timbrook" userId="effaaea0-9d52-4d01-87fe-4ba759305122" providerId="ADAL" clId="{56DF4DF4-5917-4A87-9781-B39785A044AB}" dt="2024-04-17T14:59:58.942" v="13190" actId="1076"/>
        <pc:sldMkLst>
          <pc:docMk/>
          <pc:sldMk cId="850427537" sldId="267"/>
        </pc:sldMkLst>
        <pc:spChg chg="mod ord">
          <ac:chgData name="Caroline Timbrook" userId="effaaea0-9d52-4d01-87fe-4ba759305122" providerId="ADAL" clId="{56DF4DF4-5917-4A87-9781-B39785A044AB}" dt="2024-04-17T14:57:38.249" v="13187" actId="1076"/>
          <ac:spMkLst>
            <pc:docMk/>
            <pc:sldMk cId="850427537" sldId="267"/>
            <ac:spMk id="2" creationId="{103DC290-7A27-95C0-53A2-21B3816BBA33}"/>
          </ac:spMkLst>
        </pc:spChg>
        <pc:spChg chg="del mod ord">
          <ac:chgData name="Caroline Timbrook" userId="effaaea0-9d52-4d01-87fe-4ba759305122" providerId="ADAL" clId="{56DF4DF4-5917-4A87-9781-B39785A044AB}" dt="2024-04-17T14:55:39.544" v="13156" actId="26606"/>
          <ac:spMkLst>
            <pc:docMk/>
            <pc:sldMk cId="850427537" sldId="267"/>
            <ac:spMk id="3" creationId="{203A9D90-6288-FF85-A14B-EAAC61E0E9A8}"/>
          </ac:spMkLst>
        </pc:spChg>
        <pc:spChg chg="add">
          <ac:chgData name="Caroline Timbrook" userId="effaaea0-9d52-4d01-87fe-4ba759305122" providerId="ADAL" clId="{56DF4DF4-5917-4A87-9781-B39785A044AB}" dt="2024-04-17T14:56:13.150" v="13167" actId="26606"/>
          <ac:spMkLst>
            <pc:docMk/>
            <pc:sldMk cId="850427537" sldId="267"/>
            <ac:spMk id="10" creationId="{4E866FF9-A729-45F0-A163-10E89E871602}"/>
          </ac:spMkLst>
        </pc:spChg>
        <pc:spChg chg="add">
          <ac:chgData name="Caroline Timbrook" userId="effaaea0-9d52-4d01-87fe-4ba759305122" providerId="ADAL" clId="{56DF4DF4-5917-4A87-9781-B39785A044AB}" dt="2024-04-17T14:56:13.150" v="13167" actId="26606"/>
          <ac:spMkLst>
            <pc:docMk/>
            <pc:sldMk cId="850427537" sldId="267"/>
            <ac:spMk id="12" creationId="{A804366F-2366-4688-98E7-B101C7BC6146}"/>
          </ac:spMkLst>
        </pc:spChg>
        <pc:graphicFrameChg chg="add mod modGraphic">
          <ac:chgData name="Caroline Timbrook" userId="effaaea0-9d52-4d01-87fe-4ba759305122" providerId="ADAL" clId="{56DF4DF4-5917-4A87-9781-B39785A044AB}" dt="2024-04-17T14:59:58.942" v="13190" actId="1076"/>
          <ac:graphicFrameMkLst>
            <pc:docMk/>
            <pc:sldMk cId="850427537" sldId="267"/>
            <ac:graphicFrameMk id="5" creationId="{5C77585B-0A02-9199-E6A7-9BC6887938E4}"/>
          </ac:graphicFrameMkLst>
        </pc:graphicFrameChg>
      </pc:sldChg>
      <pc:sldChg chg="addSp delSp modSp mod chgLayout">
        <pc:chgData name="Caroline Timbrook" userId="effaaea0-9d52-4d01-87fe-4ba759305122" providerId="ADAL" clId="{56DF4DF4-5917-4A87-9781-B39785A044AB}" dt="2024-04-17T15:01:35.335" v="13206" actId="1076"/>
        <pc:sldMkLst>
          <pc:docMk/>
          <pc:sldMk cId="3364109993" sldId="268"/>
        </pc:sldMkLst>
        <pc:spChg chg="mod ord">
          <ac:chgData name="Caroline Timbrook" userId="effaaea0-9d52-4d01-87fe-4ba759305122" providerId="ADAL" clId="{56DF4DF4-5917-4A87-9781-B39785A044AB}" dt="2024-04-17T15:01:35.335" v="13206" actId="1076"/>
          <ac:spMkLst>
            <pc:docMk/>
            <pc:sldMk cId="3364109993" sldId="268"/>
            <ac:spMk id="2" creationId="{103DC290-7A27-95C0-53A2-21B3816BBA33}"/>
          </ac:spMkLst>
        </pc:spChg>
        <pc:spChg chg="del mod">
          <ac:chgData name="Caroline Timbrook" userId="effaaea0-9d52-4d01-87fe-4ba759305122" providerId="ADAL" clId="{56DF4DF4-5917-4A87-9781-B39785A044AB}" dt="2024-04-08T19:43:04.612" v="1985" actId="21"/>
          <ac:spMkLst>
            <pc:docMk/>
            <pc:sldMk cId="3364109993" sldId="268"/>
            <ac:spMk id="3" creationId="{203A9D90-6288-FF85-A14B-EAAC61E0E9A8}"/>
          </ac:spMkLst>
        </pc:spChg>
        <pc:spChg chg="add mod ord">
          <ac:chgData name="Caroline Timbrook" userId="effaaea0-9d52-4d01-87fe-4ba759305122" providerId="ADAL" clId="{56DF4DF4-5917-4A87-9781-B39785A044AB}" dt="2024-04-12T19:20:44.806" v="7066"/>
          <ac:spMkLst>
            <pc:docMk/>
            <pc:sldMk cId="3364109993" sldId="268"/>
            <ac:spMk id="3" creationId="{EB485A3C-6718-482A-15D4-9FE97760A3A2}"/>
          </ac:spMkLst>
        </pc:spChg>
        <pc:spChg chg="add del mod">
          <ac:chgData name="Caroline Timbrook" userId="effaaea0-9d52-4d01-87fe-4ba759305122" providerId="ADAL" clId="{56DF4DF4-5917-4A87-9781-B39785A044AB}" dt="2024-04-08T19:44:01.844" v="2025" actId="21"/>
          <ac:spMkLst>
            <pc:docMk/>
            <pc:sldMk cId="3364109993" sldId="268"/>
            <ac:spMk id="6" creationId="{3C456F6E-DC19-4DCC-0C18-81B498252C91}"/>
          </ac:spMkLst>
        </pc:spChg>
        <pc:graphicFrameChg chg="mod modGraphic">
          <ac:chgData name="Caroline Timbrook" userId="effaaea0-9d52-4d01-87fe-4ba759305122" providerId="ADAL" clId="{56DF4DF4-5917-4A87-9781-B39785A044AB}" dt="2024-04-12T19:26:14.701" v="7152" actId="1076"/>
          <ac:graphicFrameMkLst>
            <pc:docMk/>
            <pc:sldMk cId="3364109993" sldId="268"/>
            <ac:graphicFrameMk id="4" creationId="{BC8B6778-11BB-9A9A-F0BF-8949F85F8237}"/>
          </ac:graphicFrameMkLst>
        </pc:graphicFrameChg>
      </pc:sldChg>
      <pc:sldChg chg="addSp delSp modSp mod setBg setClrOvrMap chgLayout">
        <pc:chgData name="Caroline Timbrook" userId="effaaea0-9d52-4d01-87fe-4ba759305122" providerId="ADAL" clId="{56DF4DF4-5917-4A87-9781-B39785A044AB}" dt="2024-04-17T14:05:28.942" v="12075" actId="20577"/>
        <pc:sldMkLst>
          <pc:docMk/>
          <pc:sldMk cId="3799370086" sldId="269"/>
        </pc:sldMkLst>
        <pc:spChg chg="mod ord">
          <ac:chgData name="Caroline Timbrook" userId="effaaea0-9d52-4d01-87fe-4ba759305122" providerId="ADAL" clId="{56DF4DF4-5917-4A87-9781-B39785A044AB}" dt="2024-04-17T14:05:15.707" v="12062" actId="26606"/>
          <ac:spMkLst>
            <pc:docMk/>
            <pc:sldMk cId="3799370086" sldId="269"/>
            <ac:spMk id="2" creationId="{103DC290-7A27-95C0-53A2-21B3816BBA33}"/>
          </ac:spMkLst>
        </pc:spChg>
        <pc:spChg chg="mod ord">
          <ac:chgData name="Caroline Timbrook" userId="effaaea0-9d52-4d01-87fe-4ba759305122" providerId="ADAL" clId="{56DF4DF4-5917-4A87-9781-B39785A044AB}" dt="2024-04-17T14:05:28.942" v="12075" actId="20577"/>
          <ac:spMkLst>
            <pc:docMk/>
            <pc:sldMk cId="3799370086" sldId="269"/>
            <ac:spMk id="3" creationId="{203A9D90-6288-FF85-A14B-EAAC61E0E9A8}"/>
          </ac:spMkLst>
        </pc:spChg>
        <pc:spChg chg="add del">
          <ac:chgData name="Caroline Timbrook" userId="effaaea0-9d52-4d01-87fe-4ba759305122" providerId="ADAL" clId="{56DF4DF4-5917-4A87-9781-B39785A044AB}" dt="2024-04-17T14:05:14.785" v="12058" actId="26606"/>
          <ac:spMkLst>
            <pc:docMk/>
            <pc:sldMk cId="3799370086" sldId="269"/>
            <ac:spMk id="8" creationId="{9A3764AE-D7B7-4CB5-A0E1-2885E4598A09}"/>
          </ac:spMkLst>
        </pc:spChg>
        <pc:spChg chg="add del">
          <ac:chgData name="Caroline Timbrook" userId="effaaea0-9d52-4d01-87fe-4ba759305122" providerId="ADAL" clId="{56DF4DF4-5917-4A87-9781-B39785A044AB}" dt="2024-04-17T14:05:14.785" v="12058" actId="26606"/>
          <ac:spMkLst>
            <pc:docMk/>
            <pc:sldMk cId="3799370086" sldId="269"/>
            <ac:spMk id="10" creationId="{329C095C-3AB6-49D8-9436-3672566FEEDB}"/>
          </ac:spMkLst>
        </pc:spChg>
        <pc:spChg chg="add del">
          <ac:chgData name="Caroline Timbrook" userId="effaaea0-9d52-4d01-87fe-4ba759305122" providerId="ADAL" clId="{56DF4DF4-5917-4A87-9781-B39785A044AB}" dt="2024-04-17T14:05:15.707" v="12061" actId="26606"/>
          <ac:spMkLst>
            <pc:docMk/>
            <pc:sldMk cId="3799370086" sldId="269"/>
            <ac:spMk id="12" creationId="{0D65299F-028F-4AFC-B46A-8DB33E20FE4A}"/>
          </ac:spMkLst>
        </pc:spChg>
        <pc:spChg chg="add del">
          <ac:chgData name="Caroline Timbrook" userId="effaaea0-9d52-4d01-87fe-4ba759305122" providerId="ADAL" clId="{56DF4DF4-5917-4A87-9781-B39785A044AB}" dt="2024-04-17T14:05:15.707" v="12061" actId="26606"/>
          <ac:spMkLst>
            <pc:docMk/>
            <pc:sldMk cId="3799370086" sldId="269"/>
            <ac:spMk id="13" creationId="{BAC87F6E-526A-49B5-995D-42DB656594C9}"/>
          </ac:spMkLst>
        </pc:spChg>
        <pc:spChg chg="add del">
          <ac:chgData name="Caroline Timbrook" userId="effaaea0-9d52-4d01-87fe-4ba759305122" providerId="ADAL" clId="{56DF4DF4-5917-4A87-9781-B39785A044AB}" dt="2024-04-17T14:05:15.707" v="12061" actId="26606"/>
          <ac:spMkLst>
            <pc:docMk/>
            <pc:sldMk cId="3799370086" sldId="269"/>
            <ac:spMk id="14" creationId="{5E5436DB-4E8B-43A5-AE55-1C527B62E203}"/>
          </ac:spMkLst>
        </pc:spChg>
      </pc:sldChg>
      <pc:sldChg chg="addSp delSp modSp mod modClrScheme chgLayout">
        <pc:chgData name="Caroline Timbrook" userId="effaaea0-9d52-4d01-87fe-4ba759305122" providerId="ADAL" clId="{56DF4DF4-5917-4A87-9781-B39785A044AB}" dt="2024-04-17T15:40:52.507" v="14425" actId="1076"/>
        <pc:sldMkLst>
          <pc:docMk/>
          <pc:sldMk cId="3887641486" sldId="270"/>
        </pc:sldMkLst>
        <pc:spChg chg="mod ord">
          <ac:chgData name="Caroline Timbrook" userId="effaaea0-9d52-4d01-87fe-4ba759305122" providerId="ADAL" clId="{56DF4DF4-5917-4A87-9781-B39785A044AB}" dt="2024-04-17T15:00:37.526" v="13197" actId="20577"/>
          <ac:spMkLst>
            <pc:docMk/>
            <pc:sldMk cId="3887641486" sldId="270"/>
            <ac:spMk id="2" creationId="{CCC0419E-50F3-1F2F-1B8E-FED52940944C}"/>
          </ac:spMkLst>
        </pc:spChg>
        <pc:spChg chg="add del mod ord">
          <ac:chgData name="Caroline Timbrook" userId="effaaea0-9d52-4d01-87fe-4ba759305122" providerId="ADAL" clId="{56DF4DF4-5917-4A87-9781-B39785A044AB}" dt="2024-04-17T15:40:52.507" v="14425" actId="1076"/>
          <ac:spMkLst>
            <pc:docMk/>
            <pc:sldMk cId="3887641486" sldId="270"/>
            <ac:spMk id="3" creationId="{0CC31931-4847-F763-D4D1-1433E7E0CE49}"/>
          </ac:spMkLst>
        </pc:spChg>
        <pc:spChg chg="add del mod">
          <ac:chgData name="Caroline Timbrook" userId="effaaea0-9d52-4d01-87fe-4ba759305122" providerId="ADAL" clId="{56DF4DF4-5917-4A87-9781-B39785A044AB}" dt="2024-04-08T18:23:45.586" v="602"/>
          <ac:spMkLst>
            <pc:docMk/>
            <pc:sldMk cId="3887641486" sldId="270"/>
            <ac:spMk id="5" creationId="{50943729-9740-FEC4-29DC-D7CEE916BA3C}"/>
          </ac:spMkLst>
        </pc:spChg>
        <pc:graphicFrameChg chg="add del">
          <ac:chgData name="Caroline Timbrook" userId="effaaea0-9d52-4d01-87fe-4ba759305122" providerId="ADAL" clId="{56DF4DF4-5917-4A87-9781-B39785A044AB}" dt="2024-04-17T13:58:18.497" v="11978" actId="26606"/>
          <ac:graphicFrameMkLst>
            <pc:docMk/>
            <pc:sldMk cId="3887641486" sldId="270"/>
            <ac:graphicFrameMk id="8" creationId="{FE1BC4DC-F521-E018-1101-B6BF8BBB5D1B}"/>
          </ac:graphicFrameMkLst>
        </pc:graphicFrameChg>
        <pc:picChg chg="add del mod">
          <ac:chgData name="Caroline Timbrook" userId="effaaea0-9d52-4d01-87fe-4ba759305122" providerId="ADAL" clId="{56DF4DF4-5917-4A87-9781-B39785A044AB}" dt="2024-04-12T15:45:41.688" v="6475" actId="478"/>
          <ac:picMkLst>
            <pc:docMk/>
            <pc:sldMk cId="3887641486" sldId="270"/>
            <ac:picMk id="5" creationId="{FB4A9B41-3E79-E3DD-F00A-DDCB576F0FA1}"/>
          </ac:picMkLst>
        </pc:picChg>
        <pc:picChg chg="add mod ord">
          <ac:chgData name="Caroline Timbrook" userId="effaaea0-9d52-4d01-87fe-4ba759305122" providerId="ADAL" clId="{56DF4DF4-5917-4A87-9781-B39785A044AB}" dt="2024-04-17T15:40:02.070" v="14420" actId="1076"/>
          <ac:picMkLst>
            <pc:docMk/>
            <pc:sldMk cId="3887641486" sldId="270"/>
            <ac:picMk id="6" creationId="{22C0EE7A-FFEF-AAAB-85B5-62B98A319EFC}"/>
          </ac:picMkLst>
        </pc:picChg>
        <pc:picChg chg="del">
          <ac:chgData name="Caroline Timbrook" userId="effaaea0-9d52-4d01-87fe-4ba759305122" providerId="ADAL" clId="{56DF4DF4-5917-4A87-9781-B39785A044AB}" dt="2024-04-08T18:23:43.351" v="601" actId="478"/>
          <ac:picMkLst>
            <pc:docMk/>
            <pc:sldMk cId="3887641486" sldId="270"/>
            <ac:picMk id="10" creationId="{C3022619-ABD1-BF3C-F7D9-E56C642C5D22}"/>
          </ac:picMkLst>
        </pc:picChg>
      </pc:sldChg>
      <pc:sldChg chg="addSp delSp modSp mod modClrScheme chgLayout">
        <pc:chgData name="Caroline Timbrook" userId="effaaea0-9d52-4d01-87fe-4ba759305122" providerId="ADAL" clId="{56DF4DF4-5917-4A87-9781-B39785A044AB}" dt="2024-04-17T15:41:59.212" v="14461" actId="20577"/>
        <pc:sldMkLst>
          <pc:docMk/>
          <pc:sldMk cId="1306592365" sldId="271"/>
        </pc:sldMkLst>
        <pc:spChg chg="mod ord">
          <ac:chgData name="Caroline Timbrook" userId="effaaea0-9d52-4d01-87fe-4ba759305122" providerId="ADAL" clId="{56DF4DF4-5917-4A87-9781-B39785A044AB}" dt="2024-04-17T15:00:34.448" v="13196" actId="20577"/>
          <ac:spMkLst>
            <pc:docMk/>
            <pc:sldMk cId="1306592365" sldId="271"/>
            <ac:spMk id="2" creationId="{CCC0419E-50F3-1F2F-1B8E-FED52940944C}"/>
          </ac:spMkLst>
        </pc:spChg>
        <pc:spChg chg="mod ord">
          <ac:chgData name="Caroline Timbrook" userId="effaaea0-9d52-4d01-87fe-4ba759305122" providerId="ADAL" clId="{56DF4DF4-5917-4A87-9781-B39785A044AB}" dt="2024-04-17T15:41:59.212" v="14461" actId="20577"/>
          <ac:spMkLst>
            <pc:docMk/>
            <pc:sldMk cId="1306592365" sldId="271"/>
            <ac:spMk id="3" creationId="{0CC31931-4847-F763-D4D1-1433E7E0CE49}"/>
          </ac:spMkLst>
        </pc:spChg>
        <pc:spChg chg="add del mod">
          <ac:chgData name="Caroline Timbrook" userId="effaaea0-9d52-4d01-87fe-4ba759305122" providerId="ADAL" clId="{56DF4DF4-5917-4A87-9781-B39785A044AB}" dt="2024-04-08T18:24:06.119" v="605"/>
          <ac:spMkLst>
            <pc:docMk/>
            <pc:sldMk cId="1306592365" sldId="271"/>
            <ac:spMk id="5" creationId="{12D7CFD1-A4AE-470F-416F-B133643FE54E}"/>
          </ac:spMkLst>
        </pc:spChg>
        <pc:picChg chg="del mod">
          <ac:chgData name="Caroline Timbrook" userId="effaaea0-9d52-4d01-87fe-4ba759305122" providerId="ADAL" clId="{56DF4DF4-5917-4A87-9781-B39785A044AB}" dt="2024-04-08T18:24:03.166" v="604" actId="478"/>
          <ac:picMkLst>
            <pc:docMk/>
            <pc:sldMk cId="1306592365" sldId="271"/>
            <ac:picMk id="6" creationId="{C2A3775D-51A5-D12F-8A3D-32A5B63F1D82}"/>
          </ac:picMkLst>
        </pc:picChg>
        <pc:picChg chg="add mod ord">
          <ac:chgData name="Caroline Timbrook" userId="effaaea0-9d52-4d01-87fe-4ba759305122" providerId="ADAL" clId="{56DF4DF4-5917-4A87-9781-B39785A044AB}" dt="2024-04-17T15:37:03.006" v="14408" actId="1076"/>
          <ac:picMkLst>
            <pc:docMk/>
            <pc:sldMk cId="1306592365" sldId="271"/>
            <ac:picMk id="7" creationId="{6AA18CE3-F2C6-1859-9B2A-790CF6CFEB43}"/>
          </ac:picMkLst>
        </pc:picChg>
      </pc:sldChg>
      <pc:sldChg chg="addSp delSp modSp mod setBg modClrScheme chgLayout">
        <pc:chgData name="Caroline Timbrook" userId="effaaea0-9d52-4d01-87fe-4ba759305122" providerId="ADAL" clId="{56DF4DF4-5917-4A87-9781-B39785A044AB}" dt="2024-04-17T15:32:55.356" v="14389" actId="1076"/>
        <pc:sldMkLst>
          <pc:docMk/>
          <pc:sldMk cId="1901477980" sldId="272"/>
        </pc:sldMkLst>
        <pc:spChg chg="mod ord">
          <ac:chgData name="Caroline Timbrook" userId="effaaea0-9d52-4d01-87fe-4ba759305122" providerId="ADAL" clId="{56DF4DF4-5917-4A87-9781-B39785A044AB}" dt="2024-04-17T15:00:24.525" v="13193" actId="1076"/>
          <ac:spMkLst>
            <pc:docMk/>
            <pc:sldMk cId="1901477980" sldId="272"/>
            <ac:spMk id="2" creationId="{CCC0419E-50F3-1F2F-1B8E-FED52940944C}"/>
          </ac:spMkLst>
        </pc:spChg>
        <pc:spChg chg="mod ord">
          <ac:chgData name="Caroline Timbrook" userId="effaaea0-9d52-4d01-87fe-4ba759305122" providerId="ADAL" clId="{56DF4DF4-5917-4A87-9781-B39785A044AB}" dt="2024-04-17T15:32:14.221" v="14388" actId="5793"/>
          <ac:spMkLst>
            <pc:docMk/>
            <pc:sldMk cId="1901477980" sldId="272"/>
            <ac:spMk id="3" creationId="{0CC31931-4847-F763-D4D1-1433E7E0CE49}"/>
          </ac:spMkLst>
        </pc:spChg>
        <pc:spChg chg="add del mod">
          <ac:chgData name="Caroline Timbrook" userId="effaaea0-9d52-4d01-87fe-4ba759305122" providerId="ADAL" clId="{56DF4DF4-5917-4A87-9781-B39785A044AB}" dt="2024-04-08T18:24:24.261" v="609"/>
          <ac:spMkLst>
            <pc:docMk/>
            <pc:sldMk cId="1901477980" sldId="272"/>
            <ac:spMk id="5" creationId="{42C6D2B6-6D2D-F7F0-E16E-27231F6D592D}"/>
          </ac:spMkLst>
        </pc:spChg>
        <pc:spChg chg="add del">
          <ac:chgData name="Caroline Timbrook" userId="effaaea0-9d52-4d01-87fe-4ba759305122" providerId="ADAL" clId="{56DF4DF4-5917-4A87-9781-B39785A044AB}" dt="2024-04-17T14:06:12.438" v="12077" actId="26606"/>
          <ac:spMkLst>
            <pc:docMk/>
            <pc:sldMk cId="1901477980" sldId="272"/>
            <ac:spMk id="9" creationId="{1660E788-AFA9-4A1B-9991-6AA74632A15B}"/>
          </ac:spMkLst>
        </pc:spChg>
        <pc:spChg chg="add del">
          <ac:chgData name="Caroline Timbrook" userId="effaaea0-9d52-4d01-87fe-4ba759305122" providerId="ADAL" clId="{56DF4DF4-5917-4A87-9781-B39785A044AB}" dt="2024-04-17T14:06:12.438" v="12077" actId="26606"/>
          <ac:spMkLst>
            <pc:docMk/>
            <pc:sldMk cId="1901477980" sldId="272"/>
            <ac:spMk id="11" creationId="{867D4867-5BA7-4462-B2F6-A23F4A622AA7}"/>
          </ac:spMkLst>
        </pc:spChg>
        <pc:picChg chg="add mod">
          <ac:chgData name="Caroline Timbrook" userId="effaaea0-9d52-4d01-87fe-4ba759305122" providerId="ADAL" clId="{56DF4DF4-5917-4A87-9781-B39785A044AB}" dt="2024-04-17T15:32:55.356" v="14389" actId="1076"/>
          <ac:picMkLst>
            <pc:docMk/>
            <pc:sldMk cId="1901477980" sldId="272"/>
            <ac:picMk id="4" creationId="{D0D3F1AC-08DB-1569-ECF5-845009317EE9}"/>
          </ac:picMkLst>
        </pc:picChg>
        <pc:picChg chg="del">
          <ac:chgData name="Caroline Timbrook" userId="effaaea0-9d52-4d01-87fe-4ba759305122" providerId="ADAL" clId="{56DF4DF4-5917-4A87-9781-B39785A044AB}" dt="2024-04-08T18:24:22.340" v="608" actId="478"/>
          <ac:picMkLst>
            <pc:docMk/>
            <pc:sldMk cId="1901477980" sldId="272"/>
            <ac:picMk id="6" creationId="{D4C80DC3-BDC2-5C76-B2D1-6B01142DEC0F}"/>
          </ac:picMkLst>
        </pc:picChg>
        <pc:picChg chg="add del mod ord">
          <ac:chgData name="Caroline Timbrook" userId="effaaea0-9d52-4d01-87fe-4ba759305122" providerId="ADAL" clId="{56DF4DF4-5917-4A87-9781-B39785A044AB}" dt="2024-04-16T20:51:11.979" v="9431" actId="478"/>
          <ac:picMkLst>
            <pc:docMk/>
            <pc:sldMk cId="1901477980" sldId="272"/>
            <ac:picMk id="7" creationId="{E370D8EC-A35D-88F6-83FF-91A401EC261B}"/>
          </ac:picMkLst>
        </pc:picChg>
      </pc:sldChg>
      <pc:sldChg chg="addSp delSp modSp mod modClrScheme chgLayout">
        <pc:chgData name="Caroline Timbrook" userId="effaaea0-9d52-4d01-87fe-4ba759305122" providerId="ADAL" clId="{56DF4DF4-5917-4A87-9781-B39785A044AB}" dt="2024-04-17T15:37:28.429" v="14411" actId="1076"/>
        <pc:sldMkLst>
          <pc:docMk/>
          <pc:sldMk cId="3333452679" sldId="273"/>
        </pc:sldMkLst>
        <pc:spChg chg="mod ord">
          <ac:chgData name="Caroline Timbrook" userId="effaaea0-9d52-4d01-87fe-4ba759305122" providerId="ADAL" clId="{56DF4DF4-5917-4A87-9781-B39785A044AB}" dt="2024-04-17T15:01:13.272" v="13202" actId="1076"/>
          <ac:spMkLst>
            <pc:docMk/>
            <pc:sldMk cId="3333452679" sldId="273"/>
            <ac:spMk id="2" creationId="{CCC0419E-50F3-1F2F-1B8E-FED52940944C}"/>
          </ac:spMkLst>
        </pc:spChg>
        <pc:spChg chg="mod ord">
          <ac:chgData name="Caroline Timbrook" userId="effaaea0-9d52-4d01-87fe-4ba759305122" providerId="ADAL" clId="{56DF4DF4-5917-4A87-9781-B39785A044AB}" dt="2024-04-17T15:37:27.007" v="14410" actId="1076"/>
          <ac:spMkLst>
            <pc:docMk/>
            <pc:sldMk cId="3333452679" sldId="273"/>
            <ac:spMk id="3" creationId="{0CC31931-4847-F763-D4D1-1433E7E0CE49}"/>
          </ac:spMkLst>
        </pc:spChg>
        <pc:spChg chg="add del mod">
          <ac:chgData name="Caroline Timbrook" userId="effaaea0-9d52-4d01-87fe-4ba759305122" providerId="ADAL" clId="{56DF4DF4-5917-4A87-9781-B39785A044AB}" dt="2024-04-08T18:24:47.483" v="614"/>
          <ac:spMkLst>
            <pc:docMk/>
            <pc:sldMk cId="3333452679" sldId="273"/>
            <ac:spMk id="5" creationId="{49A3C6F2-216D-1ED5-5282-9F1FA6261BB7}"/>
          </ac:spMkLst>
        </pc:spChg>
        <pc:picChg chg="del mod">
          <ac:chgData name="Caroline Timbrook" userId="effaaea0-9d52-4d01-87fe-4ba759305122" providerId="ADAL" clId="{56DF4DF4-5917-4A87-9781-B39785A044AB}" dt="2024-04-08T18:24:46.155" v="613" actId="478"/>
          <ac:picMkLst>
            <pc:docMk/>
            <pc:sldMk cId="3333452679" sldId="273"/>
            <ac:picMk id="6" creationId="{681EB027-545B-A4F6-0B0F-100EA5E6CAB4}"/>
          </ac:picMkLst>
        </pc:picChg>
        <pc:picChg chg="add mod ord">
          <ac:chgData name="Caroline Timbrook" userId="effaaea0-9d52-4d01-87fe-4ba759305122" providerId="ADAL" clId="{56DF4DF4-5917-4A87-9781-B39785A044AB}" dt="2024-04-17T15:37:28.429" v="14411" actId="1076"/>
          <ac:picMkLst>
            <pc:docMk/>
            <pc:sldMk cId="3333452679" sldId="273"/>
            <ac:picMk id="7" creationId="{A9212DC0-4259-09AF-B97A-3A45D30AC6B2}"/>
          </ac:picMkLst>
        </pc:picChg>
      </pc:sldChg>
      <pc:sldMasterChg chg="modSldLayout">
        <pc:chgData name="Caroline Timbrook" userId="effaaea0-9d52-4d01-87fe-4ba759305122" providerId="ADAL" clId="{56DF4DF4-5917-4A87-9781-B39785A044AB}" dt="2024-04-08T19:45:45.393" v="2075"/>
        <pc:sldMasterMkLst>
          <pc:docMk/>
          <pc:sldMasterMk cId="1435660662" sldId="2147483891"/>
        </pc:sldMasterMkLst>
        <pc:sldLayoutChg chg="delSp">
          <pc:chgData name="Caroline Timbrook" userId="effaaea0-9d52-4d01-87fe-4ba759305122" providerId="ADAL" clId="{56DF4DF4-5917-4A87-9781-B39785A044AB}" dt="2024-04-08T19:45:45.393" v="2075"/>
          <pc:sldLayoutMkLst>
            <pc:docMk/>
            <pc:sldMasterMk cId="1435660662" sldId="2147483891"/>
            <pc:sldLayoutMk cId="1386316881" sldId="2147483909"/>
          </pc:sldLayoutMkLst>
          <pc:spChg chg="del">
            <ac:chgData name="Caroline Timbrook" userId="effaaea0-9d52-4d01-87fe-4ba759305122" providerId="ADAL" clId="{56DF4DF4-5917-4A87-9781-B39785A044AB}" dt="2024-04-08T19:45:45.393" v="2075"/>
            <ac:spMkLst>
              <pc:docMk/>
              <pc:sldMasterMk cId="1435660662" sldId="2147483891"/>
              <pc:sldLayoutMk cId="1386316881" sldId="2147483909"/>
              <ac:spMk id="7" creationId="{00000000-0000-0000-0000-000000000000}"/>
            </ac:spMkLst>
          </pc:spChg>
        </pc:sldLayoutChg>
        <pc:sldLayoutChg chg="delSp">
          <pc:chgData name="Caroline Timbrook" userId="effaaea0-9d52-4d01-87fe-4ba759305122" providerId="ADAL" clId="{56DF4DF4-5917-4A87-9781-B39785A044AB}" dt="2024-04-08T19:45:45.393" v="2075"/>
          <pc:sldLayoutMkLst>
            <pc:docMk/>
            <pc:sldMasterMk cId="1435660662" sldId="2147483891"/>
            <pc:sldLayoutMk cId="3975377967" sldId="2147483910"/>
          </pc:sldLayoutMkLst>
          <pc:spChg chg="del">
            <ac:chgData name="Caroline Timbrook" userId="effaaea0-9d52-4d01-87fe-4ba759305122" providerId="ADAL" clId="{56DF4DF4-5917-4A87-9781-B39785A044AB}" dt="2024-04-08T19:45:45.393" v="2075"/>
            <ac:spMkLst>
              <pc:docMk/>
              <pc:sldMasterMk cId="1435660662" sldId="2147483891"/>
              <pc:sldLayoutMk cId="3975377967" sldId="2147483910"/>
              <ac:spMk id="11" creationId="{00000000-0000-0000-0000-000000000000}"/>
            </ac:spMkLst>
          </pc:spChg>
        </pc:sldLayoutChg>
        <pc:sldLayoutChg chg="delSp">
          <pc:chgData name="Caroline Timbrook" userId="effaaea0-9d52-4d01-87fe-4ba759305122" providerId="ADAL" clId="{56DF4DF4-5917-4A87-9781-B39785A044AB}" dt="2024-04-08T19:45:45.393" v="2075"/>
          <pc:sldLayoutMkLst>
            <pc:docMk/>
            <pc:sldMasterMk cId="1435660662" sldId="2147483891"/>
            <pc:sldLayoutMk cId="1135733542" sldId="2147483911"/>
          </pc:sldLayoutMkLst>
          <pc:spChg chg="del">
            <ac:chgData name="Caroline Timbrook" userId="effaaea0-9d52-4d01-87fe-4ba759305122" providerId="ADAL" clId="{56DF4DF4-5917-4A87-9781-B39785A044AB}" dt="2024-04-08T19:45:45.393" v="2075"/>
            <ac:spMkLst>
              <pc:docMk/>
              <pc:sldMasterMk cId="1435660662" sldId="2147483891"/>
              <pc:sldLayoutMk cId="1135733542" sldId="2147483911"/>
              <ac:spMk id="8" creationId="{00000000-0000-0000-0000-000000000000}"/>
            </ac:spMkLst>
          </pc:spChg>
        </pc:sldLayoutChg>
      </pc:sldMasterChg>
      <pc:sldMasterChg chg="setBg modSldLayout">
        <pc:chgData name="Caroline Timbrook" userId="effaaea0-9d52-4d01-87fe-4ba759305122" providerId="ADAL" clId="{56DF4DF4-5917-4A87-9781-B39785A044AB}" dt="2024-04-12T15:22:00.656" v="5107"/>
        <pc:sldMasterMkLst>
          <pc:docMk/>
          <pc:sldMasterMk cId="2249361414" sldId="2147484117"/>
        </pc:sldMasterMkLst>
        <pc:sldLayoutChg chg="setBg">
          <pc:chgData name="Caroline Timbrook" userId="effaaea0-9d52-4d01-87fe-4ba759305122" providerId="ADAL" clId="{56DF4DF4-5917-4A87-9781-B39785A044AB}" dt="2024-04-12T15:22:00.656" v="5107"/>
          <pc:sldLayoutMkLst>
            <pc:docMk/>
            <pc:sldMasterMk cId="2249361414" sldId="2147484117"/>
            <pc:sldLayoutMk cId="2851188527" sldId="2147484118"/>
          </pc:sldLayoutMkLst>
        </pc:sldLayoutChg>
        <pc:sldLayoutChg chg="setBg">
          <pc:chgData name="Caroline Timbrook" userId="effaaea0-9d52-4d01-87fe-4ba759305122" providerId="ADAL" clId="{56DF4DF4-5917-4A87-9781-B39785A044AB}" dt="2024-04-12T15:22:00.656" v="5107"/>
          <pc:sldLayoutMkLst>
            <pc:docMk/>
            <pc:sldMasterMk cId="2249361414" sldId="2147484117"/>
            <pc:sldLayoutMk cId="2562768423" sldId="2147484119"/>
          </pc:sldLayoutMkLst>
        </pc:sldLayoutChg>
        <pc:sldLayoutChg chg="setBg">
          <pc:chgData name="Caroline Timbrook" userId="effaaea0-9d52-4d01-87fe-4ba759305122" providerId="ADAL" clId="{56DF4DF4-5917-4A87-9781-B39785A044AB}" dt="2024-04-12T15:22:00.656" v="5107"/>
          <pc:sldLayoutMkLst>
            <pc:docMk/>
            <pc:sldMasterMk cId="2249361414" sldId="2147484117"/>
            <pc:sldLayoutMk cId="1808661015" sldId="2147484120"/>
          </pc:sldLayoutMkLst>
        </pc:sldLayoutChg>
        <pc:sldLayoutChg chg="setBg">
          <pc:chgData name="Caroline Timbrook" userId="effaaea0-9d52-4d01-87fe-4ba759305122" providerId="ADAL" clId="{56DF4DF4-5917-4A87-9781-B39785A044AB}" dt="2024-04-12T15:22:00.656" v="5107"/>
          <pc:sldLayoutMkLst>
            <pc:docMk/>
            <pc:sldMasterMk cId="2249361414" sldId="2147484117"/>
            <pc:sldLayoutMk cId="1439917385" sldId="2147484121"/>
          </pc:sldLayoutMkLst>
        </pc:sldLayoutChg>
        <pc:sldLayoutChg chg="setBg">
          <pc:chgData name="Caroline Timbrook" userId="effaaea0-9d52-4d01-87fe-4ba759305122" providerId="ADAL" clId="{56DF4DF4-5917-4A87-9781-B39785A044AB}" dt="2024-04-12T15:22:00.656" v="5107"/>
          <pc:sldLayoutMkLst>
            <pc:docMk/>
            <pc:sldMasterMk cId="2249361414" sldId="2147484117"/>
            <pc:sldLayoutMk cId="2186601394" sldId="2147484122"/>
          </pc:sldLayoutMkLst>
        </pc:sldLayoutChg>
        <pc:sldLayoutChg chg="setBg">
          <pc:chgData name="Caroline Timbrook" userId="effaaea0-9d52-4d01-87fe-4ba759305122" providerId="ADAL" clId="{56DF4DF4-5917-4A87-9781-B39785A044AB}" dt="2024-04-12T15:22:00.656" v="5107"/>
          <pc:sldLayoutMkLst>
            <pc:docMk/>
            <pc:sldMasterMk cId="2249361414" sldId="2147484117"/>
            <pc:sldLayoutMk cId="776822200" sldId="2147484123"/>
          </pc:sldLayoutMkLst>
        </pc:sldLayoutChg>
        <pc:sldLayoutChg chg="setBg">
          <pc:chgData name="Caroline Timbrook" userId="effaaea0-9d52-4d01-87fe-4ba759305122" providerId="ADAL" clId="{56DF4DF4-5917-4A87-9781-B39785A044AB}" dt="2024-04-12T15:22:00.656" v="5107"/>
          <pc:sldLayoutMkLst>
            <pc:docMk/>
            <pc:sldMasterMk cId="2249361414" sldId="2147484117"/>
            <pc:sldLayoutMk cId="102807481" sldId="2147484124"/>
          </pc:sldLayoutMkLst>
        </pc:sldLayoutChg>
        <pc:sldLayoutChg chg="setBg">
          <pc:chgData name="Caroline Timbrook" userId="effaaea0-9d52-4d01-87fe-4ba759305122" providerId="ADAL" clId="{56DF4DF4-5917-4A87-9781-B39785A044AB}" dt="2024-04-12T15:22:00.656" v="5107"/>
          <pc:sldLayoutMkLst>
            <pc:docMk/>
            <pc:sldMasterMk cId="2249361414" sldId="2147484117"/>
            <pc:sldLayoutMk cId="2106196888" sldId="2147484125"/>
          </pc:sldLayoutMkLst>
        </pc:sldLayoutChg>
        <pc:sldLayoutChg chg="setBg">
          <pc:chgData name="Caroline Timbrook" userId="effaaea0-9d52-4d01-87fe-4ba759305122" providerId="ADAL" clId="{56DF4DF4-5917-4A87-9781-B39785A044AB}" dt="2024-04-12T15:22:00.656" v="5107"/>
          <pc:sldLayoutMkLst>
            <pc:docMk/>
            <pc:sldMasterMk cId="2249361414" sldId="2147484117"/>
            <pc:sldLayoutMk cId="3364471507" sldId="2147484126"/>
          </pc:sldLayoutMkLst>
        </pc:sldLayoutChg>
        <pc:sldLayoutChg chg="setBg">
          <pc:chgData name="Caroline Timbrook" userId="effaaea0-9d52-4d01-87fe-4ba759305122" providerId="ADAL" clId="{56DF4DF4-5917-4A87-9781-B39785A044AB}" dt="2024-04-12T15:22:00.656" v="5107"/>
          <pc:sldLayoutMkLst>
            <pc:docMk/>
            <pc:sldMasterMk cId="2249361414" sldId="2147484117"/>
            <pc:sldLayoutMk cId="2910891885" sldId="2147484127"/>
          </pc:sldLayoutMkLst>
        </pc:sldLayoutChg>
        <pc:sldLayoutChg chg="setBg">
          <pc:chgData name="Caroline Timbrook" userId="effaaea0-9d52-4d01-87fe-4ba759305122" providerId="ADAL" clId="{56DF4DF4-5917-4A87-9781-B39785A044AB}" dt="2024-04-12T15:22:00.656" v="5107"/>
          <pc:sldLayoutMkLst>
            <pc:docMk/>
            <pc:sldMasterMk cId="2249361414" sldId="2147484117"/>
            <pc:sldLayoutMk cId="1277872459" sldId="2147484128"/>
          </pc:sldLayoutMkLst>
        </pc:sldLayoutChg>
      </pc:sldMaster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ata2.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diagrams/_rels/data4.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sv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diagrams/_rels/drawing4.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sv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a:alpha val="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207111-3273-4228-BAB8-9BA6ACC80F06}" type="doc">
      <dgm:prSet loTypeId="urn:microsoft.com/office/officeart/2018/5/layout/CenteredIconLabelDescriptionList" loCatId="icon" qsTypeId="urn:microsoft.com/office/officeart/2005/8/quickstyle/simple1" qsCatId="simple" csTypeId="urn:microsoft.com/office/officeart/2005/8/colors/accent0_3" csCatId="mainScheme" phldr="1"/>
      <dgm:spPr/>
      <dgm:t>
        <a:bodyPr/>
        <a:lstStyle/>
        <a:p>
          <a:endParaRPr lang="en-US"/>
        </a:p>
      </dgm:t>
    </dgm:pt>
    <dgm:pt modelId="{E7FF3797-033A-4481-83DD-7BC239ABEA58}">
      <dgm:prSet/>
      <dgm:spPr/>
      <dgm:t>
        <a:bodyPr/>
        <a:lstStyle/>
        <a:p>
          <a:pPr>
            <a:lnSpc>
              <a:spcPct val="100000"/>
            </a:lnSpc>
            <a:defRPr b="1"/>
          </a:pPr>
          <a:r>
            <a:rPr lang="en-US" b="1" baseline="0"/>
            <a:t>Current practices:</a:t>
          </a:r>
          <a:endParaRPr lang="en-US"/>
        </a:p>
      </dgm:t>
    </dgm:pt>
    <dgm:pt modelId="{B334ACAB-B92F-4414-BF3C-508525278168}" type="parTrans" cxnId="{A846D0E4-2BEA-4A22-9C0E-41EDAF3CBEAE}">
      <dgm:prSet/>
      <dgm:spPr/>
      <dgm:t>
        <a:bodyPr/>
        <a:lstStyle/>
        <a:p>
          <a:endParaRPr lang="en-US"/>
        </a:p>
      </dgm:t>
    </dgm:pt>
    <dgm:pt modelId="{0616F7C3-15DA-4D24-83E1-DDDEBC884599}" type="sibTrans" cxnId="{A846D0E4-2BEA-4A22-9C0E-41EDAF3CBEAE}">
      <dgm:prSet/>
      <dgm:spPr/>
      <dgm:t>
        <a:bodyPr/>
        <a:lstStyle/>
        <a:p>
          <a:endParaRPr lang="en-US"/>
        </a:p>
      </dgm:t>
    </dgm:pt>
    <dgm:pt modelId="{2A3A412B-8F56-4162-B19D-1CE3BC1E439B}">
      <dgm:prSet custT="1"/>
      <dgm:spPr/>
      <dgm:t>
        <a:bodyPr/>
        <a:lstStyle/>
        <a:p>
          <a:pPr>
            <a:lnSpc>
              <a:spcPct val="100000"/>
            </a:lnSpc>
          </a:pPr>
          <a:endParaRPr lang="en-US" sz="1200" dirty="0"/>
        </a:p>
      </dgm:t>
    </dgm:pt>
    <dgm:pt modelId="{B32A3193-DEB8-45CE-A27C-D1D3E84CF246}" type="parTrans" cxnId="{2979D65D-11A0-4184-AA6C-ECE96148682B}">
      <dgm:prSet/>
      <dgm:spPr/>
      <dgm:t>
        <a:bodyPr/>
        <a:lstStyle/>
        <a:p>
          <a:endParaRPr lang="en-US"/>
        </a:p>
      </dgm:t>
    </dgm:pt>
    <dgm:pt modelId="{D0A8E786-E0EC-4EA1-B5F7-0B506DCAC4CC}" type="sibTrans" cxnId="{2979D65D-11A0-4184-AA6C-ECE96148682B}">
      <dgm:prSet/>
      <dgm:spPr/>
      <dgm:t>
        <a:bodyPr/>
        <a:lstStyle/>
        <a:p>
          <a:endParaRPr lang="en-US"/>
        </a:p>
      </dgm:t>
    </dgm:pt>
    <dgm:pt modelId="{AA56ED78-CFD8-47B8-A5F8-5408F2F10D49}">
      <dgm:prSet custT="1"/>
      <dgm:spPr/>
      <dgm:t>
        <a:bodyPr/>
        <a:lstStyle/>
        <a:p>
          <a:r>
            <a:rPr lang="en-US" sz="1200" dirty="0"/>
            <a:t>Clip-out coupons in local Calanders</a:t>
          </a:r>
        </a:p>
      </dgm:t>
    </dgm:pt>
    <dgm:pt modelId="{FBE5894A-3CC4-464E-B822-DA2BB0840BD3}" type="parTrans" cxnId="{023547ED-7210-4CF3-9BD6-AE7CA081CB3E}">
      <dgm:prSet/>
      <dgm:spPr/>
      <dgm:t>
        <a:bodyPr/>
        <a:lstStyle/>
        <a:p>
          <a:endParaRPr lang="en-US"/>
        </a:p>
      </dgm:t>
    </dgm:pt>
    <dgm:pt modelId="{1498B346-F9B2-4548-8521-5F3B7F2491EE}" type="sibTrans" cxnId="{023547ED-7210-4CF3-9BD6-AE7CA081CB3E}">
      <dgm:prSet/>
      <dgm:spPr/>
      <dgm:t>
        <a:bodyPr/>
        <a:lstStyle/>
        <a:p>
          <a:endParaRPr lang="en-US"/>
        </a:p>
      </dgm:t>
    </dgm:pt>
    <dgm:pt modelId="{7B16FFCC-1D2E-440A-9B2E-FFFAFC5CA929}">
      <dgm:prSet custT="1"/>
      <dgm:spPr/>
      <dgm:t>
        <a:bodyPr/>
        <a:lstStyle/>
        <a:p>
          <a:r>
            <a:rPr lang="en-US" sz="1200" dirty="0"/>
            <a:t>Blast email and mailers of coupons and discounts from Manufacturer</a:t>
          </a:r>
        </a:p>
      </dgm:t>
    </dgm:pt>
    <dgm:pt modelId="{C9B50F24-40CA-4977-B5E1-C6BA4EA25CCF}" type="parTrans" cxnId="{C847A255-637C-4E0E-8D5F-25E7ADC89980}">
      <dgm:prSet/>
      <dgm:spPr/>
      <dgm:t>
        <a:bodyPr/>
        <a:lstStyle/>
        <a:p>
          <a:endParaRPr lang="en-US"/>
        </a:p>
      </dgm:t>
    </dgm:pt>
    <dgm:pt modelId="{7D185FEE-951D-4595-956C-84016CCFF9F6}" type="sibTrans" cxnId="{C847A255-637C-4E0E-8D5F-25E7ADC89980}">
      <dgm:prSet/>
      <dgm:spPr/>
      <dgm:t>
        <a:bodyPr/>
        <a:lstStyle/>
        <a:p>
          <a:endParaRPr lang="en-US"/>
        </a:p>
      </dgm:t>
    </dgm:pt>
    <dgm:pt modelId="{C8497D09-C082-4943-81A3-B4C05FC1A4F2}">
      <dgm:prSet custT="1"/>
      <dgm:spPr/>
      <dgm:t>
        <a:bodyPr/>
        <a:lstStyle/>
        <a:p>
          <a:r>
            <a:rPr lang="en-US" sz="1200" dirty="0"/>
            <a:t>Customer Loyalty Program ( $60 off first two oil changes when purchasing a new vehicle )</a:t>
          </a:r>
        </a:p>
      </dgm:t>
    </dgm:pt>
    <dgm:pt modelId="{D6140FAD-B7F8-4932-9464-DB02CA381AAD}" type="parTrans" cxnId="{A3F8922B-8396-461C-813B-FCC79C3820D6}">
      <dgm:prSet/>
      <dgm:spPr/>
      <dgm:t>
        <a:bodyPr/>
        <a:lstStyle/>
        <a:p>
          <a:endParaRPr lang="en-US"/>
        </a:p>
      </dgm:t>
    </dgm:pt>
    <dgm:pt modelId="{949474BD-B50D-4781-A816-77F6512C364A}" type="sibTrans" cxnId="{A3F8922B-8396-461C-813B-FCC79C3820D6}">
      <dgm:prSet/>
      <dgm:spPr/>
      <dgm:t>
        <a:bodyPr/>
        <a:lstStyle/>
        <a:p>
          <a:endParaRPr lang="en-US"/>
        </a:p>
      </dgm:t>
    </dgm:pt>
    <dgm:pt modelId="{8108DB3B-3B8E-48BE-A42D-6BF488F864B9}">
      <dgm:prSet/>
      <dgm:spPr/>
      <dgm:t>
        <a:bodyPr/>
        <a:lstStyle/>
        <a:p>
          <a:pPr>
            <a:lnSpc>
              <a:spcPct val="100000"/>
            </a:lnSpc>
            <a:defRPr b="1"/>
          </a:pPr>
          <a:r>
            <a:rPr lang="en-US" b="1" baseline="0"/>
            <a:t>Goals for improvement:</a:t>
          </a:r>
          <a:endParaRPr lang="en-US"/>
        </a:p>
      </dgm:t>
    </dgm:pt>
    <dgm:pt modelId="{278CD726-848D-4266-A8EF-78E13CE480A4}" type="parTrans" cxnId="{C948FDE4-AFD0-4AC9-8C9F-BF98B3FE62DC}">
      <dgm:prSet/>
      <dgm:spPr/>
      <dgm:t>
        <a:bodyPr/>
        <a:lstStyle/>
        <a:p>
          <a:endParaRPr lang="en-US"/>
        </a:p>
      </dgm:t>
    </dgm:pt>
    <dgm:pt modelId="{069E6582-6656-4EFB-9285-F3AB2048C12E}" type="sibTrans" cxnId="{C948FDE4-AFD0-4AC9-8C9F-BF98B3FE62DC}">
      <dgm:prSet/>
      <dgm:spPr/>
      <dgm:t>
        <a:bodyPr/>
        <a:lstStyle/>
        <a:p>
          <a:endParaRPr lang="en-US"/>
        </a:p>
      </dgm:t>
    </dgm:pt>
    <dgm:pt modelId="{8AC28ABA-27C9-46E9-9F91-9CE5133542F2}">
      <dgm:prSet custT="1"/>
      <dgm:spPr/>
      <dgm:t>
        <a:bodyPr/>
        <a:lstStyle/>
        <a:p>
          <a:pPr>
            <a:lnSpc>
              <a:spcPct val="100000"/>
            </a:lnSpc>
          </a:pPr>
          <a:endParaRPr lang="en-US" sz="1200" dirty="0"/>
        </a:p>
      </dgm:t>
    </dgm:pt>
    <dgm:pt modelId="{80DA29B3-8C2F-40A8-9457-FCDD0F0227C6}" type="parTrans" cxnId="{D751099B-5C5C-4FA7-B902-3E0B925C6795}">
      <dgm:prSet/>
      <dgm:spPr/>
      <dgm:t>
        <a:bodyPr/>
        <a:lstStyle/>
        <a:p>
          <a:endParaRPr lang="en-US"/>
        </a:p>
      </dgm:t>
    </dgm:pt>
    <dgm:pt modelId="{1788EAED-795F-4567-A119-E303E102C9CF}" type="sibTrans" cxnId="{D751099B-5C5C-4FA7-B902-3E0B925C6795}">
      <dgm:prSet/>
      <dgm:spPr/>
      <dgm:t>
        <a:bodyPr/>
        <a:lstStyle/>
        <a:p>
          <a:endParaRPr lang="en-US"/>
        </a:p>
      </dgm:t>
    </dgm:pt>
    <dgm:pt modelId="{012BF016-F089-4556-BFBE-7CEE9AEAC149}">
      <dgm:prSet custT="1"/>
      <dgm:spPr/>
      <dgm:t>
        <a:bodyPr/>
        <a:lstStyle/>
        <a:p>
          <a:r>
            <a:rPr lang="en-US" sz="1200" baseline="0" dirty="0"/>
            <a:t>Point based rewards system as well a</a:t>
          </a:r>
          <a:r>
            <a:rPr lang="en-US" sz="1200" dirty="0"/>
            <a:t>s first two oil changes FREE on new vehicles</a:t>
          </a:r>
        </a:p>
      </dgm:t>
    </dgm:pt>
    <dgm:pt modelId="{DBAAAEF7-BF2D-4526-8FC0-5E696022C485}" type="parTrans" cxnId="{4F764639-0977-4AF4-98D9-5B83CE68FEAA}">
      <dgm:prSet/>
      <dgm:spPr/>
      <dgm:t>
        <a:bodyPr/>
        <a:lstStyle/>
        <a:p>
          <a:endParaRPr lang="en-US"/>
        </a:p>
      </dgm:t>
    </dgm:pt>
    <dgm:pt modelId="{74A250EB-A9F4-4035-9909-503749C18D5A}" type="sibTrans" cxnId="{4F764639-0977-4AF4-98D9-5B83CE68FEAA}">
      <dgm:prSet/>
      <dgm:spPr/>
      <dgm:t>
        <a:bodyPr/>
        <a:lstStyle/>
        <a:p>
          <a:endParaRPr lang="en-US"/>
        </a:p>
      </dgm:t>
    </dgm:pt>
    <dgm:pt modelId="{282949AC-B7D3-4420-89C4-DBF3E2842914}">
      <dgm:prSet custT="1"/>
      <dgm:spPr/>
      <dgm:t>
        <a:bodyPr/>
        <a:lstStyle/>
        <a:p>
          <a:pPr>
            <a:lnSpc>
              <a:spcPct val="100000"/>
            </a:lnSpc>
          </a:pPr>
          <a:r>
            <a:rPr lang="en-US" sz="1200" baseline="0" dirty="0"/>
            <a:t>Online/Social Media Presence </a:t>
          </a:r>
          <a:endParaRPr lang="en-US" sz="1200" dirty="0"/>
        </a:p>
      </dgm:t>
    </dgm:pt>
    <dgm:pt modelId="{ABA1EBC7-6E02-40CD-BA5D-F486D2303799}" type="parTrans" cxnId="{BB643760-DBE3-4602-B2FD-58468FA35014}">
      <dgm:prSet/>
      <dgm:spPr/>
      <dgm:t>
        <a:bodyPr/>
        <a:lstStyle/>
        <a:p>
          <a:endParaRPr lang="en-US"/>
        </a:p>
      </dgm:t>
    </dgm:pt>
    <dgm:pt modelId="{48E7B921-5D1F-4D56-8094-234F3F6305E1}" type="sibTrans" cxnId="{BB643760-DBE3-4602-B2FD-58468FA35014}">
      <dgm:prSet/>
      <dgm:spPr/>
      <dgm:t>
        <a:bodyPr/>
        <a:lstStyle/>
        <a:p>
          <a:endParaRPr lang="en-US"/>
        </a:p>
      </dgm:t>
    </dgm:pt>
    <dgm:pt modelId="{D35D310B-A957-4442-85C5-8ED102ABCC81}">
      <dgm:prSet custT="1"/>
      <dgm:spPr/>
      <dgm:t>
        <a:bodyPr/>
        <a:lstStyle/>
        <a:p>
          <a:r>
            <a:rPr lang="en-US" sz="1200" baseline="0" dirty="0"/>
            <a:t>Ensure our website is user-friendly and we are active on social media platforms (</a:t>
          </a:r>
          <a:r>
            <a:rPr lang="en-US" sz="1200" baseline="0" dirty="0" err="1"/>
            <a:t>facebook</a:t>
          </a:r>
          <a:r>
            <a:rPr lang="en-US" sz="1200" baseline="0" dirty="0"/>
            <a:t>, Instagram, </a:t>
          </a:r>
          <a:r>
            <a:rPr lang="en-US" sz="1200" baseline="0" dirty="0" err="1"/>
            <a:t>tiktok</a:t>
          </a:r>
          <a:r>
            <a:rPr lang="en-US" sz="1200" dirty="0"/>
            <a:t>)</a:t>
          </a:r>
        </a:p>
      </dgm:t>
    </dgm:pt>
    <dgm:pt modelId="{1F973A75-AFA2-47D9-96EF-B3909B331DF1}" type="parTrans" cxnId="{F0FBABA4-A28D-4A15-AE1F-689F40B37912}">
      <dgm:prSet/>
      <dgm:spPr/>
      <dgm:t>
        <a:bodyPr/>
        <a:lstStyle/>
        <a:p>
          <a:endParaRPr lang="en-US"/>
        </a:p>
      </dgm:t>
    </dgm:pt>
    <dgm:pt modelId="{91467A8B-834B-43FB-9D10-9C8C0ADB1D09}" type="sibTrans" cxnId="{F0FBABA4-A28D-4A15-AE1F-689F40B37912}">
      <dgm:prSet/>
      <dgm:spPr/>
      <dgm:t>
        <a:bodyPr/>
        <a:lstStyle/>
        <a:p>
          <a:endParaRPr lang="en-US"/>
        </a:p>
      </dgm:t>
    </dgm:pt>
    <dgm:pt modelId="{B9D9B88A-FB1E-496E-88C0-F78905187C70}">
      <dgm:prSet custT="1"/>
      <dgm:spPr/>
      <dgm:t>
        <a:bodyPr/>
        <a:lstStyle/>
        <a:p>
          <a:r>
            <a:rPr lang="en-US" sz="1200" dirty="0"/>
            <a:t>Create and post videos containing maintenance tips, DIY guides, staff introductions, and customer testimonials.</a:t>
          </a:r>
        </a:p>
      </dgm:t>
    </dgm:pt>
    <dgm:pt modelId="{C181C47C-DC66-472E-A245-1FBECDD10D52}" type="parTrans" cxnId="{55E6908A-7694-42FC-A752-5260FEF84F15}">
      <dgm:prSet/>
      <dgm:spPr/>
      <dgm:t>
        <a:bodyPr/>
        <a:lstStyle/>
        <a:p>
          <a:endParaRPr lang="en-US"/>
        </a:p>
      </dgm:t>
    </dgm:pt>
    <dgm:pt modelId="{FD402718-1B6E-4AA3-94A8-E806F656F152}" type="sibTrans" cxnId="{55E6908A-7694-42FC-A752-5260FEF84F15}">
      <dgm:prSet/>
      <dgm:spPr/>
      <dgm:t>
        <a:bodyPr/>
        <a:lstStyle/>
        <a:p>
          <a:endParaRPr lang="en-US"/>
        </a:p>
      </dgm:t>
    </dgm:pt>
    <dgm:pt modelId="{8E557F1B-10B2-4D6A-98BB-B982E84B8A70}">
      <dgm:prSet custT="1"/>
      <dgm:spPr/>
      <dgm:t>
        <a:bodyPr/>
        <a:lstStyle/>
        <a:p>
          <a:r>
            <a:rPr lang="en-US" sz="1200" dirty="0"/>
            <a:t>Offer online appointment scheduling, shuttle service or loaner cars, or even a mobile service option for specific maintenance items. </a:t>
          </a:r>
        </a:p>
      </dgm:t>
    </dgm:pt>
    <dgm:pt modelId="{2827E830-610F-444C-ADDF-530CAA9A6E93}" type="parTrans" cxnId="{025BC011-6729-4F17-84ED-8BF1CCE10EFE}">
      <dgm:prSet/>
      <dgm:spPr/>
      <dgm:t>
        <a:bodyPr/>
        <a:lstStyle/>
        <a:p>
          <a:endParaRPr lang="en-US"/>
        </a:p>
      </dgm:t>
    </dgm:pt>
    <dgm:pt modelId="{8DA88072-359A-466B-B41C-137AFE0D0464}" type="sibTrans" cxnId="{025BC011-6729-4F17-84ED-8BF1CCE10EFE}">
      <dgm:prSet/>
      <dgm:spPr/>
      <dgm:t>
        <a:bodyPr/>
        <a:lstStyle/>
        <a:p>
          <a:endParaRPr lang="en-US"/>
        </a:p>
      </dgm:t>
    </dgm:pt>
    <dgm:pt modelId="{FA10FE59-7F23-4DB3-A7CA-20EAAB7A84B2}">
      <dgm:prSet/>
      <dgm:spPr/>
      <dgm:t>
        <a:bodyPr/>
        <a:lstStyle/>
        <a:p>
          <a:pPr>
            <a:lnSpc>
              <a:spcPct val="100000"/>
            </a:lnSpc>
            <a:defRPr b="1"/>
          </a:pPr>
          <a:r>
            <a:rPr lang="en-US" b="1"/>
            <a:t>Plans to achieve your goals: </a:t>
          </a:r>
          <a:endParaRPr lang="en-US"/>
        </a:p>
      </dgm:t>
    </dgm:pt>
    <dgm:pt modelId="{80DFAF20-CC42-4AA7-96F3-4EF17C2FDC6B}" type="parTrans" cxnId="{89F8988F-A949-4358-8D2B-9D5F65DEDC42}">
      <dgm:prSet/>
      <dgm:spPr/>
      <dgm:t>
        <a:bodyPr/>
        <a:lstStyle/>
        <a:p>
          <a:endParaRPr lang="en-US"/>
        </a:p>
      </dgm:t>
    </dgm:pt>
    <dgm:pt modelId="{4E86C4EF-1E24-4EE6-B31C-0A9236B447E7}" type="sibTrans" cxnId="{89F8988F-A949-4358-8D2B-9D5F65DEDC42}">
      <dgm:prSet/>
      <dgm:spPr/>
      <dgm:t>
        <a:bodyPr/>
        <a:lstStyle/>
        <a:p>
          <a:endParaRPr lang="en-US"/>
        </a:p>
      </dgm:t>
    </dgm:pt>
    <dgm:pt modelId="{5A526364-859F-4D6E-884A-496ECBF5B8BB}">
      <dgm:prSet custT="1"/>
      <dgm:spPr/>
      <dgm:t>
        <a:bodyPr/>
        <a:lstStyle/>
        <a:p>
          <a:pPr>
            <a:lnSpc>
              <a:spcPct val="100000"/>
            </a:lnSpc>
          </a:pPr>
          <a:r>
            <a:rPr lang="en-US" sz="1200" dirty="0"/>
            <a:t>					</a:t>
          </a:r>
        </a:p>
      </dgm:t>
    </dgm:pt>
    <dgm:pt modelId="{887F6E76-C9D8-4CCC-80AE-9D4C0003D4E5}" type="parTrans" cxnId="{4A6F43C6-932E-4B12-BE30-F5C062FE49AB}">
      <dgm:prSet/>
      <dgm:spPr/>
      <dgm:t>
        <a:bodyPr/>
        <a:lstStyle/>
        <a:p>
          <a:endParaRPr lang="en-US"/>
        </a:p>
      </dgm:t>
    </dgm:pt>
    <dgm:pt modelId="{3A73F47C-BEE5-4A71-8091-EDA92FD5D308}" type="sibTrans" cxnId="{4A6F43C6-932E-4B12-BE30-F5C062FE49AB}">
      <dgm:prSet/>
      <dgm:spPr/>
      <dgm:t>
        <a:bodyPr/>
        <a:lstStyle/>
        <a:p>
          <a:endParaRPr lang="en-US"/>
        </a:p>
      </dgm:t>
    </dgm:pt>
    <dgm:pt modelId="{5BC4100C-ACC5-4498-9B07-62D5A151E600}">
      <dgm:prSet custT="1"/>
      <dgm:spPr/>
      <dgm:t>
        <a:bodyPr/>
        <a:lstStyle/>
        <a:p>
          <a:r>
            <a:rPr lang="en-US" sz="1200" dirty="0"/>
            <a:t>Create a timeline as to when we will begin implementing our changes for improvement</a:t>
          </a:r>
        </a:p>
      </dgm:t>
    </dgm:pt>
    <dgm:pt modelId="{542ECFAE-9936-47F8-99D6-DA04801A446D}" type="parTrans" cxnId="{5EDB6D7B-8459-49EA-9BD6-A2A9D6E5FC88}">
      <dgm:prSet/>
      <dgm:spPr/>
      <dgm:t>
        <a:bodyPr/>
        <a:lstStyle/>
        <a:p>
          <a:endParaRPr lang="en-US"/>
        </a:p>
      </dgm:t>
    </dgm:pt>
    <dgm:pt modelId="{6A7D9E38-E14F-4495-A946-3E09997798A2}" type="sibTrans" cxnId="{5EDB6D7B-8459-49EA-9BD6-A2A9D6E5FC88}">
      <dgm:prSet/>
      <dgm:spPr/>
      <dgm:t>
        <a:bodyPr/>
        <a:lstStyle/>
        <a:p>
          <a:endParaRPr lang="en-US"/>
        </a:p>
      </dgm:t>
    </dgm:pt>
    <dgm:pt modelId="{B3B7A1DB-7BAB-49F1-8788-CEB7F48FE24F}">
      <dgm:prSet custT="1"/>
      <dgm:spPr/>
      <dgm:t>
        <a:bodyPr/>
        <a:lstStyle/>
        <a:p>
          <a:r>
            <a:rPr lang="en-US" sz="1200" dirty="0"/>
            <a:t>Assign certain roles and responsibilities to employees to ensure everyone is involved in the changes</a:t>
          </a:r>
        </a:p>
      </dgm:t>
    </dgm:pt>
    <dgm:pt modelId="{FD9525FF-2B63-420B-9E44-A4C9242576F0}" type="parTrans" cxnId="{2E64C0F6-1C0D-4D55-8C0F-F856C016762C}">
      <dgm:prSet/>
      <dgm:spPr/>
      <dgm:t>
        <a:bodyPr/>
        <a:lstStyle/>
        <a:p>
          <a:endParaRPr lang="en-US"/>
        </a:p>
      </dgm:t>
    </dgm:pt>
    <dgm:pt modelId="{EE3F72A5-7ED6-4D69-A1A7-1603A7A8D88E}" type="sibTrans" cxnId="{2E64C0F6-1C0D-4D55-8C0F-F856C016762C}">
      <dgm:prSet/>
      <dgm:spPr/>
      <dgm:t>
        <a:bodyPr/>
        <a:lstStyle/>
        <a:p>
          <a:endParaRPr lang="en-US"/>
        </a:p>
      </dgm:t>
    </dgm:pt>
    <dgm:pt modelId="{66EDD1F5-543A-42CD-8386-D392E66DD28B}">
      <dgm:prSet custT="1"/>
      <dgm:spPr/>
      <dgm:t>
        <a:bodyPr/>
        <a:lstStyle/>
        <a:p>
          <a:r>
            <a:rPr lang="en-US" sz="1200" dirty="0"/>
            <a:t>Establish the point-based reward system and inform customers of this change</a:t>
          </a:r>
        </a:p>
      </dgm:t>
    </dgm:pt>
    <dgm:pt modelId="{6EEE2575-7E13-4B0B-9F94-57B9D168F1DF}" type="parTrans" cxnId="{0844232A-A1D1-4A37-9159-D40D1069D54D}">
      <dgm:prSet/>
      <dgm:spPr/>
      <dgm:t>
        <a:bodyPr/>
        <a:lstStyle/>
        <a:p>
          <a:endParaRPr lang="en-US"/>
        </a:p>
      </dgm:t>
    </dgm:pt>
    <dgm:pt modelId="{A9F5A6D7-E30A-4C13-8D8D-A8D748C563EE}" type="sibTrans" cxnId="{0844232A-A1D1-4A37-9159-D40D1069D54D}">
      <dgm:prSet/>
      <dgm:spPr/>
      <dgm:t>
        <a:bodyPr/>
        <a:lstStyle/>
        <a:p>
          <a:endParaRPr lang="en-US"/>
        </a:p>
      </dgm:t>
    </dgm:pt>
    <dgm:pt modelId="{CD02B042-AA7B-4841-B9A4-36CADDB965FD}">
      <dgm:prSet custT="1"/>
      <dgm:spPr/>
      <dgm:t>
        <a:bodyPr/>
        <a:lstStyle/>
        <a:p>
          <a:r>
            <a:rPr lang="en-US" sz="1200" dirty="0"/>
            <a:t>Example: Spend $100, get $10 off next service visit. Spend $250, get $30 off next service visit. </a:t>
          </a:r>
        </a:p>
      </dgm:t>
    </dgm:pt>
    <dgm:pt modelId="{E680C3B9-4C9D-4622-A58A-5AC9D656C932}" type="parTrans" cxnId="{501A03B6-B517-4344-93F2-9790E6156AB9}">
      <dgm:prSet/>
      <dgm:spPr/>
      <dgm:t>
        <a:bodyPr/>
        <a:lstStyle/>
        <a:p>
          <a:endParaRPr lang="en-US"/>
        </a:p>
      </dgm:t>
    </dgm:pt>
    <dgm:pt modelId="{07300049-FEFF-4C38-995E-8AED0A1AE678}" type="sibTrans" cxnId="{501A03B6-B517-4344-93F2-9790E6156AB9}">
      <dgm:prSet/>
      <dgm:spPr/>
      <dgm:t>
        <a:bodyPr/>
        <a:lstStyle/>
        <a:p>
          <a:endParaRPr lang="en-US"/>
        </a:p>
      </dgm:t>
    </dgm:pt>
    <dgm:pt modelId="{A0248DD4-E4F4-4E70-AB55-343EC9C22FBB}">
      <dgm:prSet custT="1"/>
      <dgm:spPr/>
      <dgm:t>
        <a:bodyPr/>
        <a:lstStyle/>
        <a:p>
          <a:r>
            <a:rPr lang="en-US" sz="1200" dirty="0"/>
            <a:t>Hire a marketing employee that will create online content for service as well as all departments</a:t>
          </a:r>
        </a:p>
      </dgm:t>
    </dgm:pt>
    <dgm:pt modelId="{DE223C32-1489-4059-B8C9-1761C7B5EB99}" type="parTrans" cxnId="{DFEF52A2-C3E2-4126-9CD9-F3E22AC49F46}">
      <dgm:prSet/>
      <dgm:spPr/>
      <dgm:t>
        <a:bodyPr/>
        <a:lstStyle/>
        <a:p>
          <a:endParaRPr lang="en-US"/>
        </a:p>
      </dgm:t>
    </dgm:pt>
    <dgm:pt modelId="{79DE317E-2669-456A-B7E7-D1A8B58B1337}" type="sibTrans" cxnId="{DFEF52A2-C3E2-4126-9CD9-F3E22AC49F46}">
      <dgm:prSet/>
      <dgm:spPr/>
      <dgm:t>
        <a:bodyPr/>
        <a:lstStyle/>
        <a:p>
          <a:endParaRPr lang="en-US"/>
        </a:p>
      </dgm:t>
    </dgm:pt>
    <dgm:pt modelId="{DDFFEB9F-D7D5-4DF4-95E7-A9CCB2BA2372}">
      <dgm:prSet custT="1"/>
      <dgm:spPr/>
      <dgm:t>
        <a:bodyPr/>
        <a:lstStyle/>
        <a:p>
          <a:r>
            <a:rPr lang="en-US" sz="1200" dirty="0"/>
            <a:t>Enforce our online service scheduling tool through CDK</a:t>
          </a:r>
        </a:p>
      </dgm:t>
    </dgm:pt>
    <dgm:pt modelId="{1410FDEE-DA83-48A3-A93C-245A5093DC44}" type="parTrans" cxnId="{30708B31-C28C-47DD-BCCC-93468C13331A}">
      <dgm:prSet/>
      <dgm:spPr/>
      <dgm:t>
        <a:bodyPr/>
        <a:lstStyle/>
        <a:p>
          <a:endParaRPr lang="en-US"/>
        </a:p>
      </dgm:t>
    </dgm:pt>
    <dgm:pt modelId="{9534AAA9-55C2-42F7-A7F2-1E9CCD86CC69}" type="sibTrans" cxnId="{30708B31-C28C-47DD-BCCC-93468C13331A}">
      <dgm:prSet/>
      <dgm:spPr/>
      <dgm:t>
        <a:bodyPr/>
        <a:lstStyle/>
        <a:p>
          <a:endParaRPr lang="en-US"/>
        </a:p>
      </dgm:t>
    </dgm:pt>
    <dgm:pt modelId="{FA208FE2-C11D-436C-8273-26AA00B8AB5F}">
      <dgm:prSet custT="1"/>
      <dgm:spPr/>
      <dgm:t>
        <a:bodyPr/>
        <a:lstStyle/>
        <a:p>
          <a:r>
            <a:rPr lang="en-US" sz="1200" dirty="0"/>
            <a:t>It is not currently being used to its fullest capacity.</a:t>
          </a:r>
        </a:p>
      </dgm:t>
    </dgm:pt>
    <dgm:pt modelId="{C836C371-E105-4547-82CC-DB839476B4AB}" type="parTrans" cxnId="{E51CDFFF-451B-42F6-A3D5-8F688C1D768A}">
      <dgm:prSet/>
      <dgm:spPr/>
      <dgm:t>
        <a:bodyPr/>
        <a:lstStyle/>
        <a:p>
          <a:endParaRPr lang="en-US"/>
        </a:p>
      </dgm:t>
    </dgm:pt>
    <dgm:pt modelId="{9B3D5C4D-E473-4256-875C-D52837929690}" type="sibTrans" cxnId="{E51CDFFF-451B-42F6-A3D5-8F688C1D768A}">
      <dgm:prSet/>
      <dgm:spPr/>
      <dgm:t>
        <a:bodyPr/>
        <a:lstStyle/>
        <a:p>
          <a:endParaRPr lang="en-US"/>
        </a:p>
      </dgm:t>
    </dgm:pt>
    <dgm:pt modelId="{19956847-29DA-42C3-9D76-62F115087141}">
      <dgm:prSet/>
      <dgm:spPr/>
      <dgm:t>
        <a:bodyPr/>
        <a:lstStyle/>
        <a:p>
          <a:pPr>
            <a:lnSpc>
              <a:spcPct val="100000"/>
            </a:lnSpc>
            <a:defRPr b="1"/>
          </a:pPr>
          <a:r>
            <a:rPr lang="en-US" b="1" dirty="0"/>
            <a:t>Plans to evaluate your changes:</a:t>
          </a:r>
          <a:endParaRPr lang="en-US" dirty="0"/>
        </a:p>
      </dgm:t>
    </dgm:pt>
    <dgm:pt modelId="{81195443-B809-46CF-9209-571B5E5C913B}" type="parTrans" cxnId="{624D8646-9613-4FA8-9865-156A20E98162}">
      <dgm:prSet/>
      <dgm:spPr/>
      <dgm:t>
        <a:bodyPr/>
        <a:lstStyle/>
        <a:p>
          <a:endParaRPr lang="en-US"/>
        </a:p>
      </dgm:t>
    </dgm:pt>
    <dgm:pt modelId="{BF2D82BE-F8A1-4D39-8C70-AF0DF7BBDEE4}" type="sibTrans" cxnId="{624D8646-9613-4FA8-9865-156A20E98162}">
      <dgm:prSet/>
      <dgm:spPr/>
      <dgm:t>
        <a:bodyPr/>
        <a:lstStyle/>
        <a:p>
          <a:endParaRPr lang="en-US"/>
        </a:p>
      </dgm:t>
    </dgm:pt>
    <dgm:pt modelId="{E35A41E1-2F82-4DB6-97F5-6EEB7E31F1C1}">
      <dgm:prSet/>
      <dgm:spPr/>
      <dgm:t>
        <a:bodyPr/>
        <a:lstStyle/>
        <a:p>
          <a:pPr>
            <a:lnSpc>
              <a:spcPct val="100000"/>
            </a:lnSpc>
          </a:pPr>
          <a:endParaRPr lang="en-US" sz="1100"/>
        </a:p>
      </dgm:t>
    </dgm:pt>
    <dgm:pt modelId="{85F29668-E90A-4DC8-8144-DC86F1F994D9}" type="parTrans" cxnId="{C0D1B896-0369-4B85-973A-B1217DE6B2DC}">
      <dgm:prSet/>
      <dgm:spPr/>
      <dgm:t>
        <a:bodyPr/>
        <a:lstStyle/>
        <a:p>
          <a:endParaRPr lang="en-US"/>
        </a:p>
      </dgm:t>
    </dgm:pt>
    <dgm:pt modelId="{5200EF21-8F6A-40EC-A7C0-13DEC6EA5953}" type="sibTrans" cxnId="{C0D1B896-0369-4B85-973A-B1217DE6B2DC}">
      <dgm:prSet/>
      <dgm:spPr/>
      <dgm:t>
        <a:bodyPr/>
        <a:lstStyle/>
        <a:p>
          <a:endParaRPr lang="en-US"/>
        </a:p>
      </dgm:t>
    </dgm:pt>
    <dgm:pt modelId="{7527A70F-1EF1-4591-B9E7-7C6B9E4F9E89}">
      <dgm:prSet custT="1"/>
      <dgm:spPr/>
      <dgm:t>
        <a:bodyPr/>
        <a:lstStyle/>
        <a:p>
          <a:r>
            <a:rPr lang="en-US" sz="1200" dirty="0"/>
            <a:t>Conduct mystery shopping, online appointment scheduling, etc.</a:t>
          </a:r>
        </a:p>
      </dgm:t>
    </dgm:pt>
    <dgm:pt modelId="{6BC1203C-8141-4C56-ADEE-36DE56740120}" type="parTrans" cxnId="{39F6A1D8-D802-4F69-B974-05269BE59A7E}">
      <dgm:prSet/>
      <dgm:spPr/>
      <dgm:t>
        <a:bodyPr/>
        <a:lstStyle/>
        <a:p>
          <a:endParaRPr lang="en-US"/>
        </a:p>
      </dgm:t>
    </dgm:pt>
    <dgm:pt modelId="{123BA7B1-4991-4465-9B15-BBB26970BFC3}" type="sibTrans" cxnId="{39F6A1D8-D802-4F69-B974-05269BE59A7E}">
      <dgm:prSet/>
      <dgm:spPr/>
      <dgm:t>
        <a:bodyPr/>
        <a:lstStyle/>
        <a:p>
          <a:endParaRPr lang="en-US"/>
        </a:p>
      </dgm:t>
    </dgm:pt>
    <dgm:pt modelId="{339ED0A6-0B37-4938-805F-AA8DB401C13C}">
      <dgm:prSet custT="1"/>
      <dgm:spPr/>
      <dgm:t>
        <a:bodyPr/>
        <a:lstStyle/>
        <a:p>
          <a:r>
            <a:rPr lang="en-US" sz="1200" dirty="0"/>
            <a:t>Track customers using a CRM that have returned to the service department after free oil changes have been redeemed. </a:t>
          </a:r>
        </a:p>
      </dgm:t>
    </dgm:pt>
    <dgm:pt modelId="{CED70FDE-06FB-4135-B5DB-1ACA8CDFAB85}" type="parTrans" cxnId="{A16FFC92-C6FA-41E0-AC0E-772F8EA157F0}">
      <dgm:prSet/>
      <dgm:spPr/>
      <dgm:t>
        <a:bodyPr/>
        <a:lstStyle/>
        <a:p>
          <a:endParaRPr lang="en-US"/>
        </a:p>
      </dgm:t>
    </dgm:pt>
    <dgm:pt modelId="{08861E0D-BBCE-4CD0-A6F3-95079EC3A1B5}" type="sibTrans" cxnId="{A16FFC92-C6FA-41E0-AC0E-772F8EA157F0}">
      <dgm:prSet/>
      <dgm:spPr/>
      <dgm:t>
        <a:bodyPr/>
        <a:lstStyle/>
        <a:p>
          <a:endParaRPr lang="en-US"/>
        </a:p>
      </dgm:t>
    </dgm:pt>
    <dgm:pt modelId="{A6FA4A9B-1BA0-4D81-9111-9D2B707D282D}">
      <dgm:prSet custT="1"/>
      <dgm:spPr/>
      <dgm:t>
        <a:bodyPr/>
        <a:lstStyle/>
        <a:p>
          <a:r>
            <a:rPr lang="en-US" sz="1200" dirty="0"/>
            <a:t>Schedule regular reviews to ensure everyone is complying with implemented changes</a:t>
          </a:r>
        </a:p>
      </dgm:t>
    </dgm:pt>
    <dgm:pt modelId="{82458811-52F1-4D8F-BBFB-CEDE88CB4E0A}" type="parTrans" cxnId="{9DF67F1A-5DEA-4202-9501-76A7A12FFE66}">
      <dgm:prSet/>
      <dgm:spPr/>
      <dgm:t>
        <a:bodyPr/>
        <a:lstStyle/>
        <a:p>
          <a:endParaRPr lang="en-US"/>
        </a:p>
      </dgm:t>
    </dgm:pt>
    <dgm:pt modelId="{97EA4A03-1A46-406A-BB84-B51D504D182E}" type="sibTrans" cxnId="{9DF67F1A-5DEA-4202-9501-76A7A12FFE66}">
      <dgm:prSet/>
      <dgm:spPr/>
      <dgm:t>
        <a:bodyPr/>
        <a:lstStyle/>
        <a:p>
          <a:endParaRPr lang="en-US"/>
        </a:p>
      </dgm:t>
    </dgm:pt>
    <dgm:pt modelId="{2C837027-BD32-4AEF-9674-B7198DA32505}">
      <dgm:prSet custT="1"/>
      <dgm:spPr/>
      <dgm:t>
        <a:bodyPr/>
        <a:lstStyle/>
        <a:p>
          <a:r>
            <a:rPr lang="en-US" sz="1200" dirty="0"/>
            <a:t>Revamped customer loyalty program</a:t>
          </a:r>
        </a:p>
      </dgm:t>
    </dgm:pt>
    <dgm:pt modelId="{9B645FCC-38B7-4E42-8151-898F09C1A706}" type="parTrans" cxnId="{846ACBCA-0C29-4D03-970E-D12F68115138}">
      <dgm:prSet/>
      <dgm:spPr/>
      <dgm:t>
        <a:bodyPr/>
        <a:lstStyle/>
        <a:p>
          <a:endParaRPr lang="en-US"/>
        </a:p>
      </dgm:t>
    </dgm:pt>
    <dgm:pt modelId="{3D8DB751-F809-4591-8F10-4B9F38A27F92}" type="sibTrans" cxnId="{846ACBCA-0C29-4D03-970E-D12F68115138}">
      <dgm:prSet/>
      <dgm:spPr/>
      <dgm:t>
        <a:bodyPr/>
        <a:lstStyle/>
        <a:p>
          <a:endParaRPr lang="en-US"/>
        </a:p>
      </dgm:t>
    </dgm:pt>
    <dgm:pt modelId="{855E70D3-BB2C-4041-B83D-BD7A66188F1E}">
      <dgm:prSet custT="1"/>
      <dgm:spPr/>
      <dgm:t>
        <a:bodyPr/>
        <a:lstStyle/>
        <a:p>
          <a:r>
            <a:rPr lang="en-US" sz="1200" baseline="0" dirty="0"/>
            <a:t>Text message coupons to customers, text message/email reminders of appointments and when to schedule service</a:t>
          </a:r>
          <a:endParaRPr lang="en-US" sz="1200" dirty="0"/>
        </a:p>
      </dgm:t>
    </dgm:pt>
    <dgm:pt modelId="{AAFE4E10-92D1-403B-8C2E-AAE6ED39B0C0}" type="parTrans" cxnId="{8B2D602B-5D0C-4C21-A094-AEAA9274E26E}">
      <dgm:prSet/>
      <dgm:spPr/>
      <dgm:t>
        <a:bodyPr/>
        <a:lstStyle/>
        <a:p>
          <a:endParaRPr lang="en-US"/>
        </a:p>
      </dgm:t>
    </dgm:pt>
    <dgm:pt modelId="{88F682C6-5FC8-4F9C-B63A-3A541B84716C}" type="sibTrans" cxnId="{8B2D602B-5D0C-4C21-A094-AEAA9274E26E}">
      <dgm:prSet/>
      <dgm:spPr/>
      <dgm:t>
        <a:bodyPr/>
        <a:lstStyle/>
        <a:p>
          <a:endParaRPr lang="en-US"/>
        </a:p>
      </dgm:t>
    </dgm:pt>
    <dgm:pt modelId="{7061468D-AF60-49DB-977A-2201AE148D40}">
      <dgm:prSet custT="1"/>
      <dgm:spPr/>
      <dgm:t>
        <a:bodyPr/>
        <a:lstStyle/>
        <a:p>
          <a:r>
            <a:rPr lang="en-US" sz="1200" dirty="0"/>
            <a:t>Have a meeting after all changes have taken place and compare data before and after changes.</a:t>
          </a:r>
        </a:p>
      </dgm:t>
    </dgm:pt>
    <dgm:pt modelId="{20D87592-020B-4747-AB6C-BDE5EA54497F}" type="parTrans" cxnId="{58B4F4B0-F307-4AAB-A80D-9D5F4A393FC4}">
      <dgm:prSet/>
      <dgm:spPr/>
      <dgm:t>
        <a:bodyPr/>
        <a:lstStyle/>
        <a:p>
          <a:endParaRPr lang="en-US"/>
        </a:p>
      </dgm:t>
    </dgm:pt>
    <dgm:pt modelId="{388FD153-F4D8-4502-B5A9-C4A00D432F3E}" type="sibTrans" cxnId="{58B4F4B0-F307-4AAB-A80D-9D5F4A393FC4}">
      <dgm:prSet/>
      <dgm:spPr/>
      <dgm:t>
        <a:bodyPr/>
        <a:lstStyle/>
        <a:p>
          <a:endParaRPr lang="en-US"/>
        </a:p>
      </dgm:t>
    </dgm:pt>
    <dgm:pt modelId="{40681FE4-C80F-4CB2-8462-FA133C7DB7E8}">
      <dgm:prSet custT="1"/>
      <dgm:spPr/>
      <dgm:t>
        <a:bodyPr/>
        <a:lstStyle/>
        <a:p>
          <a:r>
            <a:rPr lang="en-US" sz="1200" dirty="0"/>
            <a:t>Digital advertisement on our website</a:t>
          </a:r>
        </a:p>
      </dgm:t>
    </dgm:pt>
    <dgm:pt modelId="{FC2480C4-2B15-4256-9DB7-9A36F91C7E41}" type="parTrans" cxnId="{C81253CE-4686-4323-86AA-717590F054F6}">
      <dgm:prSet/>
      <dgm:spPr/>
      <dgm:t>
        <a:bodyPr/>
        <a:lstStyle/>
        <a:p>
          <a:endParaRPr lang="en-US"/>
        </a:p>
      </dgm:t>
    </dgm:pt>
    <dgm:pt modelId="{69F089BF-4E78-4162-B67C-C700BA7A59BB}" type="sibTrans" cxnId="{C81253CE-4686-4323-86AA-717590F054F6}">
      <dgm:prSet/>
      <dgm:spPr/>
      <dgm:t>
        <a:bodyPr/>
        <a:lstStyle/>
        <a:p>
          <a:endParaRPr lang="en-US"/>
        </a:p>
      </dgm:t>
    </dgm:pt>
    <dgm:pt modelId="{CEB7A353-9294-4AF9-BE22-5E5844C409BD}">
      <dgm:prSet custT="1"/>
      <dgm:spPr/>
      <dgm:t>
        <a:bodyPr/>
        <a:lstStyle/>
        <a:p>
          <a:r>
            <a:rPr lang="en-US" sz="1200" dirty="0"/>
            <a:t>Develop an implementation plan</a:t>
          </a:r>
        </a:p>
      </dgm:t>
    </dgm:pt>
    <dgm:pt modelId="{41937523-16BA-42FA-BF81-35FCE4A8A74B}" type="parTrans" cxnId="{8E247614-0205-4830-BFE2-529B9332B7A5}">
      <dgm:prSet/>
      <dgm:spPr/>
      <dgm:t>
        <a:bodyPr/>
        <a:lstStyle/>
        <a:p>
          <a:endParaRPr lang="en-US"/>
        </a:p>
      </dgm:t>
    </dgm:pt>
    <dgm:pt modelId="{3784BAEF-08C9-437D-A138-133218C6ED48}" type="sibTrans" cxnId="{8E247614-0205-4830-BFE2-529B9332B7A5}">
      <dgm:prSet/>
      <dgm:spPr/>
      <dgm:t>
        <a:bodyPr/>
        <a:lstStyle/>
        <a:p>
          <a:endParaRPr lang="en-US"/>
        </a:p>
      </dgm:t>
    </dgm:pt>
    <dgm:pt modelId="{5EAB8DD8-3095-4DF2-889D-BC2C40C1D2B5}" type="pres">
      <dgm:prSet presAssocID="{87207111-3273-4228-BAB8-9BA6ACC80F06}" presName="root" presStyleCnt="0">
        <dgm:presLayoutVars>
          <dgm:dir/>
          <dgm:resizeHandles val="exact"/>
        </dgm:presLayoutVars>
      </dgm:prSet>
      <dgm:spPr/>
    </dgm:pt>
    <dgm:pt modelId="{09030B33-2D93-4C25-A566-5B57F73945F6}" type="pres">
      <dgm:prSet presAssocID="{E7FF3797-033A-4481-83DD-7BC239ABEA58}" presName="compNode" presStyleCnt="0"/>
      <dgm:spPr/>
    </dgm:pt>
    <dgm:pt modelId="{688BD6A5-A2B5-4DCF-A9CB-E28AF60AC625}" type="pres">
      <dgm:prSet presAssocID="{E7FF3797-033A-4481-83DD-7BC239ABEA5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Email"/>
        </a:ext>
      </dgm:extLst>
    </dgm:pt>
    <dgm:pt modelId="{CA7038A6-A793-4A52-ABD4-1AFB35467234}" type="pres">
      <dgm:prSet presAssocID="{E7FF3797-033A-4481-83DD-7BC239ABEA58}" presName="iconSpace" presStyleCnt="0"/>
      <dgm:spPr/>
    </dgm:pt>
    <dgm:pt modelId="{C453C07F-D277-41A2-9FD6-D07B7E07677A}" type="pres">
      <dgm:prSet presAssocID="{E7FF3797-033A-4481-83DD-7BC239ABEA58}" presName="parTx" presStyleLbl="revTx" presStyleIdx="0" presStyleCnt="8">
        <dgm:presLayoutVars>
          <dgm:chMax val="0"/>
          <dgm:chPref val="0"/>
        </dgm:presLayoutVars>
      </dgm:prSet>
      <dgm:spPr/>
    </dgm:pt>
    <dgm:pt modelId="{3A66E5B8-CCD8-494B-A4CD-C380B4FF67BB}" type="pres">
      <dgm:prSet presAssocID="{E7FF3797-033A-4481-83DD-7BC239ABEA58}" presName="txSpace" presStyleCnt="0"/>
      <dgm:spPr/>
    </dgm:pt>
    <dgm:pt modelId="{9BF91DBF-9BB6-4C26-8F33-AFFF8496E5C3}" type="pres">
      <dgm:prSet presAssocID="{E7FF3797-033A-4481-83DD-7BC239ABEA58}" presName="desTx" presStyleLbl="revTx" presStyleIdx="1" presStyleCnt="8" custLinFactNeighborX="5032" custLinFactNeighborY="-9318">
        <dgm:presLayoutVars/>
      </dgm:prSet>
      <dgm:spPr/>
    </dgm:pt>
    <dgm:pt modelId="{F04DE7F4-D5C2-4C17-BDAE-EEE302326BF4}" type="pres">
      <dgm:prSet presAssocID="{0616F7C3-15DA-4D24-83E1-DDDEBC884599}" presName="sibTrans" presStyleCnt="0"/>
      <dgm:spPr/>
    </dgm:pt>
    <dgm:pt modelId="{B072A7EA-A8D2-4923-95A1-5DA0F6188F28}" type="pres">
      <dgm:prSet presAssocID="{8108DB3B-3B8E-48BE-A42D-6BF488F864B9}" presName="compNode" presStyleCnt="0"/>
      <dgm:spPr/>
    </dgm:pt>
    <dgm:pt modelId="{51C34570-B55E-4C88-AAEF-5571C7EC30C0}" type="pres">
      <dgm:prSet presAssocID="{8108DB3B-3B8E-48BE-A42D-6BF488F864B9}"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nvelope"/>
        </a:ext>
      </dgm:extLst>
    </dgm:pt>
    <dgm:pt modelId="{288F9D70-A2E4-4BEF-9D14-393E0D30D720}" type="pres">
      <dgm:prSet presAssocID="{8108DB3B-3B8E-48BE-A42D-6BF488F864B9}" presName="iconSpace" presStyleCnt="0"/>
      <dgm:spPr/>
    </dgm:pt>
    <dgm:pt modelId="{98158B62-EB21-4B69-9937-DBEAA897F480}" type="pres">
      <dgm:prSet presAssocID="{8108DB3B-3B8E-48BE-A42D-6BF488F864B9}" presName="parTx" presStyleLbl="revTx" presStyleIdx="2" presStyleCnt="8">
        <dgm:presLayoutVars>
          <dgm:chMax val="0"/>
          <dgm:chPref val="0"/>
        </dgm:presLayoutVars>
      </dgm:prSet>
      <dgm:spPr/>
    </dgm:pt>
    <dgm:pt modelId="{8CAA4B0F-B782-4D89-9F20-143363117D2D}" type="pres">
      <dgm:prSet presAssocID="{8108DB3B-3B8E-48BE-A42D-6BF488F864B9}" presName="txSpace" presStyleCnt="0"/>
      <dgm:spPr/>
    </dgm:pt>
    <dgm:pt modelId="{17C4852F-8912-4267-9100-7985ADFB5CFB}" type="pres">
      <dgm:prSet presAssocID="{8108DB3B-3B8E-48BE-A42D-6BF488F864B9}" presName="desTx" presStyleLbl="revTx" presStyleIdx="3" presStyleCnt="8" custLinFactNeighborY="-8998">
        <dgm:presLayoutVars/>
      </dgm:prSet>
      <dgm:spPr/>
    </dgm:pt>
    <dgm:pt modelId="{AF2F1008-7DFF-496A-8C60-4DEF6C383059}" type="pres">
      <dgm:prSet presAssocID="{069E6582-6656-4EFB-9285-F3AB2048C12E}" presName="sibTrans" presStyleCnt="0"/>
      <dgm:spPr/>
    </dgm:pt>
    <dgm:pt modelId="{F375A5C9-AC8D-4658-80CA-9AA45405A541}" type="pres">
      <dgm:prSet presAssocID="{FA10FE59-7F23-4DB3-A7CA-20EAAB7A84B2}" presName="compNode" presStyleCnt="0"/>
      <dgm:spPr/>
    </dgm:pt>
    <dgm:pt modelId="{BA750A7B-46CA-4F36-8C83-7DD2C34AC0D1}" type="pres">
      <dgm:prSet presAssocID="{FA10FE59-7F23-4DB3-A7CA-20EAAB7A84B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esentation with Checklist"/>
        </a:ext>
      </dgm:extLst>
    </dgm:pt>
    <dgm:pt modelId="{ABB490F8-50BE-4945-A57C-34B94A07CFEE}" type="pres">
      <dgm:prSet presAssocID="{FA10FE59-7F23-4DB3-A7CA-20EAAB7A84B2}" presName="iconSpace" presStyleCnt="0"/>
      <dgm:spPr/>
    </dgm:pt>
    <dgm:pt modelId="{75991A4D-618C-4B40-95C7-ADFF000C4320}" type="pres">
      <dgm:prSet presAssocID="{FA10FE59-7F23-4DB3-A7CA-20EAAB7A84B2}" presName="parTx" presStyleLbl="revTx" presStyleIdx="4" presStyleCnt="8">
        <dgm:presLayoutVars>
          <dgm:chMax val="0"/>
          <dgm:chPref val="0"/>
        </dgm:presLayoutVars>
      </dgm:prSet>
      <dgm:spPr/>
    </dgm:pt>
    <dgm:pt modelId="{055178D4-E425-4C16-BE2A-DAAD465C7F87}" type="pres">
      <dgm:prSet presAssocID="{FA10FE59-7F23-4DB3-A7CA-20EAAB7A84B2}" presName="txSpace" presStyleCnt="0"/>
      <dgm:spPr/>
    </dgm:pt>
    <dgm:pt modelId="{5C1B6D16-E89E-4B23-97CA-9EA105EC0737}" type="pres">
      <dgm:prSet presAssocID="{FA10FE59-7F23-4DB3-A7CA-20EAAB7A84B2}" presName="desTx" presStyleLbl="revTx" presStyleIdx="5" presStyleCnt="8" custLinFactNeighborX="3076" custLinFactNeighborY="-13051">
        <dgm:presLayoutVars/>
      </dgm:prSet>
      <dgm:spPr/>
    </dgm:pt>
    <dgm:pt modelId="{FC8BB6D1-8B92-46A3-BF3B-31EC0BB6C57E}" type="pres">
      <dgm:prSet presAssocID="{4E86C4EF-1E24-4EE6-B31C-0A9236B447E7}" presName="sibTrans" presStyleCnt="0"/>
      <dgm:spPr/>
    </dgm:pt>
    <dgm:pt modelId="{8CD5FBCA-02CE-440D-BFBE-3537884A2195}" type="pres">
      <dgm:prSet presAssocID="{19956847-29DA-42C3-9D76-62F115087141}" presName="compNode" presStyleCnt="0"/>
      <dgm:spPr/>
    </dgm:pt>
    <dgm:pt modelId="{51151EA4-AC66-4C59-8CDE-B2FEEEBE79AF}" type="pres">
      <dgm:prSet presAssocID="{19956847-29DA-42C3-9D76-62F11508714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tatistics"/>
        </a:ext>
      </dgm:extLst>
    </dgm:pt>
    <dgm:pt modelId="{52560DEA-E82A-4B4F-934E-823EAA4DF379}" type="pres">
      <dgm:prSet presAssocID="{19956847-29DA-42C3-9D76-62F115087141}" presName="iconSpace" presStyleCnt="0"/>
      <dgm:spPr/>
    </dgm:pt>
    <dgm:pt modelId="{AB14305C-5BE8-43D3-A4B5-AB07F055742D}" type="pres">
      <dgm:prSet presAssocID="{19956847-29DA-42C3-9D76-62F115087141}" presName="parTx" presStyleLbl="revTx" presStyleIdx="6" presStyleCnt="8">
        <dgm:presLayoutVars>
          <dgm:chMax val="0"/>
          <dgm:chPref val="0"/>
        </dgm:presLayoutVars>
      </dgm:prSet>
      <dgm:spPr/>
    </dgm:pt>
    <dgm:pt modelId="{F93181DC-2688-4E64-B776-0B5EE15AC153}" type="pres">
      <dgm:prSet presAssocID="{19956847-29DA-42C3-9D76-62F115087141}" presName="txSpace" presStyleCnt="0"/>
      <dgm:spPr/>
    </dgm:pt>
    <dgm:pt modelId="{A7033CD1-8DE7-4434-94BD-CB2BA8727A56}" type="pres">
      <dgm:prSet presAssocID="{19956847-29DA-42C3-9D76-62F115087141}" presName="desTx" presStyleLbl="revTx" presStyleIdx="7" presStyleCnt="8" custLinFactNeighborX="69" custLinFactNeighborY="-6548">
        <dgm:presLayoutVars/>
      </dgm:prSet>
      <dgm:spPr/>
    </dgm:pt>
  </dgm:ptLst>
  <dgm:cxnLst>
    <dgm:cxn modelId="{027E6509-5170-4AD1-A219-E8CA905729AA}" type="presOf" srcId="{5A526364-859F-4D6E-884A-496ECBF5B8BB}" destId="{5C1B6D16-E89E-4B23-97CA-9EA105EC0737}" srcOrd="0" destOrd="0" presId="urn:microsoft.com/office/officeart/2018/5/layout/CenteredIconLabelDescriptionList"/>
    <dgm:cxn modelId="{025BC011-6729-4F17-84ED-8BF1CCE10EFE}" srcId="{282949AC-B7D3-4420-89C4-DBF3E2842914}" destId="{8E557F1B-10B2-4D6A-98BB-B982E84B8A70}" srcOrd="2" destOrd="0" parTransId="{2827E830-610F-444C-ADDF-530CAA9A6E93}" sibTransId="{8DA88072-359A-466B-B41C-137AFE0D0464}"/>
    <dgm:cxn modelId="{36AE7513-3778-46DB-9ED9-7CE2945F2419}" type="presOf" srcId="{A6FA4A9B-1BA0-4D81-9111-9D2B707D282D}" destId="{A7033CD1-8DE7-4434-94BD-CB2BA8727A56}" srcOrd="0" destOrd="4" presId="urn:microsoft.com/office/officeart/2018/5/layout/CenteredIconLabelDescriptionList"/>
    <dgm:cxn modelId="{8E247614-0205-4830-BFE2-529B9332B7A5}" srcId="{5A526364-859F-4D6E-884A-496ECBF5B8BB}" destId="{CEB7A353-9294-4AF9-BE22-5E5844C409BD}" srcOrd="0" destOrd="0" parTransId="{41937523-16BA-42FA-BF81-35FCE4A8A74B}" sibTransId="{3784BAEF-08C9-437D-A138-133218C6ED48}"/>
    <dgm:cxn modelId="{9DF67F1A-5DEA-4202-9501-76A7A12FFE66}" srcId="{E35A41E1-2F82-4DB6-97F5-6EEB7E31F1C1}" destId="{A6FA4A9B-1BA0-4D81-9111-9D2B707D282D}" srcOrd="3" destOrd="0" parTransId="{82458811-52F1-4D8F-BBFB-CEDE88CB4E0A}" sibTransId="{97EA4A03-1A46-406A-BB84-B51D504D182E}"/>
    <dgm:cxn modelId="{4E43861A-93C8-4404-974A-B7C3510782F8}" type="presOf" srcId="{855E70D3-BB2C-4041-B83D-BD7A66188F1E}" destId="{17C4852F-8912-4267-9100-7985ADFB5CFB}" srcOrd="0" destOrd="1" presId="urn:microsoft.com/office/officeart/2018/5/layout/CenteredIconLabelDescriptionList"/>
    <dgm:cxn modelId="{AEEFBC28-30E6-4562-9A10-F788966429E1}" type="presOf" srcId="{B9D9B88A-FB1E-496E-88C0-F78905187C70}" destId="{17C4852F-8912-4267-9100-7985ADFB5CFB}" srcOrd="0" destOrd="6" presId="urn:microsoft.com/office/officeart/2018/5/layout/CenteredIconLabelDescriptionList"/>
    <dgm:cxn modelId="{0844232A-A1D1-4A37-9159-D40D1069D54D}" srcId="{5A526364-859F-4D6E-884A-496ECBF5B8BB}" destId="{66EDD1F5-543A-42CD-8386-D392E66DD28B}" srcOrd="3" destOrd="0" parTransId="{6EEE2575-7E13-4B0B-9F94-57B9D168F1DF}" sibTransId="{A9F5A6D7-E30A-4C13-8D8D-A8D748C563EE}"/>
    <dgm:cxn modelId="{8B2D602B-5D0C-4C21-A094-AEAA9274E26E}" srcId="{8AC28ABA-27C9-46E9-9F91-9CE5133542F2}" destId="{855E70D3-BB2C-4041-B83D-BD7A66188F1E}" srcOrd="0" destOrd="0" parTransId="{AAFE4E10-92D1-403B-8C2E-AAE6ED39B0C0}" sibTransId="{88F682C6-5FC8-4F9C-B63A-3A541B84716C}"/>
    <dgm:cxn modelId="{A3F8922B-8396-461C-813B-FCC79C3820D6}" srcId="{2A3A412B-8F56-4162-B19D-1CE3BC1E439B}" destId="{C8497D09-C082-4943-81A3-B4C05FC1A4F2}" srcOrd="3" destOrd="0" parTransId="{D6140FAD-B7F8-4932-9464-DB02CA381AAD}" sibTransId="{949474BD-B50D-4781-A816-77F6512C364A}"/>
    <dgm:cxn modelId="{30708B31-C28C-47DD-BCCC-93468C13331A}" srcId="{5A526364-859F-4D6E-884A-496ECBF5B8BB}" destId="{DDFFEB9F-D7D5-4DF4-95E7-A9CCB2BA2372}" srcOrd="5" destOrd="0" parTransId="{1410FDEE-DA83-48A3-A93C-245A5093DC44}" sibTransId="{9534AAA9-55C2-42F7-A7F2-1E9CCD86CC69}"/>
    <dgm:cxn modelId="{4F764639-0977-4AF4-98D9-5B83CE68FEAA}" srcId="{8AC28ABA-27C9-46E9-9F91-9CE5133542F2}" destId="{012BF016-F089-4556-BFBE-7CEE9AEAC149}" srcOrd="2" destOrd="0" parTransId="{DBAAAEF7-BF2D-4526-8FC0-5E696022C485}" sibTransId="{74A250EB-A9F4-4035-9909-503749C18D5A}"/>
    <dgm:cxn modelId="{E111B139-29F0-47BE-A2F1-968848E1ADDB}" type="presOf" srcId="{FA10FE59-7F23-4DB3-A7CA-20EAAB7A84B2}" destId="{75991A4D-618C-4B40-95C7-ADFF000C4320}" srcOrd="0" destOrd="0" presId="urn:microsoft.com/office/officeart/2018/5/layout/CenteredIconLabelDescriptionList"/>
    <dgm:cxn modelId="{6ACFC83F-C43B-4C8A-A1CA-B1DFC80326D8}" type="presOf" srcId="{2C837027-BD32-4AEF-9674-B7198DA32505}" destId="{17C4852F-8912-4267-9100-7985ADFB5CFB}" srcOrd="0" destOrd="2" presId="urn:microsoft.com/office/officeart/2018/5/layout/CenteredIconLabelDescriptionList"/>
    <dgm:cxn modelId="{13FAC35B-51A1-49CD-820C-2886957EF75A}" type="presOf" srcId="{8108DB3B-3B8E-48BE-A42D-6BF488F864B9}" destId="{98158B62-EB21-4B69-9937-DBEAA897F480}" srcOrd="0" destOrd="0" presId="urn:microsoft.com/office/officeart/2018/5/layout/CenteredIconLabelDescriptionList"/>
    <dgm:cxn modelId="{2979D65D-11A0-4184-AA6C-ECE96148682B}" srcId="{E7FF3797-033A-4481-83DD-7BC239ABEA58}" destId="{2A3A412B-8F56-4162-B19D-1CE3BC1E439B}" srcOrd="0" destOrd="0" parTransId="{B32A3193-DEB8-45CE-A27C-D1D3E84CF246}" sibTransId="{D0A8E786-E0EC-4EA1-B5F7-0B506DCAC4CC}"/>
    <dgm:cxn modelId="{5CBDB95F-A849-473B-A5D5-C091B71B4CDF}" type="presOf" srcId="{8E557F1B-10B2-4D6A-98BB-B982E84B8A70}" destId="{17C4852F-8912-4267-9100-7985ADFB5CFB}" srcOrd="0" destOrd="7" presId="urn:microsoft.com/office/officeart/2018/5/layout/CenteredIconLabelDescriptionList"/>
    <dgm:cxn modelId="{BB643760-DBE3-4602-B2FD-58468FA35014}" srcId="{8108DB3B-3B8E-48BE-A42D-6BF488F864B9}" destId="{282949AC-B7D3-4420-89C4-DBF3E2842914}" srcOrd="1" destOrd="0" parTransId="{ABA1EBC7-6E02-40CD-BA5D-F486D2303799}" sibTransId="{48E7B921-5D1F-4D56-8094-234F3F6305E1}"/>
    <dgm:cxn modelId="{FD257E41-747B-4AF3-927E-888F80048B03}" type="presOf" srcId="{8AC28ABA-27C9-46E9-9F91-9CE5133542F2}" destId="{17C4852F-8912-4267-9100-7985ADFB5CFB}" srcOrd="0" destOrd="0" presId="urn:microsoft.com/office/officeart/2018/5/layout/CenteredIconLabelDescriptionList"/>
    <dgm:cxn modelId="{624D8646-9613-4FA8-9865-156A20E98162}" srcId="{87207111-3273-4228-BAB8-9BA6ACC80F06}" destId="{19956847-29DA-42C3-9D76-62F115087141}" srcOrd="3" destOrd="0" parTransId="{81195443-B809-46CF-9209-571B5E5C913B}" sibTransId="{BF2D82BE-F8A1-4D39-8C70-AF0DF7BBDEE4}"/>
    <dgm:cxn modelId="{29A58547-47CC-40A7-9B1C-D463C8DB9726}" type="presOf" srcId="{7B16FFCC-1D2E-440A-9B2E-FFFAFC5CA929}" destId="{9BF91DBF-9BB6-4C26-8F33-AFFF8496E5C3}" srcOrd="0" destOrd="3" presId="urn:microsoft.com/office/officeart/2018/5/layout/CenteredIconLabelDescriptionList"/>
    <dgm:cxn modelId="{B93E7B68-6D64-48A1-9B19-BC93913E4CBB}" type="presOf" srcId="{B3B7A1DB-7BAB-49F1-8788-CEB7F48FE24F}" destId="{5C1B6D16-E89E-4B23-97CA-9EA105EC0737}" srcOrd="0" destOrd="3" presId="urn:microsoft.com/office/officeart/2018/5/layout/CenteredIconLabelDescriptionList"/>
    <dgm:cxn modelId="{7C4DD16A-A84D-48AF-83C9-D921E1C89264}" type="presOf" srcId="{87207111-3273-4228-BAB8-9BA6ACC80F06}" destId="{5EAB8DD8-3095-4DF2-889D-BC2C40C1D2B5}" srcOrd="0" destOrd="0" presId="urn:microsoft.com/office/officeart/2018/5/layout/CenteredIconLabelDescriptionList"/>
    <dgm:cxn modelId="{7519D34C-DA2C-4724-84F1-2A18A2FE60C7}" type="presOf" srcId="{282949AC-B7D3-4420-89C4-DBF3E2842914}" destId="{17C4852F-8912-4267-9100-7985ADFB5CFB}" srcOrd="0" destOrd="4" presId="urn:microsoft.com/office/officeart/2018/5/layout/CenteredIconLabelDescriptionList"/>
    <dgm:cxn modelId="{8AC2F44C-A2DA-4161-A293-0D4F616F9C8D}" type="presOf" srcId="{D35D310B-A957-4442-85C5-8ED102ABCC81}" destId="{17C4852F-8912-4267-9100-7985ADFB5CFB}" srcOrd="0" destOrd="5" presId="urn:microsoft.com/office/officeart/2018/5/layout/CenteredIconLabelDescriptionList"/>
    <dgm:cxn modelId="{3F73F271-A5BE-41B8-B0FC-C08CD26BE76B}" type="presOf" srcId="{5BC4100C-ACC5-4498-9B07-62D5A151E600}" destId="{5C1B6D16-E89E-4B23-97CA-9EA105EC0737}" srcOrd="0" destOrd="2" presId="urn:microsoft.com/office/officeart/2018/5/layout/CenteredIconLabelDescriptionList"/>
    <dgm:cxn modelId="{C847A255-637C-4E0E-8D5F-25E7ADC89980}" srcId="{2A3A412B-8F56-4162-B19D-1CE3BC1E439B}" destId="{7B16FFCC-1D2E-440A-9B2E-FFFAFC5CA929}" srcOrd="2" destOrd="0" parTransId="{C9B50F24-40CA-4977-B5E1-C6BA4EA25CCF}" sibTransId="{7D185FEE-951D-4595-956C-84016CCFF9F6}"/>
    <dgm:cxn modelId="{DF2D3457-0CBC-4E69-A4FD-F05941ACB91B}" type="presOf" srcId="{AA56ED78-CFD8-47B8-A5F8-5408F2F10D49}" destId="{9BF91DBF-9BB6-4C26-8F33-AFFF8496E5C3}" srcOrd="0" destOrd="2" presId="urn:microsoft.com/office/officeart/2018/5/layout/CenteredIconLabelDescriptionList"/>
    <dgm:cxn modelId="{5EDB6D7B-8459-49EA-9BD6-A2A9D6E5FC88}" srcId="{5A526364-859F-4D6E-884A-496ECBF5B8BB}" destId="{5BC4100C-ACC5-4498-9B07-62D5A151E600}" srcOrd="1" destOrd="0" parTransId="{542ECFAE-9936-47F8-99D6-DA04801A446D}" sibTransId="{6A7D9E38-E14F-4495-A946-3E09997798A2}"/>
    <dgm:cxn modelId="{55E6908A-7694-42FC-A752-5260FEF84F15}" srcId="{282949AC-B7D3-4420-89C4-DBF3E2842914}" destId="{B9D9B88A-FB1E-496E-88C0-F78905187C70}" srcOrd="1" destOrd="0" parTransId="{C181C47C-DC66-472E-A245-1FBECDD10D52}" sibTransId="{FD402718-1B6E-4AA3-94A8-E806F656F152}"/>
    <dgm:cxn modelId="{89F8988F-A949-4358-8D2B-9D5F65DEDC42}" srcId="{87207111-3273-4228-BAB8-9BA6ACC80F06}" destId="{FA10FE59-7F23-4DB3-A7CA-20EAAB7A84B2}" srcOrd="2" destOrd="0" parTransId="{80DFAF20-CC42-4AA7-96F3-4EF17C2FDC6B}" sibTransId="{4E86C4EF-1E24-4EE6-B31C-0A9236B447E7}"/>
    <dgm:cxn modelId="{A16FFC92-C6FA-41E0-AC0E-772F8EA157F0}" srcId="{E35A41E1-2F82-4DB6-97F5-6EEB7E31F1C1}" destId="{339ED0A6-0B37-4938-805F-AA8DB401C13C}" srcOrd="2" destOrd="0" parTransId="{CED70FDE-06FB-4135-B5DB-1ACA8CDFAB85}" sibTransId="{08861E0D-BBCE-4CD0-A6F3-95079EC3A1B5}"/>
    <dgm:cxn modelId="{40D38893-668F-4B6F-9BCA-4EB52EF8D629}" type="presOf" srcId="{DDFFEB9F-D7D5-4DF4-95E7-A9CCB2BA2372}" destId="{5C1B6D16-E89E-4B23-97CA-9EA105EC0737}" srcOrd="0" destOrd="7" presId="urn:microsoft.com/office/officeart/2018/5/layout/CenteredIconLabelDescriptionList"/>
    <dgm:cxn modelId="{C0D1B896-0369-4B85-973A-B1217DE6B2DC}" srcId="{19956847-29DA-42C3-9D76-62F115087141}" destId="{E35A41E1-2F82-4DB6-97F5-6EEB7E31F1C1}" srcOrd="0" destOrd="0" parTransId="{85F29668-E90A-4DC8-8144-DC86F1F994D9}" sibTransId="{5200EF21-8F6A-40EC-A7C0-13DEC6EA5953}"/>
    <dgm:cxn modelId="{D751099B-5C5C-4FA7-B902-3E0B925C6795}" srcId="{8108DB3B-3B8E-48BE-A42D-6BF488F864B9}" destId="{8AC28ABA-27C9-46E9-9F91-9CE5133542F2}" srcOrd="0" destOrd="0" parTransId="{80DA29B3-8C2F-40A8-9457-FCDD0F0227C6}" sibTransId="{1788EAED-795F-4567-A119-E303E102C9CF}"/>
    <dgm:cxn modelId="{D93E85A0-7417-443A-AA15-DA86EDCD9449}" type="presOf" srcId="{FA208FE2-C11D-436C-8273-26AA00B8AB5F}" destId="{5C1B6D16-E89E-4B23-97CA-9EA105EC0737}" srcOrd="0" destOrd="8" presId="urn:microsoft.com/office/officeart/2018/5/layout/CenteredIconLabelDescriptionList"/>
    <dgm:cxn modelId="{DFEF52A2-C3E2-4126-9CD9-F3E22AC49F46}" srcId="{5A526364-859F-4D6E-884A-496ECBF5B8BB}" destId="{A0248DD4-E4F4-4E70-AB55-343EC9C22FBB}" srcOrd="4" destOrd="0" parTransId="{DE223C32-1489-4059-B8C9-1761C7B5EB99}" sibTransId="{79DE317E-2669-456A-B7E7-D1A8B58B1337}"/>
    <dgm:cxn modelId="{F0FBABA4-A28D-4A15-AE1F-689F40B37912}" srcId="{282949AC-B7D3-4420-89C4-DBF3E2842914}" destId="{D35D310B-A957-4442-85C5-8ED102ABCC81}" srcOrd="0" destOrd="0" parTransId="{1F973A75-AFA2-47D9-96EF-B3909B331DF1}" sibTransId="{91467A8B-834B-43FB-9D10-9C8C0ADB1D09}"/>
    <dgm:cxn modelId="{EB84FBA8-CD59-45FF-98D5-48C77234C413}" type="presOf" srcId="{2A3A412B-8F56-4162-B19D-1CE3BC1E439B}" destId="{9BF91DBF-9BB6-4C26-8F33-AFFF8496E5C3}" srcOrd="0" destOrd="0" presId="urn:microsoft.com/office/officeart/2018/5/layout/CenteredIconLabelDescriptionList"/>
    <dgm:cxn modelId="{FFD659A9-83F3-4369-86E5-D90E5BEA6CFD}" type="presOf" srcId="{C8497D09-C082-4943-81A3-B4C05FC1A4F2}" destId="{9BF91DBF-9BB6-4C26-8F33-AFFF8496E5C3}" srcOrd="0" destOrd="4" presId="urn:microsoft.com/office/officeart/2018/5/layout/CenteredIconLabelDescriptionList"/>
    <dgm:cxn modelId="{2AE0DAB0-429E-488A-8F04-C5C87909C6F8}" type="presOf" srcId="{7061468D-AF60-49DB-977A-2201AE148D40}" destId="{A7033CD1-8DE7-4434-94BD-CB2BA8727A56}" srcOrd="0" destOrd="1" presId="urn:microsoft.com/office/officeart/2018/5/layout/CenteredIconLabelDescriptionList"/>
    <dgm:cxn modelId="{58B4F4B0-F307-4AAB-A80D-9D5F4A393FC4}" srcId="{E35A41E1-2F82-4DB6-97F5-6EEB7E31F1C1}" destId="{7061468D-AF60-49DB-977A-2201AE148D40}" srcOrd="0" destOrd="0" parTransId="{20D87592-020B-4747-AB6C-BDE5EA54497F}" sibTransId="{388FD153-F4D8-4502-B5A9-C4A00D432F3E}"/>
    <dgm:cxn modelId="{501A03B6-B517-4344-93F2-9790E6156AB9}" srcId="{66EDD1F5-543A-42CD-8386-D392E66DD28B}" destId="{CD02B042-AA7B-4841-B9A4-36CADDB965FD}" srcOrd="0" destOrd="0" parTransId="{E680C3B9-4C9D-4622-A58A-5AC9D656C932}" sibTransId="{07300049-FEFF-4C38-995E-8AED0A1AE678}"/>
    <dgm:cxn modelId="{C74C9FBE-3B53-4ECA-9ECF-108067D4F921}" type="presOf" srcId="{66EDD1F5-543A-42CD-8386-D392E66DD28B}" destId="{5C1B6D16-E89E-4B23-97CA-9EA105EC0737}" srcOrd="0" destOrd="4" presId="urn:microsoft.com/office/officeart/2018/5/layout/CenteredIconLabelDescriptionList"/>
    <dgm:cxn modelId="{4A6F43C6-932E-4B12-BE30-F5C062FE49AB}" srcId="{FA10FE59-7F23-4DB3-A7CA-20EAAB7A84B2}" destId="{5A526364-859F-4D6E-884A-496ECBF5B8BB}" srcOrd="0" destOrd="0" parTransId="{887F6E76-C9D8-4CCC-80AE-9D4C0003D4E5}" sibTransId="{3A73F47C-BEE5-4A71-8091-EDA92FD5D308}"/>
    <dgm:cxn modelId="{55232DC9-6702-46C4-B658-79FDA7951D3E}" type="presOf" srcId="{339ED0A6-0B37-4938-805F-AA8DB401C13C}" destId="{A7033CD1-8DE7-4434-94BD-CB2BA8727A56}" srcOrd="0" destOrd="3" presId="urn:microsoft.com/office/officeart/2018/5/layout/CenteredIconLabelDescriptionList"/>
    <dgm:cxn modelId="{846ACBCA-0C29-4D03-970E-D12F68115138}" srcId="{8AC28ABA-27C9-46E9-9F91-9CE5133542F2}" destId="{2C837027-BD32-4AEF-9674-B7198DA32505}" srcOrd="1" destOrd="0" parTransId="{9B645FCC-38B7-4E42-8151-898F09C1A706}" sibTransId="{3D8DB751-F809-4591-8F10-4B9F38A27F92}"/>
    <dgm:cxn modelId="{C910B1CB-DC97-49DB-BE20-581BCC73E163}" type="presOf" srcId="{012BF016-F089-4556-BFBE-7CEE9AEAC149}" destId="{17C4852F-8912-4267-9100-7985ADFB5CFB}" srcOrd="0" destOrd="3" presId="urn:microsoft.com/office/officeart/2018/5/layout/CenteredIconLabelDescriptionList"/>
    <dgm:cxn modelId="{C81253CE-4686-4323-86AA-717590F054F6}" srcId="{2A3A412B-8F56-4162-B19D-1CE3BC1E439B}" destId="{40681FE4-C80F-4CB2-8462-FA133C7DB7E8}" srcOrd="0" destOrd="0" parTransId="{FC2480C4-2B15-4256-9DB7-9A36F91C7E41}" sibTransId="{69F089BF-4E78-4162-B67C-C700BA7A59BB}"/>
    <dgm:cxn modelId="{C857E4D1-5BB3-49E4-B92A-4EE020088F4E}" type="presOf" srcId="{7527A70F-1EF1-4591-B9E7-7C6B9E4F9E89}" destId="{A7033CD1-8DE7-4434-94BD-CB2BA8727A56}" srcOrd="0" destOrd="2" presId="urn:microsoft.com/office/officeart/2018/5/layout/CenteredIconLabelDescriptionList"/>
    <dgm:cxn modelId="{303895D6-E682-4D44-BB5F-66AD22032BD2}" type="presOf" srcId="{40681FE4-C80F-4CB2-8462-FA133C7DB7E8}" destId="{9BF91DBF-9BB6-4C26-8F33-AFFF8496E5C3}" srcOrd="0" destOrd="1" presId="urn:microsoft.com/office/officeart/2018/5/layout/CenteredIconLabelDescriptionList"/>
    <dgm:cxn modelId="{39F6A1D8-D802-4F69-B974-05269BE59A7E}" srcId="{E35A41E1-2F82-4DB6-97F5-6EEB7E31F1C1}" destId="{7527A70F-1EF1-4591-B9E7-7C6B9E4F9E89}" srcOrd="1" destOrd="0" parTransId="{6BC1203C-8141-4C56-ADEE-36DE56740120}" sibTransId="{123BA7B1-4991-4465-9B15-BBB26970BFC3}"/>
    <dgm:cxn modelId="{A846D0E4-2BEA-4A22-9C0E-41EDAF3CBEAE}" srcId="{87207111-3273-4228-BAB8-9BA6ACC80F06}" destId="{E7FF3797-033A-4481-83DD-7BC239ABEA58}" srcOrd="0" destOrd="0" parTransId="{B334ACAB-B92F-4414-BF3C-508525278168}" sibTransId="{0616F7C3-15DA-4D24-83E1-DDDEBC884599}"/>
    <dgm:cxn modelId="{C948FDE4-AFD0-4AC9-8C9F-BF98B3FE62DC}" srcId="{87207111-3273-4228-BAB8-9BA6ACC80F06}" destId="{8108DB3B-3B8E-48BE-A42D-6BF488F864B9}" srcOrd="1" destOrd="0" parTransId="{278CD726-848D-4266-A8EF-78E13CE480A4}" sibTransId="{069E6582-6656-4EFB-9285-F3AB2048C12E}"/>
    <dgm:cxn modelId="{AE9576E6-D688-46A4-981E-AFCBB3903971}" type="presOf" srcId="{A0248DD4-E4F4-4E70-AB55-343EC9C22FBB}" destId="{5C1B6D16-E89E-4B23-97CA-9EA105EC0737}" srcOrd="0" destOrd="6" presId="urn:microsoft.com/office/officeart/2018/5/layout/CenteredIconLabelDescriptionList"/>
    <dgm:cxn modelId="{058F4BE9-1312-4DBF-BC12-14F9BB1DC822}" type="presOf" srcId="{E7FF3797-033A-4481-83DD-7BC239ABEA58}" destId="{C453C07F-D277-41A2-9FD6-D07B7E07677A}" srcOrd="0" destOrd="0" presId="urn:microsoft.com/office/officeart/2018/5/layout/CenteredIconLabelDescriptionList"/>
    <dgm:cxn modelId="{023547ED-7210-4CF3-9BD6-AE7CA081CB3E}" srcId="{2A3A412B-8F56-4162-B19D-1CE3BC1E439B}" destId="{AA56ED78-CFD8-47B8-A5F8-5408F2F10D49}" srcOrd="1" destOrd="0" parTransId="{FBE5894A-3CC4-464E-B822-DA2BB0840BD3}" sibTransId="{1498B346-F9B2-4548-8521-5F3B7F2491EE}"/>
    <dgm:cxn modelId="{3924C4ED-F42F-40F4-8F68-68D0E093A425}" type="presOf" srcId="{19956847-29DA-42C3-9D76-62F115087141}" destId="{AB14305C-5BE8-43D3-A4B5-AB07F055742D}" srcOrd="0" destOrd="0" presId="urn:microsoft.com/office/officeart/2018/5/layout/CenteredIconLabelDescriptionList"/>
    <dgm:cxn modelId="{2E64C0F6-1C0D-4D55-8C0F-F856C016762C}" srcId="{5A526364-859F-4D6E-884A-496ECBF5B8BB}" destId="{B3B7A1DB-7BAB-49F1-8788-CEB7F48FE24F}" srcOrd="2" destOrd="0" parTransId="{FD9525FF-2B63-420B-9E44-A4C9242576F0}" sibTransId="{EE3F72A5-7ED6-4D69-A1A7-1603A7A8D88E}"/>
    <dgm:cxn modelId="{CD425CF7-6964-4BCE-91B0-A500B5BFA3B6}" type="presOf" srcId="{CEB7A353-9294-4AF9-BE22-5E5844C409BD}" destId="{5C1B6D16-E89E-4B23-97CA-9EA105EC0737}" srcOrd="0" destOrd="1" presId="urn:microsoft.com/office/officeart/2018/5/layout/CenteredIconLabelDescriptionList"/>
    <dgm:cxn modelId="{49508CFD-8E4C-4B10-9F34-98A5B1EB1CCF}" type="presOf" srcId="{CD02B042-AA7B-4841-B9A4-36CADDB965FD}" destId="{5C1B6D16-E89E-4B23-97CA-9EA105EC0737}" srcOrd="0" destOrd="5" presId="urn:microsoft.com/office/officeart/2018/5/layout/CenteredIconLabelDescriptionList"/>
    <dgm:cxn modelId="{8C90C7FE-5A0C-4425-AD19-7DDA4B1ADD07}" type="presOf" srcId="{E35A41E1-2F82-4DB6-97F5-6EEB7E31F1C1}" destId="{A7033CD1-8DE7-4434-94BD-CB2BA8727A56}" srcOrd="0" destOrd="0" presId="urn:microsoft.com/office/officeart/2018/5/layout/CenteredIconLabelDescriptionList"/>
    <dgm:cxn modelId="{E51CDFFF-451B-42F6-A3D5-8F688C1D768A}" srcId="{5A526364-859F-4D6E-884A-496ECBF5B8BB}" destId="{FA208FE2-C11D-436C-8273-26AA00B8AB5F}" srcOrd="6" destOrd="0" parTransId="{C836C371-E105-4547-82CC-DB839476B4AB}" sibTransId="{9B3D5C4D-E473-4256-875C-D52837929690}"/>
    <dgm:cxn modelId="{1A900098-304B-4E5B-BB6F-4A5E36CE6D24}" type="presParOf" srcId="{5EAB8DD8-3095-4DF2-889D-BC2C40C1D2B5}" destId="{09030B33-2D93-4C25-A566-5B57F73945F6}" srcOrd="0" destOrd="0" presId="urn:microsoft.com/office/officeart/2018/5/layout/CenteredIconLabelDescriptionList"/>
    <dgm:cxn modelId="{F6DF85BC-22FE-4710-B253-9D27CEB2A2F8}" type="presParOf" srcId="{09030B33-2D93-4C25-A566-5B57F73945F6}" destId="{688BD6A5-A2B5-4DCF-A9CB-E28AF60AC625}" srcOrd="0" destOrd="0" presId="urn:microsoft.com/office/officeart/2018/5/layout/CenteredIconLabelDescriptionList"/>
    <dgm:cxn modelId="{C00E3624-2790-4434-89CF-A9426592391B}" type="presParOf" srcId="{09030B33-2D93-4C25-A566-5B57F73945F6}" destId="{CA7038A6-A793-4A52-ABD4-1AFB35467234}" srcOrd="1" destOrd="0" presId="urn:microsoft.com/office/officeart/2018/5/layout/CenteredIconLabelDescriptionList"/>
    <dgm:cxn modelId="{6E42961E-D96E-4090-9235-41E554D6E0E8}" type="presParOf" srcId="{09030B33-2D93-4C25-A566-5B57F73945F6}" destId="{C453C07F-D277-41A2-9FD6-D07B7E07677A}" srcOrd="2" destOrd="0" presId="urn:microsoft.com/office/officeart/2018/5/layout/CenteredIconLabelDescriptionList"/>
    <dgm:cxn modelId="{6EBF818A-C2E7-4C12-8284-AB4CC9F1F44E}" type="presParOf" srcId="{09030B33-2D93-4C25-A566-5B57F73945F6}" destId="{3A66E5B8-CCD8-494B-A4CD-C380B4FF67BB}" srcOrd="3" destOrd="0" presId="urn:microsoft.com/office/officeart/2018/5/layout/CenteredIconLabelDescriptionList"/>
    <dgm:cxn modelId="{DF900D84-C3A9-4133-BFD4-251ECE4A3FBA}" type="presParOf" srcId="{09030B33-2D93-4C25-A566-5B57F73945F6}" destId="{9BF91DBF-9BB6-4C26-8F33-AFFF8496E5C3}" srcOrd="4" destOrd="0" presId="urn:microsoft.com/office/officeart/2018/5/layout/CenteredIconLabelDescriptionList"/>
    <dgm:cxn modelId="{03CE0090-B6C2-4DEB-B91F-B01B2AE08B6B}" type="presParOf" srcId="{5EAB8DD8-3095-4DF2-889D-BC2C40C1D2B5}" destId="{F04DE7F4-D5C2-4C17-BDAE-EEE302326BF4}" srcOrd="1" destOrd="0" presId="urn:microsoft.com/office/officeart/2018/5/layout/CenteredIconLabelDescriptionList"/>
    <dgm:cxn modelId="{2E7A9125-A09F-4CAE-A598-7E7778070F9B}" type="presParOf" srcId="{5EAB8DD8-3095-4DF2-889D-BC2C40C1D2B5}" destId="{B072A7EA-A8D2-4923-95A1-5DA0F6188F28}" srcOrd="2" destOrd="0" presId="urn:microsoft.com/office/officeart/2018/5/layout/CenteredIconLabelDescriptionList"/>
    <dgm:cxn modelId="{11BAC63D-FC38-4FB0-9B9E-CACBC37AA6E3}" type="presParOf" srcId="{B072A7EA-A8D2-4923-95A1-5DA0F6188F28}" destId="{51C34570-B55E-4C88-AAEF-5571C7EC30C0}" srcOrd="0" destOrd="0" presId="urn:microsoft.com/office/officeart/2018/5/layout/CenteredIconLabelDescriptionList"/>
    <dgm:cxn modelId="{E5E5D799-2C80-4672-A8DA-5A903229435C}" type="presParOf" srcId="{B072A7EA-A8D2-4923-95A1-5DA0F6188F28}" destId="{288F9D70-A2E4-4BEF-9D14-393E0D30D720}" srcOrd="1" destOrd="0" presId="urn:microsoft.com/office/officeart/2018/5/layout/CenteredIconLabelDescriptionList"/>
    <dgm:cxn modelId="{65A66B07-C6C4-4EA6-B45D-0C37B48066B2}" type="presParOf" srcId="{B072A7EA-A8D2-4923-95A1-5DA0F6188F28}" destId="{98158B62-EB21-4B69-9937-DBEAA897F480}" srcOrd="2" destOrd="0" presId="urn:microsoft.com/office/officeart/2018/5/layout/CenteredIconLabelDescriptionList"/>
    <dgm:cxn modelId="{2C62E2E8-F349-4F03-8908-7A22DD6EDD24}" type="presParOf" srcId="{B072A7EA-A8D2-4923-95A1-5DA0F6188F28}" destId="{8CAA4B0F-B782-4D89-9F20-143363117D2D}" srcOrd="3" destOrd="0" presId="urn:microsoft.com/office/officeart/2018/5/layout/CenteredIconLabelDescriptionList"/>
    <dgm:cxn modelId="{5702A442-8956-42BB-90E3-35D51209C699}" type="presParOf" srcId="{B072A7EA-A8D2-4923-95A1-5DA0F6188F28}" destId="{17C4852F-8912-4267-9100-7985ADFB5CFB}" srcOrd="4" destOrd="0" presId="urn:microsoft.com/office/officeart/2018/5/layout/CenteredIconLabelDescriptionList"/>
    <dgm:cxn modelId="{5AE74FC4-3807-45E6-B155-A8FA77E3694E}" type="presParOf" srcId="{5EAB8DD8-3095-4DF2-889D-BC2C40C1D2B5}" destId="{AF2F1008-7DFF-496A-8C60-4DEF6C383059}" srcOrd="3" destOrd="0" presId="urn:microsoft.com/office/officeart/2018/5/layout/CenteredIconLabelDescriptionList"/>
    <dgm:cxn modelId="{C450C7B5-7199-4AF8-B645-921087A6D9F4}" type="presParOf" srcId="{5EAB8DD8-3095-4DF2-889D-BC2C40C1D2B5}" destId="{F375A5C9-AC8D-4658-80CA-9AA45405A541}" srcOrd="4" destOrd="0" presId="urn:microsoft.com/office/officeart/2018/5/layout/CenteredIconLabelDescriptionList"/>
    <dgm:cxn modelId="{27F8122C-1DB1-49A5-99B3-6BF28EF9094E}" type="presParOf" srcId="{F375A5C9-AC8D-4658-80CA-9AA45405A541}" destId="{BA750A7B-46CA-4F36-8C83-7DD2C34AC0D1}" srcOrd="0" destOrd="0" presId="urn:microsoft.com/office/officeart/2018/5/layout/CenteredIconLabelDescriptionList"/>
    <dgm:cxn modelId="{F60BAE68-6FB5-4055-949A-2D9FE0C64237}" type="presParOf" srcId="{F375A5C9-AC8D-4658-80CA-9AA45405A541}" destId="{ABB490F8-50BE-4945-A57C-34B94A07CFEE}" srcOrd="1" destOrd="0" presId="urn:microsoft.com/office/officeart/2018/5/layout/CenteredIconLabelDescriptionList"/>
    <dgm:cxn modelId="{3CE96525-334E-4FDC-A5C1-032E3A822067}" type="presParOf" srcId="{F375A5C9-AC8D-4658-80CA-9AA45405A541}" destId="{75991A4D-618C-4B40-95C7-ADFF000C4320}" srcOrd="2" destOrd="0" presId="urn:microsoft.com/office/officeart/2018/5/layout/CenteredIconLabelDescriptionList"/>
    <dgm:cxn modelId="{99608293-3788-4BFC-9823-00DA128EE6F3}" type="presParOf" srcId="{F375A5C9-AC8D-4658-80CA-9AA45405A541}" destId="{055178D4-E425-4C16-BE2A-DAAD465C7F87}" srcOrd="3" destOrd="0" presId="urn:microsoft.com/office/officeart/2018/5/layout/CenteredIconLabelDescriptionList"/>
    <dgm:cxn modelId="{608F1A20-E605-4561-8AB9-07D60D4E7240}" type="presParOf" srcId="{F375A5C9-AC8D-4658-80CA-9AA45405A541}" destId="{5C1B6D16-E89E-4B23-97CA-9EA105EC0737}" srcOrd="4" destOrd="0" presId="urn:microsoft.com/office/officeart/2018/5/layout/CenteredIconLabelDescriptionList"/>
    <dgm:cxn modelId="{DDD7A4F1-D341-4753-858D-371F12A4B391}" type="presParOf" srcId="{5EAB8DD8-3095-4DF2-889D-BC2C40C1D2B5}" destId="{FC8BB6D1-8B92-46A3-BF3B-31EC0BB6C57E}" srcOrd="5" destOrd="0" presId="urn:microsoft.com/office/officeart/2018/5/layout/CenteredIconLabelDescriptionList"/>
    <dgm:cxn modelId="{C0F5AB09-1824-4A0F-AD1B-32F10D9B3B00}" type="presParOf" srcId="{5EAB8DD8-3095-4DF2-889D-BC2C40C1D2B5}" destId="{8CD5FBCA-02CE-440D-BFBE-3537884A2195}" srcOrd="6" destOrd="0" presId="urn:microsoft.com/office/officeart/2018/5/layout/CenteredIconLabelDescriptionList"/>
    <dgm:cxn modelId="{714DC418-4633-4653-A0A4-FBD1119EF258}" type="presParOf" srcId="{8CD5FBCA-02CE-440D-BFBE-3537884A2195}" destId="{51151EA4-AC66-4C59-8CDE-B2FEEEBE79AF}" srcOrd="0" destOrd="0" presId="urn:microsoft.com/office/officeart/2018/5/layout/CenteredIconLabelDescriptionList"/>
    <dgm:cxn modelId="{2BEDE65B-6525-4923-9F88-49B0CBAC3A68}" type="presParOf" srcId="{8CD5FBCA-02CE-440D-BFBE-3537884A2195}" destId="{52560DEA-E82A-4B4F-934E-823EAA4DF379}" srcOrd="1" destOrd="0" presId="urn:microsoft.com/office/officeart/2018/5/layout/CenteredIconLabelDescriptionList"/>
    <dgm:cxn modelId="{9F7E60F6-0DEA-4E08-ACC5-CC50E7C0DC4A}" type="presParOf" srcId="{8CD5FBCA-02CE-440D-BFBE-3537884A2195}" destId="{AB14305C-5BE8-43D3-A4B5-AB07F055742D}" srcOrd="2" destOrd="0" presId="urn:microsoft.com/office/officeart/2018/5/layout/CenteredIconLabelDescriptionList"/>
    <dgm:cxn modelId="{39333AC0-22C0-4D9C-903B-0DC7357AD2B1}" type="presParOf" srcId="{8CD5FBCA-02CE-440D-BFBE-3537884A2195}" destId="{F93181DC-2688-4E64-B776-0B5EE15AC153}" srcOrd="3" destOrd="0" presId="urn:microsoft.com/office/officeart/2018/5/layout/CenteredIconLabelDescriptionList"/>
    <dgm:cxn modelId="{3F507732-5BD3-46D7-8CA5-964AF0C9E527}" type="presParOf" srcId="{8CD5FBCA-02CE-440D-BFBE-3537884A2195}" destId="{A7033CD1-8DE7-4434-94BD-CB2BA8727A56}" srcOrd="4" destOrd="0" presId="urn:microsoft.com/office/officeart/2018/5/layout/CenteredIconLabelDescriptionList"/>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BC203B0-1A60-4478-966E-1789AA40A086}"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57A6E9F8-32D3-41F9-929E-F22CA67BD561}">
      <dgm:prSet/>
      <dgm:spPr/>
      <dgm:t>
        <a:bodyPr/>
        <a:lstStyle/>
        <a:p>
          <a:pPr>
            <a:lnSpc>
              <a:spcPct val="100000"/>
            </a:lnSpc>
            <a:defRPr cap="all"/>
          </a:pPr>
          <a:r>
            <a:rPr lang="en-US"/>
            <a:t>1. Reduce staff turnover</a:t>
          </a:r>
        </a:p>
      </dgm:t>
    </dgm:pt>
    <dgm:pt modelId="{FC36727C-EAA2-47B5-9386-DB0176E3DFC4}" type="parTrans" cxnId="{182C2A24-D78D-428B-9DF4-34209D51B5DD}">
      <dgm:prSet/>
      <dgm:spPr/>
      <dgm:t>
        <a:bodyPr/>
        <a:lstStyle/>
        <a:p>
          <a:endParaRPr lang="en-US"/>
        </a:p>
      </dgm:t>
    </dgm:pt>
    <dgm:pt modelId="{866BBE48-01F7-4949-AC2E-24BA5F283F49}" type="sibTrans" cxnId="{182C2A24-D78D-428B-9DF4-34209D51B5DD}">
      <dgm:prSet/>
      <dgm:spPr/>
      <dgm:t>
        <a:bodyPr/>
        <a:lstStyle/>
        <a:p>
          <a:endParaRPr lang="en-US"/>
        </a:p>
      </dgm:t>
    </dgm:pt>
    <dgm:pt modelId="{2BA29F2B-D770-4DFC-90C6-D1CF4AB0948D}">
      <dgm:prSet/>
      <dgm:spPr/>
      <dgm:t>
        <a:bodyPr/>
        <a:lstStyle/>
        <a:p>
          <a:pPr>
            <a:lnSpc>
              <a:spcPct val="100000"/>
            </a:lnSpc>
            <a:defRPr cap="all"/>
          </a:pPr>
          <a:r>
            <a:rPr lang="en-US"/>
            <a:t>2. Enhance service advisor training</a:t>
          </a:r>
        </a:p>
      </dgm:t>
    </dgm:pt>
    <dgm:pt modelId="{85FD85AA-B5DE-40A1-8007-0FDA16D1CF3F}" type="parTrans" cxnId="{A02A6938-8A3F-48E7-87FD-804252D9F5E6}">
      <dgm:prSet/>
      <dgm:spPr/>
      <dgm:t>
        <a:bodyPr/>
        <a:lstStyle/>
        <a:p>
          <a:endParaRPr lang="en-US"/>
        </a:p>
      </dgm:t>
    </dgm:pt>
    <dgm:pt modelId="{17606998-5A29-4B30-BE09-26DA592A5C73}" type="sibTrans" cxnId="{A02A6938-8A3F-48E7-87FD-804252D9F5E6}">
      <dgm:prSet/>
      <dgm:spPr/>
      <dgm:t>
        <a:bodyPr/>
        <a:lstStyle/>
        <a:p>
          <a:endParaRPr lang="en-US"/>
        </a:p>
      </dgm:t>
    </dgm:pt>
    <dgm:pt modelId="{1FBDCE6D-5DF1-4332-91E7-0BC1BB874FA3}">
      <dgm:prSet/>
      <dgm:spPr/>
      <dgm:t>
        <a:bodyPr/>
        <a:lstStyle/>
        <a:p>
          <a:pPr>
            <a:lnSpc>
              <a:spcPct val="100000"/>
            </a:lnSpc>
            <a:defRPr cap="all"/>
          </a:pPr>
          <a:r>
            <a:rPr lang="en-US"/>
            <a:t>3. Expand Digital marketing presence</a:t>
          </a:r>
        </a:p>
      </dgm:t>
    </dgm:pt>
    <dgm:pt modelId="{5415C36C-7E15-43FE-99AB-5A753C6DCD24}" type="parTrans" cxnId="{AA2E9B53-19B5-4CCF-A6B9-59EE88FD7200}">
      <dgm:prSet/>
      <dgm:spPr/>
      <dgm:t>
        <a:bodyPr/>
        <a:lstStyle/>
        <a:p>
          <a:endParaRPr lang="en-US"/>
        </a:p>
      </dgm:t>
    </dgm:pt>
    <dgm:pt modelId="{D2B2F25A-705A-41C7-9DD9-7EB2885162A3}" type="sibTrans" cxnId="{AA2E9B53-19B5-4CCF-A6B9-59EE88FD7200}">
      <dgm:prSet/>
      <dgm:spPr/>
      <dgm:t>
        <a:bodyPr/>
        <a:lstStyle/>
        <a:p>
          <a:endParaRPr lang="en-US"/>
        </a:p>
      </dgm:t>
    </dgm:pt>
    <dgm:pt modelId="{9107FB3B-4252-4155-83FB-B4273CAF73FD}">
      <dgm:prSet/>
      <dgm:spPr/>
      <dgm:t>
        <a:bodyPr/>
        <a:lstStyle/>
        <a:p>
          <a:pPr>
            <a:lnSpc>
              <a:spcPct val="100000"/>
            </a:lnSpc>
            <a:defRPr cap="all"/>
          </a:pPr>
          <a:r>
            <a:rPr lang="en-US"/>
            <a:t>4. Strengthen customer loyalty programs</a:t>
          </a:r>
        </a:p>
      </dgm:t>
    </dgm:pt>
    <dgm:pt modelId="{822D2B8C-CD34-4B9B-A013-43B497E4D8CF}" type="parTrans" cxnId="{93190AA0-B0A2-494C-A95F-0E67E5624DA7}">
      <dgm:prSet/>
      <dgm:spPr/>
      <dgm:t>
        <a:bodyPr/>
        <a:lstStyle/>
        <a:p>
          <a:endParaRPr lang="en-US"/>
        </a:p>
      </dgm:t>
    </dgm:pt>
    <dgm:pt modelId="{3812BF9E-71DD-411A-8C1E-D9A495589DC3}" type="sibTrans" cxnId="{93190AA0-B0A2-494C-A95F-0E67E5624DA7}">
      <dgm:prSet/>
      <dgm:spPr/>
      <dgm:t>
        <a:bodyPr/>
        <a:lstStyle/>
        <a:p>
          <a:endParaRPr lang="en-US"/>
        </a:p>
      </dgm:t>
    </dgm:pt>
    <dgm:pt modelId="{4E5CCBC6-74E9-4130-93F1-29B334DA13C6}">
      <dgm:prSet/>
      <dgm:spPr/>
      <dgm:t>
        <a:bodyPr/>
        <a:lstStyle/>
        <a:p>
          <a:pPr>
            <a:lnSpc>
              <a:spcPct val="100000"/>
            </a:lnSpc>
            <a:defRPr cap="all"/>
          </a:pPr>
          <a:r>
            <a:rPr lang="en-US"/>
            <a:t>5. Improve Operational Efficiency</a:t>
          </a:r>
        </a:p>
      </dgm:t>
    </dgm:pt>
    <dgm:pt modelId="{9AE25ECD-9F65-4ED8-8F32-AED1E8F8A884}" type="parTrans" cxnId="{8A2C859B-279F-4E5D-BAA9-647CE92B72AE}">
      <dgm:prSet/>
      <dgm:spPr/>
      <dgm:t>
        <a:bodyPr/>
        <a:lstStyle/>
        <a:p>
          <a:endParaRPr lang="en-US"/>
        </a:p>
      </dgm:t>
    </dgm:pt>
    <dgm:pt modelId="{98CF2CD5-4711-449A-BBB7-3E2EF8609A8E}" type="sibTrans" cxnId="{8A2C859B-279F-4E5D-BAA9-647CE92B72AE}">
      <dgm:prSet/>
      <dgm:spPr/>
      <dgm:t>
        <a:bodyPr/>
        <a:lstStyle/>
        <a:p>
          <a:endParaRPr lang="en-US"/>
        </a:p>
      </dgm:t>
    </dgm:pt>
    <dgm:pt modelId="{4BAFB00B-EF45-4BF4-99F1-15AE973EA463}">
      <dgm:prSet/>
      <dgm:spPr/>
      <dgm:t>
        <a:bodyPr/>
        <a:lstStyle/>
        <a:p>
          <a:pPr>
            <a:lnSpc>
              <a:spcPct val="100000"/>
            </a:lnSpc>
            <a:defRPr cap="all"/>
          </a:pPr>
          <a:r>
            <a:rPr lang="en-US"/>
            <a:t>6. Improve gross on customer pay and internal Repair Orders</a:t>
          </a:r>
        </a:p>
      </dgm:t>
    </dgm:pt>
    <dgm:pt modelId="{C5194D03-AC6C-4B29-B1F9-02B728FFBFBA}" type="parTrans" cxnId="{5C38F94B-02A4-4135-9C11-6DDB8122C3C5}">
      <dgm:prSet/>
      <dgm:spPr/>
      <dgm:t>
        <a:bodyPr/>
        <a:lstStyle/>
        <a:p>
          <a:endParaRPr lang="en-US"/>
        </a:p>
      </dgm:t>
    </dgm:pt>
    <dgm:pt modelId="{81EB25B2-2440-493B-93DF-3BE15C945EE3}" type="sibTrans" cxnId="{5C38F94B-02A4-4135-9C11-6DDB8122C3C5}">
      <dgm:prSet/>
      <dgm:spPr/>
      <dgm:t>
        <a:bodyPr/>
        <a:lstStyle/>
        <a:p>
          <a:endParaRPr lang="en-US"/>
        </a:p>
      </dgm:t>
    </dgm:pt>
    <dgm:pt modelId="{4D361A1A-1BF7-48E8-A41E-AF568C03D47F}" type="pres">
      <dgm:prSet presAssocID="{3BC203B0-1A60-4478-966E-1789AA40A086}" presName="root" presStyleCnt="0">
        <dgm:presLayoutVars>
          <dgm:dir/>
          <dgm:resizeHandles val="exact"/>
        </dgm:presLayoutVars>
      </dgm:prSet>
      <dgm:spPr/>
    </dgm:pt>
    <dgm:pt modelId="{870D5A61-8EFF-486F-B1A5-CAD3D30581D0}" type="pres">
      <dgm:prSet presAssocID="{57A6E9F8-32D3-41F9-929E-F22CA67BD561}" presName="compNode" presStyleCnt="0"/>
      <dgm:spPr/>
    </dgm:pt>
    <dgm:pt modelId="{B66D2542-8C40-4560-9451-D8A5B2CEC18D}" type="pres">
      <dgm:prSet presAssocID="{57A6E9F8-32D3-41F9-929E-F22CA67BD561}" presName="iconBgRect" presStyleLbl="bgShp" presStyleIdx="0" presStyleCnt="6"/>
      <dgm:spPr>
        <a:solidFill>
          <a:schemeClr val="accent2">
            <a:lumMod val="75000"/>
          </a:schemeClr>
        </a:solidFill>
      </dgm:spPr>
    </dgm:pt>
    <dgm:pt modelId="{35A01628-C712-4A0F-88D9-EF4DAEA46650}" type="pres">
      <dgm:prSet presAssocID="{57A6E9F8-32D3-41F9-929E-F22CA67BD561}"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roup"/>
        </a:ext>
      </dgm:extLst>
    </dgm:pt>
    <dgm:pt modelId="{206171ED-9D34-4332-8C6A-E9060FFA14AB}" type="pres">
      <dgm:prSet presAssocID="{57A6E9F8-32D3-41F9-929E-F22CA67BD561}" presName="spaceRect" presStyleCnt="0"/>
      <dgm:spPr/>
    </dgm:pt>
    <dgm:pt modelId="{196C79F0-62F7-46AD-8DE4-A31257C9F2FC}" type="pres">
      <dgm:prSet presAssocID="{57A6E9F8-32D3-41F9-929E-F22CA67BD561}" presName="textRect" presStyleLbl="revTx" presStyleIdx="0" presStyleCnt="6">
        <dgm:presLayoutVars>
          <dgm:chMax val="1"/>
          <dgm:chPref val="1"/>
        </dgm:presLayoutVars>
      </dgm:prSet>
      <dgm:spPr/>
    </dgm:pt>
    <dgm:pt modelId="{CEAAD554-9021-4FBB-B90B-DFD807885345}" type="pres">
      <dgm:prSet presAssocID="{866BBE48-01F7-4949-AC2E-24BA5F283F49}" presName="sibTrans" presStyleCnt="0"/>
      <dgm:spPr/>
    </dgm:pt>
    <dgm:pt modelId="{5802B019-1959-4CD3-ADE5-7C181E042717}" type="pres">
      <dgm:prSet presAssocID="{2BA29F2B-D770-4DFC-90C6-D1CF4AB0948D}" presName="compNode" presStyleCnt="0"/>
      <dgm:spPr/>
    </dgm:pt>
    <dgm:pt modelId="{A3E653B2-2829-44D8-93D0-B32E77EDDF93}" type="pres">
      <dgm:prSet presAssocID="{2BA29F2B-D770-4DFC-90C6-D1CF4AB0948D}" presName="iconBgRect" presStyleLbl="bgShp" presStyleIdx="1" presStyleCnt="6"/>
      <dgm:spPr>
        <a:solidFill>
          <a:schemeClr val="accent2">
            <a:lumMod val="75000"/>
          </a:schemeClr>
        </a:solidFill>
      </dgm:spPr>
    </dgm:pt>
    <dgm:pt modelId="{34B26B54-DC1B-4C6E-93BE-39179B2F1C13}" type="pres">
      <dgm:prSet presAssocID="{2BA29F2B-D770-4DFC-90C6-D1CF4AB0948D}"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eacher"/>
        </a:ext>
      </dgm:extLst>
    </dgm:pt>
    <dgm:pt modelId="{70079FFC-C63F-42B8-B099-0514A470ACB6}" type="pres">
      <dgm:prSet presAssocID="{2BA29F2B-D770-4DFC-90C6-D1CF4AB0948D}" presName="spaceRect" presStyleCnt="0"/>
      <dgm:spPr/>
    </dgm:pt>
    <dgm:pt modelId="{02EDFA26-D7D3-46E2-AEFF-308F874C5A0B}" type="pres">
      <dgm:prSet presAssocID="{2BA29F2B-D770-4DFC-90C6-D1CF4AB0948D}" presName="textRect" presStyleLbl="revTx" presStyleIdx="1" presStyleCnt="6">
        <dgm:presLayoutVars>
          <dgm:chMax val="1"/>
          <dgm:chPref val="1"/>
        </dgm:presLayoutVars>
      </dgm:prSet>
      <dgm:spPr/>
    </dgm:pt>
    <dgm:pt modelId="{9B92AB4E-4BCE-448B-A2E7-C0A5588F39E2}" type="pres">
      <dgm:prSet presAssocID="{17606998-5A29-4B30-BE09-26DA592A5C73}" presName="sibTrans" presStyleCnt="0"/>
      <dgm:spPr/>
    </dgm:pt>
    <dgm:pt modelId="{807CADA3-C77C-4EC0-9044-AFA527F5C5A1}" type="pres">
      <dgm:prSet presAssocID="{1FBDCE6D-5DF1-4332-91E7-0BC1BB874FA3}" presName="compNode" presStyleCnt="0"/>
      <dgm:spPr/>
    </dgm:pt>
    <dgm:pt modelId="{F958DF6D-6797-43BB-8FB8-FC9E3B3517E7}" type="pres">
      <dgm:prSet presAssocID="{1FBDCE6D-5DF1-4332-91E7-0BC1BB874FA3}" presName="iconBgRect" presStyleLbl="bgShp" presStyleIdx="2" presStyleCnt="6"/>
      <dgm:spPr>
        <a:solidFill>
          <a:schemeClr val="accent2">
            <a:lumMod val="75000"/>
          </a:schemeClr>
        </a:solidFill>
      </dgm:spPr>
    </dgm:pt>
    <dgm:pt modelId="{19DCBF67-2A89-4BE8-83F6-AA4937BC84D7}" type="pres">
      <dgm:prSet presAssocID="{1FBDCE6D-5DF1-4332-91E7-0BC1BB874FA3}"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egaphone"/>
        </a:ext>
      </dgm:extLst>
    </dgm:pt>
    <dgm:pt modelId="{1319A116-8536-4DB1-B5A7-459B93026135}" type="pres">
      <dgm:prSet presAssocID="{1FBDCE6D-5DF1-4332-91E7-0BC1BB874FA3}" presName="spaceRect" presStyleCnt="0"/>
      <dgm:spPr/>
    </dgm:pt>
    <dgm:pt modelId="{1C4246F7-517F-4C5E-922E-0CBA767A0006}" type="pres">
      <dgm:prSet presAssocID="{1FBDCE6D-5DF1-4332-91E7-0BC1BB874FA3}" presName="textRect" presStyleLbl="revTx" presStyleIdx="2" presStyleCnt="6">
        <dgm:presLayoutVars>
          <dgm:chMax val="1"/>
          <dgm:chPref val="1"/>
        </dgm:presLayoutVars>
      </dgm:prSet>
      <dgm:spPr/>
    </dgm:pt>
    <dgm:pt modelId="{888EFA44-8CDA-4CDD-A238-19E46DACF5DA}" type="pres">
      <dgm:prSet presAssocID="{D2B2F25A-705A-41C7-9DD9-7EB2885162A3}" presName="sibTrans" presStyleCnt="0"/>
      <dgm:spPr/>
    </dgm:pt>
    <dgm:pt modelId="{9B51C357-3B0C-4FCF-BC47-13047D484426}" type="pres">
      <dgm:prSet presAssocID="{9107FB3B-4252-4155-83FB-B4273CAF73FD}" presName="compNode" presStyleCnt="0"/>
      <dgm:spPr/>
    </dgm:pt>
    <dgm:pt modelId="{3090DAF5-7DE9-425D-8045-1D2F3D56DE54}" type="pres">
      <dgm:prSet presAssocID="{9107FB3B-4252-4155-83FB-B4273CAF73FD}" presName="iconBgRect" presStyleLbl="bgShp" presStyleIdx="3" presStyleCnt="6"/>
      <dgm:spPr>
        <a:solidFill>
          <a:schemeClr val="accent2">
            <a:lumMod val="75000"/>
          </a:schemeClr>
        </a:solidFill>
      </dgm:spPr>
    </dgm:pt>
    <dgm:pt modelId="{C9BF459D-0647-4DB0-B736-9A92A49F525A}" type="pres">
      <dgm:prSet presAssocID="{9107FB3B-4252-4155-83FB-B4273CAF73FD}"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andshake"/>
        </a:ext>
      </dgm:extLst>
    </dgm:pt>
    <dgm:pt modelId="{1DEF8AE7-6D58-420D-A194-7118C9C7F011}" type="pres">
      <dgm:prSet presAssocID="{9107FB3B-4252-4155-83FB-B4273CAF73FD}" presName="spaceRect" presStyleCnt="0"/>
      <dgm:spPr/>
    </dgm:pt>
    <dgm:pt modelId="{C6C02B2B-839F-4BC0-8A6F-C692CA1934D5}" type="pres">
      <dgm:prSet presAssocID="{9107FB3B-4252-4155-83FB-B4273CAF73FD}" presName="textRect" presStyleLbl="revTx" presStyleIdx="3" presStyleCnt="6">
        <dgm:presLayoutVars>
          <dgm:chMax val="1"/>
          <dgm:chPref val="1"/>
        </dgm:presLayoutVars>
      </dgm:prSet>
      <dgm:spPr/>
    </dgm:pt>
    <dgm:pt modelId="{54F3C784-8719-423B-8E16-BB68869FC4E5}" type="pres">
      <dgm:prSet presAssocID="{3812BF9E-71DD-411A-8C1E-D9A495589DC3}" presName="sibTrans" presStyleCnt="0"/>
      <dgm:spPr/>
    </dgm:pt>
    <dgm:pt modelId="{B3CBD4D3-977B-48F4-946F-30F652A55E9A}" type="pres">
      <dgm:prSet presAssocID="{4E5CCBC6-74E9-4130-93F1-29B334DA13C6}" presName="compNode" presStyleCnt="0"/>
      <dgm:spPr/>
    </dgm:pt>
    <dgm:pt modelId="{70FCED75-D772-46E0-8CF7-6DD8CED2AD9E}" type="pres">
      <dgm:prSet presAssocID="{4E5CCBC6-74E9-4130-93F1-29B334DA13C6}" presName="iconBgRect" presStyleLbl="bgShp" presStyleIdx="4" presStyleCnt="6"/>
      <dgm:spPr>
        <a:solidFill>
          <a:schemeClr val="accent2">
            <a:lumMod val="75000"/>
          </a:schemeClr>
        </a:solidFill>
      </dgm:spPr>
    </dgm:pt>
    <dgm:pt modelId="{F9620AB9-E735-4778-8B01-16647B238BBB}" type="pres">
      <dgm:prSet presAssocID="{4E5CCBC6-74E9-4130-93F1-29B334DA13C6}"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Upward trend"/>
        </a:ext>
      </dgm:extLst>
    </dgm:pt>
    <dgm:pt modelId="{DBD2BBA9-731A-436C-8731-B7BB54EF17FA}" type="pres">
      <dgm:prSet presAssocID="{4E5CCBC6-74E9-4130-93F1-29B334DA13C6}" presName="spaceRect" presStyleCnt="0"/>
      <dgm:spPr/>
    </dgm:pt>
    <dgm:pt modelId="{D9C0B2B8-699E-4858-8208-B48C81F4C7CA}" type="pres">
      <dgm:prSet presAssocID="{4E5CCBC6-74E9-4130-93F1-29B334DA13C6}" presName="textRect" presStyleLbl="revTx" presStyleIdx="4" presStyleCnt="6">
        <dgm:presLayoutVars>
          <dgm:chMax val="1"/>
          <dgm:chPref val="1"/>
        </dgm:presLayoutVars>
      </dgm:prSet>
      <dgm:spPr/>
    </dgm:pt>
    <dgm:pt modelId="{D873A702-1011-45BE-A211-A92A94F9F8E6}" type="pres">
      <dgm:prSet presAssocID="{98CF2CD5-4711-449A-BBB7-3E2EF8609A8E}" presName="sibTrans" presStyleCnt="0"/>
      <dgm:spPr/>
    </dgm:pt>
    <dgm:pt modelId="{0A7FF2F0-DD67-43AA-9FED-24DAA2866681}" type="pres">
      <dgm:prSet presAssocID="{4BAFB00B-EF45-4BF4-99F1-15AE973EA463}" presName="compNode" presStyleCnt="0"/>
      <dgm:spPr/>
    </dgm:pt>
    <dgm:pt modelId="{5BFC0A48-780B-412A-BC0C-04CC6CC8BDFD}" type="pres">
      <dgm:prSet presAssocID="{4BAFB00B-EF45-4BF4-99F1-15AE973EA463}" presName="iconBgRect" presStyleLbl="bgShp" presStyleIdx="5" presStyleCnt="6"/>
      <dgm:spPr>
        <a:solidFill>
          <a:schemeClr val="accent2">
            <a:lumMod val="75000"/>
          </a:schemeClr>
        </a:solidFill>
      </dgm:spPr>
    </dgm:pt>
    <dgm:pt modelId="{17D8A893-331E-481A-A75B-2465091B4412}" type="pres">
      <dgm:prSet presAssocID="{4BAFB00B-EF45-4BF4-99F1-15AE973EA463}"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Tools"/>
        </a:ext>
      </dgm:extLst>
    </dgm:pt>
    <dgm:pt modelId="{B86494DA-ADB7-42B7-86CC-A59A6A451213}" type="pres">
      <dgm:prSet presAssocID="{4BAFB00B-EF45-4BF4-99F1-15AE973EA463}" presName="spaceRect" presStyleCnt="0"/>
      <dgm:spPr/>
    </dgm:pt>
    <dgm:pt modelId="{4DB525CD-9E71-4716-8EDF-DCE4C1BB76BD}" type="pres">
      <dgm:prSet presAssocID="{4BAFB00B-EF45-4BF4-99F1-15AE973EA463}" presName="textRect" presStyleLbl="revTx" presStyleIdx="5" presStyleCnt="6">
        <dgm:presLayoutVars>
          <dgm:chMax val="1"/>
          <dgm:chPref val="1"/>
        </dgm:presLayoutVars>
      </dgm:prSet>
      <dgm:spPr/>
    </dgm:pt>
  </dgm:ptLst>
  <dgm:cxnLst>
    <dgm:cxn modelId="{182C2A24-D78D-428B-9DF4-34209D51B5DD}" srcId="{3BC203B0-1A60-4478-966E-1789AA40A086}" destId="{57A6E9F8-32D3-41F9-929E-F22CA67BD561}" srcOrd="0" destOrd="0" parTransId="{FC36727C-EAA2-47B5-9386-DB0176E3DFC4}" sibTransId="{866BBE48-01F7-4949-AC2E-24BA5F283F49}"/>
    <dgm:cxn modelId="{A02A6938-8A3F-48E7-87FD-804252D9F5E6}" srcId="{3BC203B0-1A60-4478-966E-1789AA40A086}" destId="{2BA29F2B-D770-4DFC-90C6-D1CF4AB0948D}" srcOrd="1" destOrd="0" parTransId="{85FD85AA-B5DE-40A1-8007-0FDA16D1CF3F}" sibTransId="{17606998-5A29-4B30-BE09-26DA592A5C73}"/>
    <dgm:cxn modelId="{5C38F94B-02A4-4135-9C11-6DDB8122C3C5}" srcId="{3BC203B0-1A60-4478-966E-1789AA40A086}" destId="{4BAFB00B-EF45-4BF4-99F1-15AE973EA463}" srcOrd="5" destOrd="0" parTransId="{C5194D03-AC6C-4B29-B1F9-02B728FFBFBA}" sibTransId="{81EB25B2-2440-493B-93DF-3BE15C945EE3}"/>
    <dgm:cxn modelId="{F5EB1172-AE6C-4C81-A5B6-7CFCBD46D244}" type="presOf" srcId="{1FBDCE6D-5DF1-4332-91E7-0BC1BB874FA3}" destId="{1C4246F7-517F-4C5E-922E-0CBA767A0006}" srcOrd="0" destOrd="0" presId="urn:microsoft.com/office/officeart/2018/5/layout/IconCircleLabelList"/>
    <dgm:cxn modelId="{AA2E9B53-19B5-4CCF-A6B9-59EE88FD7200}" srcId="{3BC203B0-1A60-4478-966E-1789AA40A086}" destId="{1FBDCE6D-5DF1-4332-91E7-0BC1BB874FA3}" srcOrd="2" destOrd="0" parTransId="{5415C36C-7E15-43FE-99AB-5A753C6DCD24}" sibTransId="{D2B2F25A-705A-41C7-9DD9-7EB2885162A3}"/>
    <dgm:cxn modelId="{F063299A-5CCF-4D5E-B4C6-1E7230048D7B}" type="presOf" srcId="{4BAFB00B-EF45-4BF4-99F1-15AE973EA463}" destId="{4DB525CD-9E71-4716-8EDF-DCE4C1BB76BD}" srcOrd="0" destOrd="0" presId="urn:microsoft.com/office/officeart/2018/5/layout/IconCircleLabelList"/>
    <dgm:cxn modelId="{198F409B-6019-453D-8116-1A19BC3D7672}" type="presOf" srcId="{9107FB3B-4252-4155-83FB-B4273CAF73FD}" destId="{C6C02B2B-839F-4BC0-8A6F-C692CA1934D5}" srcOrd="0" destOrd="0" presId="urn:microsoft.com/office/officeart/2018/5/layout/IconCircleLabelList"/>
    <dgm:cxn modelId="{8A2C859B-279F-4E5D-BAA9-647CE92B72AE}" srcId="{3BC203B0-1A60-4478-966E-1789AA40A086}" destId="{4E5CCBC6-74E9-4130-93F1-29B334DA13C6}" srcOrd="4" destOrd="0" parTransId="{9AE25ECD-9F65-4ED8-8F32-AED1E8F8A884}" sibTransId="{98CF2CD5-4711-449A-BBB7-3E2EF8609A8E}"/>
    <dgm:cxn modelId="{93190AA0-B0A2-494C-A95F-0E67E5624DA7}" srcId="{3BC203B0-1A60-4478-966E-1789AA40A086}" destId="{9107FB3B-4252-4155-83FB-B4273CAF73FD}" srcOrd="3" destOrd="0" parTransId="{822D2B8C-CD34-4B9B-A013-43B497E4D8CF}" sibTransId="{3812BF9E-71DD-411A-8C1E-D9A495589DC3}"/>
    <dgm:cxn modelId="{6BAD61BD-33C1-4E49-A3AB-20B4D2863480}" type="presOf" srcId="{2BA29F2B-D770-4DFC-90C6-D1CF4AB0948D}" destId="{02EDFA26-D7D3-46E2-AEFF-308F874C5A0B}" srcOrd="0" destOrd="0" presId="urn:microsoft.com/office/officeart/2018/5/layout/IconCircleLabelList"/>
    <dgm:cxn modelId="{3802B7C1-0790-4197-A909-5B32DAB0159B}" type="presOf" srcId="{4E5CCBC6-74E9-4130-93F1-29B334DA13C6}" destId="{D9C0B2B8-699E-4858-8208-B48C81F4C7CA}" srcOrd="0" destOrd="0" presId="urn:microsoft.com/office/officeart/2018/5/layout/IconCircleLabelList"/>
    <dgm:cxn modelId="{F6EF25CA-599B-4773-916C-F6CB037F3897}" type="presOf" srcId="{57A6E9F8-32D3-41F9-929E-F22CA67BD561}" destId="{196C79F0-62F7-46AD-8DE4-A31257C9F2FC}" srcOrd="0" destOrd="0" presId="urn:microsoft.com/office/officeart/2018/5/layout/IconCircleLabelList"/>
    <dgm:cxn modelId="{1BD299F2-3EB5-499D-838C-7E7FF63B9ED7}" type="presOf" srcId="{3BC203B0-1A60-4478-966E-1789AA40A086}" destId="{4D361A1A-1BF7-48E8-A41E-AF568C03D47F}" srcOrd="0" destOrd="0" presId="urn:microsoft.com/office/officeart/2018/5/layout/IconCircleLabelList"/>
    <dgm:cxn modelId="{BDA19452-8D66-4E86-9A8C-A0FD0B518FBA}" type="presParOf" srcId="{4D361A1A-1BF7-48E8-A41E-AF568C03D47F}" destId="{870D5A61-8EFF-486F-B1A5-CAD3D30581D0}" srcOrd="0" destOrd="0" presId="urn:microsoft.com/office/officeart/2018/5/layout/IconCircleLabelList"/>
    <dgm:cxn modelId="{B45EDB6B-EAE8-438B-ABFA-A73525FA9BFD}" type="presParOf" srcId="{870D5A61-8EFF-486F-B1A5-CAD3D30581D0}" destId="{B66D2542-8C40-4560-9451-D8A5B2CEC18D}" srcOrd="0" destOrd="0" presId="urn:microsoft.com/office/officeart/2018/5/layout/IconCircleLabelList"/>
    <dgm:cxn modelId="{ACDBDC4B-EFB9-4592-8636-D85C8F42DCDB}" type="presParOf" srcId="{870D5A61-8EFF-486F-B1A5-CAD3D30581D0}" destId="{35A01628-C712-4A0F-88D9-EF4DAEA46650}" srcOrd="1" destOrd="0" presId="urn:microsoft.com/office/officeart/2018/5/layout/IconCircleLabelList"/>
    <dgm:cxn modelId="{EEFABC2B-C741-45BE-9855-7CF74B7C365F}" type="presParOf" srcId="{870D5A61-8EFF-486F-B1A5-CAD3D30581D0}" destId="{206171ED-9D34-4332-8C6A-E9060FFA14AB}" srcOrd="2" destOrd="0" presId="urn:microsoft.com/office/officeart/2018/5/layout/IconCircleLabelList"/>
    <dgm:cxn modelId="{F615DB7B-3D97-4AD9-B192-7A023556641E}" type="presParOf" srcId="{870D5A61-8EFF-486F-B1A5-CAD3D30581D0}" destId="{196C79F0-62F7-46AD-8DE4-A31257C9F2FC}" srcOrd="3" destOrd="0" presId="urn:microsoft.com/office/officeart/2018/5/layout/IconCircleLabelList"/>
    <dgm:cxn modelId="{360CBE9B-31F5-47BC-A05C-AA10EACF1F1B}" type="presParOf" srcId="{4D361A1A-1BF7-48E8-A41E-AF568C03D47F}" destId="{CEAAD554-9021-4FBB-B90B-DFD807885345}" srcOrd="1" destOrd="0" presId="urn:microsoft.com/office/officeart/2018/5/layout/IconCircleLabelList"/>
    <dgm:cxn modelId="{D1CFA417-A0B1-46B7-A46A-774D60F49962}" type="presParOf" srcId="{4D361A1A-1BF7-48E8-A41E-AF568C03D47F}" destId="{5802B019-1959-4CD3-ADE5-7C181E042717}" srcOrd="2" destOrd="0" presId="urn:microsoft.com/office/officeart/2018/5/layout/IconCircleLabelList"/>
    <dgm:cxn modelId="{D5324553-64A1-4821-8198-62008AA13C66}" type="presParOf" srcId="{5802B019-1959-4CD3-ADE5-7C181E042717}" destId="{A3E653B2-2829-44D8-93D0-B32E77EDDF93}" srcOrd="0" destOrd="0" presId="urn:microsoft.com/office/officeart/2018/5/layout/IconCircleLabelList"/>
    <dgm:cxn modelId="{E56EF629-F9C5-467E-8018-4A413BD9C019}" type="presParOf" srcId="{5802B019-1959-4CD3-ADE5-7C181E042717}" destId="{34B26B54-DC1B-4C6E-93BE-39179B2F1C13}" srcOrd="1" destOrd="0" presId="urn:microsoft.com/office/officeart/2018/5/layout/IconCircleLabelList"/>
    <dgm:cxn modelId="{D8665F45-E91A-4075-B8D9-8E5A3867B5C1}" type="presParOf" srcId="{5802B019-1959-4CD3-ADE5-7C181E042717}" destId="{70079FFC-C63F-42B8-B099-0514A470ACB6}" srcOrd="2" destOrd="0" presId="urn:microsoft.com/office/officeart/2018/5/layout/IconCircleLabelList"/>
    <dgm:cxn modelId="{FE173FAB-79D9-4663-869C-4A68EF1B14C0}" type="presParOf" srcId="{5802B019-1959-4CD3-ADE5-7C181E042717}" destId="{02EDFA26-D7D3-46E2-AEFF-308F874C5A0B}" srcOrd="3" destOrd="0" presId="urn:microsoft.com/office/officeart/2018/5/layout/IconCircleLabelList"/>
    <dgm:cxn modelId="{927FB6FB-5683-4C67-B8E1-39831AB65C70}" type="presParOf" srcId="{4D361A1A-1BF7-48E8-A41E-AF568C03D47F}" destId="{9B92AB4E-4BCE-448B-A2E7-C0A5588F39E2}" srcOrd="3" destOrd="0" presId="urn:microsoft.com/office/officeart/2018/5/layout/IconCircleLabelList"/>
    <dgm:cxn modelId="{90089CA7-73F7-4E8A-A659-0E4F5CF9E665}" type="presParOf" srcId="{4D361A1A-1BF7-48E8-A41E-AF568C03D47F}" destId="{807CADA3-C77C-4EC0-9044-AFA527F5C5A1}" srcOrd="4" destOrd="0" presId="urn:microsoft.com/office/officeart/2018/5/layout/IconCircleLabelList"/>
    <dgm:cxn modelId="{668CABC5-0FBE-4AE4-8433-12178EDA65AE}" type="presParOf" srcId="{807CADA3-C77C-4EC0-9044-AFA527F5C5A1}" destId="{F958DF6D-6797-43BB-8FB8-FC9E3B3517E7}" srcOrd="0" destOrd="0" presId="urn:microsoft.com/office/officeart/2018/5/layout/IconCircleLabelList"/>
    <dgm:cxn modelId="{E52CEB1D-1499-4A0A-B559-D5F4BE720D67}" type="presParOf" srcId="{807CADA3-C77C-4EC0-9044-AFA527F5C5A1}" destId="{19DCBF67-2A89-4BE8-83F6-AA4937BC84D7}" srcOrd="1" destOrd="0" presId="urn:microsoft.com/office/officeart/2018/5/layout/IconCircleLabelList"/>
    <dgm:cxn modelId="{B178AFA1-74C3-486F-82D7-53DB147A278F}" type="presParOf" srcId="{807CADA3-C77C-4EC0-9044-AFA527F5C5A1}" destId="{1319A116-8536-4DB1-B5A7-459B93026135}" srcOrd="2" destOrd="0" presId="urn:microsoft.com/office/officeart/2018/5/layout/IconCircleLabelList"/>
    <dgm:cxn modelId="{E38980A4-CA13-4CDC-9D5F-99098CAC3460}" type="presParOf" srcId="{807CADA3-C77C-4EC0-9044-AFA527F5C5A1}" destId="{1C4246F7-517F-4C5E-922E-0CBA767A0006}" srcOrd="3" destOrd="0" presId="urn:microsoft.com/office/officeart/2018/5/layout/IconCircleLabelList"/>
    <dgm:cxn modelId="{4135FF45-D42F-4BBF-8CA2-FC6280AA2280}" type="presParOf" srcId="{4D361A1A-1BF7-48E8-A41E-AF568C03D47F}" destId="{888EFA44-8CDA-4CDD-A238-19E46DACF5DA}" srcOrd="5" destOrd="0" presId="urn:microsoft.com/office/officeart/2018/5/layout/IconCircleLabelList"/>
    <dgm:cxn modelId="{C11155F2-2D48-4F71-BEF5-C148905A6BB1}" type="presParOf" srcId="{4D361A1A-1BF7-48E8-A41E-AF568C03D47F}" destId="{9B51C357-3B0C-4FCF-BC47-13047D484426}" srcOrd="6" destOrd="0" presId="urn:microsoft.com/office/officeart/2018/5/layout/IconCircleLabelList"/>
    <dgm:cxn modelId="{72C9251D-5899-4A18-85EC-F3E923C83C82}" type="presParOf" srcId="{9B51C357-3B0C-4FCF-BC47-13047D484426}" destId="{3090DAF5-7DE9-425D-8045-1D2F3D56DE54}" srcOrd="0" destOrd="0" presId="urn:microsoft.com/office/officeart/2018/5/layout/IconCircleLabelList"/>
    <dgm:cxn modelId="{BB938E2B-967E-4E5C-97D3-30275AAC847B}" type="presParOf" srcId="{9B51C357-3B0C-4FCF-BC47-13047D484426}" destId="{C9BF459D-0647-4DB0-B736-9A92A49F525A}" srcOrd="1" destOrd="0" presId="urn:microsoft.com/office/officeart/2018/5/layout/IconCircleLabelList"/>
    <dgm:cxn modelId="{982C0266-BDD9-4A0C-86A1-FC928107F3AA}" type="presParOf" srcId="{9B51C357-3B0C-4FCF-BC47-13047D484426}" destId="{1DEF8AE7-6D58-420D-A194-7118C9C7F011}" srcOrd="2" destOrd="0" presId="urn:microsoft.com/office/officeart/2018/5/layout/IconCircleLabelList"/>
    <dgm:cxn modelId="{04E158B0-AC30-47DB-91A6-6789FBCB8915}" type="presParOf" srcId="{9B51C357-3B0C-4FCF-BC47-13047D484426}" destId="{C6C02B2B-839F-4BC0-8A6F-C692CA1934D5}" srcOrd="3" destOrd="0" presId="urn:microsoft.com/office/officeart/2018/5/layout/IconCircleLabelList"/>
    <dgm:cxn modelId="{5FED42D2-EF97-4530-BEC5-C1A088846E69}" type="presParOf" srcId="{4D361A1A-1BF7-48E8-A41E-AF568C03D47F}" destId="{54F3C784-8719-423B-8E16-BB68869FC4E5}" srcOrd="7" destOrd="0" presId="urn:microsoft.com/office/officeart/2018/5/layout/IconCircleLabelList"/>
    <dgm:cxn modelId="{C1F9EDCD-EC8F-4FD4-AB3A-29E057A04CA3}" type="presParOf" srcId="{4D361A1A-1BF7-48E8-A41E-AF568C03D47F}" destId="{B3CBD4D3-977B-48F4-946F-30F652A55E9A}" srcOrd="8" destOrd="0" presId="urn:microsoft.com/office/officeart/2018/5/layout/IconCircleLabelList"/>
    <dgm:cxn modelId="{878F8B38-F032-42C3-994B-556088A10531}" type="presParOf" srcId="{B3CBD4D3-977B-48F4-946F-30F652A55E9A}" destId="{70FCED75-D772-46E0-8CF7-6DD8CED2AD9E}" srcOrd="0" destOrd="0" presId="urn:microsoft.com/office/officeart/2018/5/layout/IconCircleLabelList"/>
    <dgm:cxn modelId="{A1670556-2FA3-4E17-B682-5A7614A4E6D1}" type="presParOf" srcId="{B3CBD4D3-977B-48F4-946F-30F652A55E9A}" destId="{F9620AB9-E735-4778-8B01-16647B238BBB}" srcOrd="1" destOrd="0" presId="urn:microsoft.com/office/officeart/2018/5/layout/IconCircleLabelList"/>
    <dgm:cxn modelId="{7AA1279D-6112-40CE-B808-905B88A4828D}" type="presParOf" srcId="{B3CBD4D3-977B-48F4-946F-30F652A55E9A}" destId="{DBD2BBA9-731A-436C-8731-B7BB54EF17FA}" srcOrd="2" destOrd="0" presId="urn:microsoft.com/office/officeart/2018/5/layout/IconCircleLabelList"/>
    <dgm:cxn modelId="{354A9F6B-89B9-43B0-B18C-A5E0E965A4CE}" type="presParOf" srcId="{B3CBD4D3-977B-48F4-946F-30F652A55E9A}" destId="{D9C0B2B8-699E-4858-8208-B48C81F4C7CA}" srcOrd="3" destOrd="0" presId="urn:microsoft.com/office/officeart/2018/5/layout/IconCircleLabelList"/>
    <dgm:cxn modelId="{870C1AA5-BEAF-4222-9A26-A99EE7C63D4F}" type="presParOf" srcId="{4D361A1A-1BF7-48E8-A41E-AF568C03D47F}" destId="{D873A702-1011-45BE-A211-A92A94F9F8E6}" srcOrd="9" destOrd="0" presId="urn:microsoft.com/office/officeart/2018/5/layout/IconCircleLabelList"/>
    <dgm:cxn modelId="{39D9E07A-88A3-4717-96B4-BB2CCA4DD9E4}" type="presParOf" srcId="{4D361A1A-1BF7-48E8-A41E-AF568C03D47F}" destId="{0A7FF2F0-DD67-43AA-9FED-24DAA2866681}" srcOrd="10" destOrd="0" presId="urn:microsoft.com/office/officeart/2018/5/layout/IconCircleLabelList"/>
    <dgm:cxn modelId="{745D8433-D887-4A8E-814D-B5FA6FCB4A12}" type="presParOf" srcId="{0A7FF2F0-DD67-43AA-9FED-24DAA2866681}" destId="{5BFC0A48-780B-412A-BC0C-04CC6CC8BDFD}" srcOrd="0" destOrd="0" presId="urn:microsoft.com/office/officeart/2018/5/layout/IconCircleLabelList"/>
    <dgm:cxn modelId="{F1DB80CF-FEC0-4E52-835D-AE6C06173E92}" type="presParOf" srcId="{0A7FF2F0-DD67-43AA-9FED-24DAA2866681}" destId="{17D8A893-331E-481A-A75B-2465091B4412}" srcOrd="1" destOrd="0" presId="urn:microsoft.com/office/officeart/2018/5/layout/IconCircleLabelList"/>
    <dgm:cxn modelId="{5AA4B568-8F5A-447F-A467-57FD56128BF1}" type="presParOf" srcId="{0A7FF2F0-DD67-43AA-9FED-24DAA2866681}" destId="{B86494DA-ADB7-42B7-86CC-A59A6A451213}" srcOrd="2" destOrd="0" presId="urn:microsoft.com/office/officeart/2018/5/layout/IconCircleLabelList"/>
    <dgm:cxn modelId="{3753396E-3D1F-4D4F-ACA4-E876763431AF}" type="presParOf" srcId="{0A7FF2F0-DD67-43AA-9FED-24DAA2866681}" destId="{4DB525CD-9E71-4716-8EDF-DCE4C1BB76BD}"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4E475B-C86B-4D52-AAF0-7061EF6F2C3A}"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94FCB6C1-7242-4EC2-8CD1-9C9247960594}">
      <dgm:prSet custT="1"/>
      <dgm:spPr>
        <a:solidFill>
          <a:schemeClr val="accent2">
            <a:lumMod val="40000"/>
            <a:lumOff val="60000"/>
          </a:schemeClr>
        </a:solidFill>
      </dgm:spPr>
      <dgm:t>
        <a:bodyPr/>
        <a:lstStyle/>
        <a:p>
          <a:r>
            <a:rPr lang="en-US" sz="1200" b="1" dirty="0">
              <a:solidFill>
                <a:schemeClr val="tx1"/>
              </a:solidFill>
            </a:rPr>
            <a:t>1. Implement employee retention programs, such as competitive salaries, benefits packages, and career development opportunities, to reduce turnover rates among service personnel.</a:t>
          </a:r>
        </a:p>
      </dgm:t>
    </dgm:pt>
    <dgm:pt modelId="{24FA4300-DBAE-4863-B3E8-D16CA0BCCA36}" type="parTrans" cxnId="{98127304-FE4C-4326-B87C-1E8816B6567E}">
      <dgm:prSet/>
      <dgm:spPr/>
      <dgm:t>
        <a:bodyPr/>
        <a:lstStyle/>
        <a:p>
          <a:endParaRPr lang="en-US"/>
        </a:p>
      </dgm:t>
    </dgm:pt>
    <dgm:pt modelId="{C2CFA283-481E-4EFF-99D2-2A4F27EC713E}" type="sibTrans" cxnId="{98127304-FE4C-4326-B87C-1E8816B6567E}">
      <dgm:prSet phldrT="1" phldr="0"/>
      <dgm:spPr/>
      <dgm:t>
        <a:bodyPr/>
        <a:lstStyle/>
        <a:p>
          <a:endParaRPr lang="en-US"/>
        </a:p>
      </dgm:t>
    </dgm:pt>
    <dgm:pt modelId="{FDF3E60F-20F7-40E1-94DE-DDEE8A8D2AAA}">
      <dgm:prSet custT="1"/>
      <dgm:spPr>
        <a:solidFill>
          <a:schemeClr val="accent2">
            <a:lumMod val="40000"/>
            <a:lumOff val="60000"/>
          </a:schemeClr>
        </a:solidFill>
      </dgm:spPr>
      <dgm:t>
        <a:bodyPr/>
        <a:lstStyle/>
        <a:p>
          <a:r>
            <a:rPr lang="en-US" sz="1200" b="1" dirty="0">
              <a:solidFill>
                <a:schemeClr val="tx1"/>
              </a:solidFill>
            </a:rPr>
            <a:t>2. Develop comprehensive training programs for service advisors to improve their product knowledge, communication skills, and ability to address customer inquiries effectively.</a:t>
          </a:r>
        </a:p>
      </dgm:t>
    </dgm:pt>
    <dgm:pt modelId="{471235CE-FC0F-40AA-8C1C-07F54D2C2C64}" type="parTrans" cxnId="{DF016A6D-A67C-4B05-9D06-7C4C386121D8}">
      <dgm:prSet/>
      <dgm:spPr/>
      <dgm:t>
        <a:bodyPr/>
        <a:lstStyle/>
        <a:p>
          <a:endParaRPr lang="en-US"/>
        </a:p>
      </dgm:t>
    </dgm:pt>
    <dgm:pt modelId="{999B19DF-B145-48F4-B484-96CBB4074C65}" type="sibTrans" cxnId="{DF016A6D-A67C-4B05-9D06-7C4C386121D8}">
      <dgm:prSet phldrT="2" phldr="0"/>
      <dgm:spPr/>
      <dgm:t>
        <a:bodyPr/>
        <a:lstStyle/>
        <a:p>
          <a:endParaRPr lang="en-US"/>
        </a:p>
      </dgm:t>
    </dgm:pt>
    <dgm:pt modelId="{60BE15AC-3E09-4BF4-AA64-39C6D1F68ADB}">
      <dgm:prSet custT="1"/>
      <dgm:spPr>
        <a:solidFill>
          <a:schemeClr val="accent2">
            <a:lumMod val="40000"/>
            <a:lumOff val="60000"/>
          </a:schemeClr>
        </a:solidFill>
      </dgm:spPr>
      <dgm:t>
        <a:bodyPr/>
        <a:lstStyle/>
        <a:p>
          <a:r>
            <a:rPr lang="en-US" sz="1200" b="1" dirty="0">
              <a:solidFill>
                <a:schemeClr val="tx1"/>
              </a:solidFill>
            </a:rPr>
            <a:t>3. Increase online visibility through targeted digital marketing campaigns across various platforms, including social media, search engines, and automotive forums, to attract new customers and increase brand awareness.</a:t>
          </a:r>
        </a:p>
      </dgm:t>
    </dgm:pt>
    <dgm:pt modelId="{267AD97A-1AE3-4824-9465-27C58580615F}" type="parTrans" cxnId="{1CBBB344-D280-444A-BC12-605281A4D614}">
      <dgm:prSet/>
      <dgm:spPr/>
      <dgm:t>
        <a:bodyPr/>
        <a:lstStyle/>
        <a:p>
          <a:endParaRPr lang="en-US"/>
        </a:p>
      </dgm:t>
    </dgm:pt>
    <dgm:pt modelId="{6E9B3591-5D64-4A63-A58E-9B9345D5FF6B}" type="sibTrans" cxnId="{1CBBB344-D280-444A-BC12-605281A4D614}">
      <dgm:prSet phldrT="3" phldr="0"/>
      <dgm:spPr/>
      <dgm:t>
        <a:bodyPr/>
        <a:lstStyle/>
        <a:p>
          <a:endParaRPr lang="en-US"/>
        </a:p>
      </dgm:t>
    </dgm:pt>
    <dgm:pt modelId="{E983B6A6-B836-438C-90B8-3E1C1B00F5B8}">
      <dgm:prSet custT="1"/>
      <dgm:spPr>
        <a:solidFill>
          <a:schemeClr val="accent2">
            <a:lumMod val="40000"/>
            <a:lumOff val="60000"/>
          </a:schemeClr>
        </a:solidFill>
      </dgm:spPr>
      <dgm:t>
        <a:bodyPr/>
        <a:lstStyle/>
        <a:p>
          <a:r>
            <a:rPr lang="en-US" sz="1200" b="1" dirty="0">
              <a:solidFill>
                <a:schemeClr val="tx1"/>
              </a:solidFill>
            </a:rPr>
            <a:t>4. Enhance existing loyalty programs and incentives to reward repeat business, encourage referrals, and foster long-term customer relationships, ultimately increasing customer retention and brand advocacy.</a:t>
          </a:r>
        </a:p>
      </dgm:t>
    </dgm:pt>
    <dgm:pt modelId="{BC2C99CF-6E9B-4AD9-95C0-0EE5E95442BB}" type="parTrans" cxnId="{FA913295-4C2A-44EB-AB6E-16A288DFE6F3}">
      <dgm:prSet/>
      <dgm:spPr/>
      <dgm:t>
        <a:bodyPr/>
        <a:lstStyle/>
        <a:p>
          <a:endParaRPr lang="en-US"/>
        </a:p>
      </dgm:t>
    </dgm:pt>
    <dgm:pt modelId="{E6416117-AE69-4ACA-A29D-A724AA4F06BF}" type="sibTrans" cxnId="{FA913295-4C2A-44EB-AB6E-16A288DFE6F3}">
      <dgm:prSet phldrT="4" phldr="0"/>
      <dgm:spPr/>
      <dgm:t>
        <a:bodyPr/>
        <a:lstStyle/>
        <a:p>
          <a:endParaRPr lang="en-US"/>
        </a:p>
      </dgm:t>
    </dgm:pt>
    <dgm:pt modelId="{45D36428-75F2-451A-92C9-64EEEF756E3B}">
      <dgm:prSet custT="1"/>
      <dgm:spPr>
        <a:solidFill>
          <a:schemeClr val="accent2">
            <a:lumMod val="40000"/>
            <a:lumOff val="60000"/>
          </a:schemeClr>
        </a:solidFill>
      </dgm:spPr>
      <dgm:t>
        <a:bodyPr/>
        <a:lstStyle/>
        <a:p>
          <a:r>
            <a:rPr lang="en-US" sz="1200" b="1" dirty="0">
              <a:solidFill>
                <a:schemeClr val="tx1"/>
              </a:solidFill>
            </a:rPr>
            <a:t>5. Streamline internal processes, such as inventory management, appointment scheduling, and service workflow, to optimize resource utilization, reduce wait times, and improve overall service efficiency.</a:t>
          </a:r>
        </a:p>
      </dgm:t>
    </dgm:pt>
    <dgm:pt modelId="{6E195A50-C63C-492E-AD5F-65A89BED79C5}" type="parTrans" cxnId="{4C56DBE8-70A7-44EB-873B-3B200007E24D}">
      <dgm:prSet/>
      <dgm:spPr/>
      <dgm:t>
        <a:bodyPr/>
        <a:lstStyle/>
        <a:p>
          <a:endParaRPr lang="en-US"/>
        </a:p>
      </dgm:t>
    </dgm:pt>
    <dgm:pt modelId="{2A684D1D-E579-4FA0-8B3A-498999E73606}" type="sibTrans" cxnId="{4C56DBE8-70A7-44EB-873B-3B200007E24D}">
      <dgm:prSet phldrT="5" phldr="0"/>
      <dgm:spPr/>
      <dgm:t>
        <a:bodyPr/>
        <a:lstStyle/>
        <a:p>
          <a:endParaRPr lang="en-US"/>
        </a:p>
      </dgm:t>
    </dgm:pt>
    <dgm:pt modelId="{A396F0C9-B3B8-42A2-8DFA-BA194A4E0EF6}">
      <dgm:prSet custT="1"/>
      <dgm:spPr>
        <a:solidFill>
          <a:schemeClr val="accent2">
            <a:lumMod val="40000"/>
            <a:lumOff val="60000"/>
          </a:schemeClr>
        </a:solidFill>
      </dgm:spPr>
      <dgm:t>
        <a:bodyPr/>
        <a:lstStyle/>
        <a:p>
          <a:r>
            <a:rPr lang="en-US" sz="1200" b="1" dirty="0">
              <a:solidFill>
                <a:schemeClr val="tx1"/>
              </a:solidFill>
            </a:rPr>
            <a:t>6. Train service advisors to identify opportunities for upselling additional services, such as maintenance packages, tire upgrades, or accessory installations, during customer interactions. Encourage advisors to educate customers on the benefits of these services and address any concerns to increase their uptake.</a:t>
          </a:r>
        </a:p>
      </dgm:t>
    </dgm:pt>
    <dgm:pt modelId="{9C315FBC-311A-4AD0-8E2F-3764EF803993}" type="parTrans" cxnId="{51268048-D79A-471D-A211-B85B43419E98}">
      <dgm:prSet/>
      <dgm:spPr/>
      <dgm:t>
        <a:bodyPr/>
        <a:lstStyle/>
        <a:p>
          <a:endParaRPr lang="en-US"/>
        </a:p>
      </dgm:t>
    </dgm:pt>
    <dgm:pt modelId="{FAC2081C-8943-40BE-BF63-7C6B52F77456}" type="sibTrans" cxnId="{51268048-D79A-471D-A211-B85B43419E98}">
      <dgm:prSet phldrT="6" phldr="0"/>
      <dgm:spPr/>
      <dgm:t>
        <a:bodyPr/>
        <a:lstStyle/>
        <a:p>
          <a:endParaRPr lang="en-US"/>
        </a:p>
      </dgm:t>
    </dgm:pt>
    <dgm:pt modelId="{70210948-95F1-4B76-A9C6-781E4F947639}" type="pres">
      <dgm:prSet presAssocID="{AB4E475B-C86B-4D52-AAF0-7061EF6F2C3A}" presName="linear" presStyleCnt="0">
        <dgm:presLayoutVars>
          <dgm:animLvl val="lvl"/>
          <dgm:resizeHandles val="exact"/>
        </dgm:presLayoutVars>
      </dgm:prSet>
      <dgm:spPr/>
    </dgm:pt>
    <dgm:pt modelId="{171387DE-58F2-4C4F-9037-FA5578F50ABA}" type="pres">
      <dgm:prSet presAssocID="{94FCB6C1-7242-4EC2-8CD1-9C9247960594}" presName="parentText" presStyleLbl="node1" presStyleIdx="0" presStyleCnt="6">
        <dgm:presLayoutVars>
          <dgm:chMax val="0"/>
          <dgm:bulletEnabled val="1"/>
        </dgm:presLayoutVars>
      </dgm:prSet>
      <dgm:spPr/>
    </dgm:pt>
    <dgm:pt modelId="{3BDE4D50-26A7-4404-8E9F-D7919F20B7B5}" type="pres">
      <dgm:prSet presAssocID="{C2CFA283-481E-4EFF-99D2-2A4F27EC713E}" presName="spacer" presStyleCnt="0"/>
      <dgm:spPr/>
    </dgm:pt>
    <dgm:pt modelId="{6E45BC41-4A43-45F6-80FB-27EAAAF0FF84}" type="pres">
      <dgm:prSet presAssocID="{FDF3E60F-20F7-40E1-94DE-DDEE8A8D2AAA}" presName="parentText" presStyleLbl="node1" presStyleIdx="1" presStyleCnt="6">
        <dgm:presLayoutVars>
          <dgm:chMax val="0"/>
          <dgm:bulletEnabled val="1"/>
        </dgm:presLayoutVars>
      </dgm:prSet>
      <dgm:spPr/>
    </dgm:pt>
    <dgm:pt modelId="{8579FD5E-D8F5-4F79-B77B-46D5564127D0}" type="pres">
      <dgm:prSet presAssocID="{999B19DF-B145-48F4-B484-96CBB4074C65}" presName="spacer" presStyleCnt="0"/>
      <dgm:spPr/>
    </dgm:pt>
    <dgm:pt modelId="{93589ADD-B4DC-46A5-BD21-C0374BDB6B96}" type="pres">
      <dgm:prSet presAssocID="{60BE15AC-3E09-4BF4-AA64-39C6D1F68ADB}" presName="parentText" presStyleLbl="node1" presStyleIdx="2" presStyleCnt="6">
        <dgm:presLayoutVars>
          <dgm:chMax val="0"/>
          <dgm:bulletEnabled val="1"/>
        </dgm:presLayoutVars>
      </dgm:prSet>
      <dgm:spPr/>
    </dgm:pt>
    <dgm:pt modelId="{27B1B2B7-066A-4FC2-A0E5-8B66086FD436}" type="pres">
      <dgm:prSet presAssocID="{6E9B3591-5D64-4A63-A58E-9B9345D5FF6B}" presName="spacer" presStyleCnt="0"/>
      <dgm:spPr/>
    </dgm:pt>
    <dgm:pt modelId="{71EFFCD4-39BC-4BBB-9E47-EDFB27BDCD44}" type="pres">
      <dgm:prSet presAssocID="{E983B6A6-B836-438C-90B8-3E1C1B00F5B8}" presName="parentText" presStyleLbl="node1" presStyleIdx="3" presStyleCnt="6">
        <dgm:presLayoutVars>
          <dgm:chMax val="0"/>
          <dgm:bulletEnabled val="1"/>
        </dgm:presLayoutVars>
      </dgm:prSet>
      <dgm:spPr/>
    </dgm:pt>
    <dgm:pt modelId="{836B6EF9-35D6-4BCB-96C9-3CE9249BEF61}" type="pres">
      <dgm:prSet presAssocID="{E6416117-AE69-4ACA-A29D-A724AA4F06BF}" presName="spacer" presStyleCnt="0"/>
      <dgm:spPr/>
    </dgm:pt>
    <dgm:pt modelId="{DDDFF540-099B-4D5C-A380-A79DE7E13EB4}" type="pres">
      <dgm:prSet presAssocID="{45D36428-75F2-451A-92C9-64EEEF756E3B}" presName="parentText" presStyleLbl="node1" presStyleIdx="4" presStyleCnt="6">
        <dgm:presLayoutVars>
          <dgm:chMax val="0"/>
          <dgm:bulletEnabled val="1"/>
        </dgm:presLayoutVars>
      </dgm:prSet>
      <dgm:spPr/>
    </dgm:pt>
    <dgm:pt modelId="{09D24781-8438-4702-ABB7-CB3A1259AF5F}" type="pres">
      <dgm:prSet presAssocID="{2A684D1D-E579-4FA0-8B3A-498999E73606}" presName="spacer" presStyleCnt="0"/>
      <dgm:spPr/>
    </dgm:pt>
    <dgm:pt modelId="{22D39AFB-3524-42F4-9C21-9EF35664F60A}" type="pres">
      <dgm:prSet presAssocID="{A396F0C9-B3B8-42A2-8DFA-BA194A4E0EF6}" presName="parentText" presStyleLbl="node1" presStyleIdx="5" presStyleCnt="6">
        <dgm:presLayoutVars>
          <dgm:chMax val="0"/>
          <dgm:bulletEnabled val="1"/>
        </dgm:presLayoutVars>
      </dgm:prSet>
      <dgm:spPr/>
    </dgm:pt>
  </dgm:ptLst>
  <dgm:cxnLst>
    <dgm:cxn modelId="{98127304-FE4C-4326-B87C-1E8816B6567E}" srcId="{AB4E475B-C86B-4D52-AAF0-7061EF6F2C3A}" destId="{94FCB6C1-7242-4EC2-8CD1-9C9247960594}" srcOrd="0" destOrd="0" parTransId="{24FA4300-DBAE-4863-B3E8-D16CA0BCCA36}" sibTransId="{C2CFA283-481E-4EFF-99D2-2A4F27EC713E}"/>
    <dgm:cxn modelId="{BF6E6D17-FA28-4E77-8798-93584DBC8058}" type="presOf" srcId="{94FCB6C1-7242-4EC2-8CD1-9C9247960594}" destId="{171387DE-58F2-4C4F-9037-FA5578F50ABA}" srcOrd="0" destOrd="0" presId="urn:microsoft.com/office/officeart/2005/8/layout/vList2"/>
    <dgm:cxn modelId="{9CC12827-13DF-48C5-8C7F-C678D1716FA4}" type="presOf" srcId="{45D36428-75F2-451A-92C9-64EEEF756E3B}" destId="{DDDFF540-099B-4D5C-A380-A79DE7E13EB4}" srcOrd="0" destOrd="0" presId="urn:microsoft.com/office/officeart/2005/8/layout/vList2"/>
    <dgm:cxn modelId="{1CBBB344-D280-444A-BC12-605281A4D614}" srcId="{AB4E475B-C86B-4D52-AAF0-7061EF6F2C3A}" destId="{60BE15AC-3E09-4BF4-AA64-39C6D1F68ADB}" srcOrd="2" destOrd="0" parTransId="{267AD97A-1AE3-4824-9465-27C58580615F}" sibTransId="{6E9B3591-5D64-4A63-A58E-9B9345D5FF6B}"/>
    <dgm:cxn modelId="{51268048-D79A-471D-A211-B85B43419E98}" srcId="{AB4E475B-C86B-4D52-AAF0-7061EF6F2C3A}" destId="{A396F0C9-B3B8-42A2-8DFA-BA194A4E0EF6}" srcOrd="5" destOrd="0" parTransId="{9C315FBC-311A-4AD0-8E2F-3764EF803993}" sibTransId="{FAC2081C-8943-40BE-BF63-7C6B52F77456}"/>
    <dgm:cxn modelId="{DF016A6D-A67C-4B05-9D06-7C4C386121D8}" srcId="{AB4E475B-C86B-4D52-AAF0-7061EF6F2C3A}" destId="{FDF3E60F-20F7-40E1-94DE-DDEE8A8D2AAA}" srcOrd="1" destOrd="0" parTransId="{471235CE-FC0F-40AA-8C1C-07F54D2C2C64}" sibTransId="{999B19DF-B145-48F4-B484-96CBB4074C65}"/>
    <dgm:cxn modelId="{696DAA4F-499F-4577-AEA7-E830B318CE50}" type="presOf" srcId="{A396F0C9-B3B8-42A2-8DFA-BA194A4E0EF6}" destId="{22D39AFB-3524-42F4-9C21-9EF35664F60A}" srcOrd="0" destOrd="0" presId="urn:microsoft.com/office/officeart/2005/8/layout/vList2"/>
    <dgm:cxn modelId="{380DF052-9CB3-4005-BBFC-E47E28915432}" type="presOf" srcId="{60BE15AC-3E09-4BF4-AA64-39C6D1F68ADB}" destId="{93589ADD-B4DC-46A5-BD21-C0374BDB6B96}" srcOrd="0" destOrd="0" presId="urn:microsoft.com/office/officeart/2005/8/layout/vList2"/>
    <dgm:cxn modelId="{7A604B90-131B-424B-8ECE-26433F5C8C61}" type="presOf" srcId="{AB4E475B-C86B-4D52-AAF0-7061EF6F2C3A}" destId="{70210948-95F1-4B76-A9C6-781E4F947639}" srcOrd="0" destOrd="0" presId="urn:microsoft.com/office/officeart/2005/8/layout/vList2"/>
    <dgm:cxn modelId="{FA913295-4C2A-44EB-AB6E-16A288DFE6F3}" srcId="{AB4E475B-C86B-4D52-AAF0-7061EF6F2C3A}" destId="{E983B6A6-B836-438C-90B8-3E1C1B00F5B8}" srcOrd="3" destOrd="0" parTransId="{BC2C99CF-6E9B-4AD9-95C0-0EE5E95442BB}" sibTransId="{E6416117-AE69-4ACA-A29D-A724AA4F06BF}"/>
    <dgm:cxn modelId="{E84930AA-CEDB-4C16-B52A-3E141F862EEB}" type="presOf" srcId="{FDF3E60F-20F7-40E1-94DE-DDEE8A8D2AAA}" destId="{6E45BC41-4A43-45F6-80FB-27EAAAF0FF84}" srcOrd="0" destOrd="0" presId="urn:microsoft.com/office/officeart/2005/8/layout/vList2"/>
    <dgm:cxn modelId="{6A5601E8-1734-4115-B2D8-4EBFC744D33C}" type="presOf" srcId="{E983B6A6-B836-438C-90B8-3E1C1B00F5B8}" destId="{71EFFCD4-39BC-4BBB-9E47-EDFB27BDCD44}" srcOrd="0" destOrd="0" presId="urn:microsoft.com/office/officeart/2005/8/layout/vList2"/>
    <dgm:cxn modelId="{4C56DBE8-70A7-44EB-873B-3B200007E24D}" srcId="{AB4E475B-C86B-4D52-AAF0-7061EF6F2C3A}" destId="{45D36428-75F2-451A-92C9-64EEEF756E3B}" srcOrd="4" destOrd="0" parTransId="{6E195A50-C63C-492E-AD5F-65A89BED79C5}" sibTransId="{2A684D1D-E579-4FA0-8B3A-498999E73606}"/>
    <dgm:cxn modelId="{A3720DBA-878F-4965-A41B-3C163A9E6FC7}" type="presParOf" srcId="{70210948-95F1-4B76-A9C6-781E4F947639}" destId="{171387DE-58F2-4C4F-9037-FA5578F50ABA}" srcOrd="0" destOrd="0" presId="urn:microsoft.com/office/officeart/2005/8/layout/vList2"/>
    <dgm:cxn modelId="{446D59D7-B6CA-48D2-BC7D-1B2B2C2568C8}" type="presParOf" srcId="{70210948-95F1-4B76-A9C6-781E4F947639}" destId="{3BDE4D50-26A7-4404-8E9F-D7919F20B7B5}" srcOrd="1" destOrd="0" presId="urn:microsoft.com/office/officeart/2005/8/layout/vList2"/>
    <dgm:cxn modelId="{2C5C1E3B-14C5-46FB-BBBE-14599DC5048F}" type="presParOf" srcId="{70210948-95F1-4B76-A9C6-781E4F947639}" destId="{6E45BC41-4A43-45F6-80FB-27EAAAF0FF84}" srcOrd="2" destOrd="0" presId="urn:microsoft.com/office/officeart/2005/8/layout/vList2"/>
    <dgm:cxn modelId="{E50A1C7F-36D0-465F-9CFF-71C6A7E3DE36}" type="presParOf" srcId="{70210948-95F1-4B76-A9C6-781E4F947639}" destId="{8579FD5E-D8F5-4F79-B77B-46D5564127D0}" srcOrd="3" destOrd="0" presId="urn:microsoft.com/office/officeart/2005/8/layout/vList2"/>
    <dgm:cxn modelId="{59990C8D-8B85-4CAA-8E5D-78BB734CDF28}" type="presParOf" srcId="{70210948-95F1-4B76-A9C6-781E4F947639}" destId="{93589ADD-B4DC-46A5-BD21-C0374BDB6B96}" srcOrd="4" destOrd="0" presId="urn:microsoft.com/office/officeart/2005/8/layout/vList2"/>
    <dgm:cxn modelId="{AF2418F2-A930-4DC8-9D3E-F711F3BF4215}" type="presParOf" srcId="{70210948-95F1-4B76-A9C6-781E4F947639}" destId="{27B1B2B7-066A-4FC2-A0E5-8B66086FD436}" srcOrd="5" destOrd="0" presId="urn:microsoft.com/office/officeart/2005/8/layout/vList2"/>
    <dgm:cxn modelId="{78993D5E-A37A-435F-AB9C-1B9EE1A774AB}" type="presParOf" srcId="{70210948-95F1-4B76-A9C6-781E4F947639}" destId="{71EFFCD4-39BC-4BBB-9E47-EDFB27BDCD44}" srcOrd="6" destOrd="0" presId="urn:microsoft.com/office/officeart/2005/8/layout/vList2"/>
    <dgm:cxn modelId="{0B9AD7B5-13C6-4322-8882-B570A1ECAFB3}" type="presParOf" srcId="{70210948-95F1-4B76-A9C6-781E4F947639}" destId="{836B6EF9-35D6-4BCB-96C9-3CE9249BEF61}" srcOrd="7" destOrd="0" presId="urn:microsoft.com/office/officeart/2005/8/layout/vList2"/>
    <dgm:cxn modelId="{15CE3DA3-1EA8-4E76-8E73-5DEB5F335E50}" type="presParOf" srcId="{70210948-95F1-4B76-A9C6-781E4F947639}" destId="{DDDFF540-099B-4D5C-A380-A79DE7E13EB4}" srcOrd="8" destOrd="0" presId="urn:microsoft.com/office/officeart/2005/8/layout/vList2"/>
    <dgm:cxn modelId="{71323E02-73A8-477F-8DEB-4E5AA6EEF489}" type="presParOf" srcId="{70210948-95F1-4B76-A9C6-781E4F947639}" destId="{09D24781-8438-4702-ABB7-CB3A1259AF5F}" srcOrd="9" destOrd="0" presId="urn:microsoft.com/office/officeart/2005/8/layout/vList2"/>
    <dgm:cxn modelId="{CA6F1788-61E9-463C-BCF9-729A2EC2E05E}" type="presParOf" srcId="{70210948-95F1-4B76-A9C6-781E4F947639}" destId="{22D39AFB-3524-42F4-9C21-9EF35664F60A}"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A5816C6-59AC-4E27-971E-60A419608168}" type="doc">
      <dgm:prSet loTypeId="urn:microsoft.com/office/officeart/2018/2/layout/IconVerticalSolidList" loCatId="icon" qsTypeId="urn:microsoft.com/office/officeart/2005/8/quickstyle/simple1" qsCatId="simple" csTypeId="urn:microsoft.com/office/officeart/2018/5/colors/Iconchunking_neutralbg_accent0_3" csCatId="mainScheme" phldr="1"/>
      <dgm:spPr/>
      <dgm:t>
        <a:bodyPr/>
        <a:lstStyle/>
        <a:p>
          <a:endParaRPr lang="en-US"/>
        </a:p>
      </dgm:t>
    </dgm:pt>
    <dgm:pt modelId="{7CB58E7A-2279-4901-A8EE-99733A1F246F}">
      <dgm:prSet/>
      <dgm:spPr/>
      <dgm:t>
        <a:bodyPr/>
        <a:lstStyle/>
        <a:p>
          <a:pPr>
            <a:lnSpc>
              <a:spcPct val="100000"/>
            </a:lnSpc>
          </a:pPr>
          <a:r>
            <a:rPr lang="en-US" dirty="0"/>
            <a:t>1. Implement an employee retention program</a:t>
          </a:r>
        </a:p>
      </dgm:t>
    </dgm:pt>
    <dgm:pt modelId="{617BB1FA-D7CD-4964-ABA7-D1EFA4E6062D}" type="parTrans" cxnId="{2B98184B-2ACE-4317-8521-1A3BAF103E03}">
      <dgm:prSet/>
      <dgm:spPr/>
      <dgm:t>
        <a:bodyPr/>
        <a:lstStyle/>
        <a:p>
          <a:endParaRPr lang="en-US"/>
        </a:p>
      </dgm:t>
    </dgm:pt>
    <dgm:pt modelId="{BE7F836E-3703-4DAF-BD52-D6ACBC14C759}" type="sibTrans" cxnId="{2B98184B-2ACE-4317-8521-1A3BAF103E03}">
      <dgm:prSet/>
      <dgm:spPr/>
      <dgm:t>
        <a:bodyPr/>
        <a:lstStyle/>
        <a:p>
          <a:endParaRPr lang="en-US"/>
        </a:p>
      </dgm:t>
    </dgm:pt>
    <dgm:pt modelId="{04A49BE6-CAAC-4DB5-9CCE-0917F3E88AD4}">
      <dgm:prSet/>
      <dgm:spPr/>
      <dgm:t>
        <a:bodyPr/>
        <a:lstStyle/>
        <a:p>
          <a:pPr>
            <a:lnSpc>
              <a:spcPct val="100000"/>
            </a:lnSpc>
          </a:pPr>
          <a:r>
            <a:rPr lang="en-US" dirty="0"/>
            <a:t>Opportunities for advancement</a:t>
          </a:r>
        </a:p>
      </dgm:t>
    </dgm:pt>
    <dgm:pt modelId="{8943D7FE-E13D-4674-B4B0-F0C8D1808508}" type="parTrans" cxnId="{70A8CC7A-1074-4E8D-8DF1-849DC4DB5BB7}">
      <dgm:prSet/>
      <dgm:spPr/>
      <dgm:t>
        <a:bodyPr/>
        <a:lstStyle/>
        <a:p>
          <a:endParaRPr lang="en-US"/>
        </a:p>
      </dgm:t>
    </dgm:pt>
    <dgm:pt modelId="{E337A6FD-3346-4204-9580-E2E76855BA8F}" type="sibTrans" cxnId="{70A8CC7A-1074-4E8D-8DF1-849DC4DB5BB7}">
      <dgm:prSet/>
      <dgm:spPr/>
      <dgm:t>
        <a:bodyPr/>
        <a:lstStyle/>
        <a:p>
          <a:endParaRPr lang="en-US"/>
        </a:p>
      </dgm:t>
    </dgm:pt>
    <dgm:pt modelId="{42B4DA9E-B405-4C49-B578-CAD337479C8D}">
      <dgm:prSet/>
      <dgm:spPr/>
      <dgm:t>
        <a:bodyPr/>
        <a:lstStyle/>
        <a:p>
          <a:pPr>
            <a:lnSpc>
              <a:spcPct val="100000"/>
            </a:lnSpc>
          </a:pPr>
          <a:r>
            <a:rPr lang="en-US" dirty="0"/>
            <a:t>Create a positive work environment </a:t>
          </a:r>
        </a:p>
      </dgm:t>
    </dgm:pt>
    <dgm:pt modelId="{F687EE5A-BD57-4E6A-8707-24E002FF9716}" type="parTrans" cxnId="{8E02107D-0040-4E80-8EED-65F783C9A94B}">
      <dgm:prSet/>
      <dgm:spPr/>
      <dgm:t>
        <a:bodyPr/>
        <a:lstStyle/>
        <a:p>
          <a:endParaRPr lang="en-US"/>
        </a:p>
      </dgm:t>
    </dgm:pt>
    <dgm:pt modelId="{60931A85-9E97-4084-ADEB-75DCAF4893B1}" type="sibTrans" cxnId="{8E02107D-0040-4E80-8EED-65F783C9A94B}">
      <dgm:prSet/>
      <dgm:spPr/>
      <dgm:t>
        <a:bodyPr/>
        <a:lstStyle/>
        <a:p>
          <a:endParaRPr lang="en-US"/>
        </a:p>
      </dgm:t>
    </dgm:pt>
    <dgm:pt modelId="{20C85991-39B0-4016-A3BC-8E2B3A407F78}">
      <dgm:prSet/>
      <dgm:spPr/>
      <dgm:t>
        <a:bodyPr/>
        <a:lstStyle/>
        <a:p>
          <a:pPr>
            <a:lnSpc>
              <a:spcPct val="100000"/>
            </a:lnSpc>
          </a:pPr>
          <a:r>
            <a:rPr lang="en-US" dirty="0"/>
            <a:t>Conduct performance reviews</a:t>
          </a:r>
        </a:p>
      </dgm:t>
    </dgm:pt>
    <dgm:pt modelId="{1376BE02-FD98-4C02-BD5F-2CD7F8AAD17B}" type="parTrans" cxnId="{C1C628F3-F539-4614-BC14-22F5A9157A91}">
      <dgm:prSet/>
      <dgm:spPr/>
      <dgm:t>
        <a:bodyPr/>
        <a:lstStyle/>
        <a:p>
          <a:endParaRPr lang="en-US"/>
        </a:p>
      </dgm:t>
    </dgm:pt>
    <dgm:pt modelId="{540888F7-4AB6-4C1A-838B-693C9F920956}" type="sibTrans" cxnId="{C1C628F3-F539-4614-BC14-22F5A9157A91}">
      <dgm:prSet/>
      <dgm:spPr/>
      <dgm:t>
        <a:bodyPr/>
        <a:lstStyle/>
        <a:p>
          <a:endParaRPr lang="en-US"/>
        </a:p>
      </dgm:t>
    </dgm:pt>
    <dgm:pt modelId="{D7C643B5-329B-4BE2-B29D-308A76457C21}">
      <dgm:prSet/>
      <dgm:spPr/>
      <dgm:t>
        <a:bodyPr/>
        <a:lstStyle/>
        <a:p>
          <a:pPr>
            <a:lnSpc>
              <a:spcPct val="100000"/>
            </a:lnSpc>
          </a:pPr>
          <a:r>
            <a:rPr lang="en-US"/>
            <a:t>2. Develop training programs for service advisors</a:t>
          </a:r>
        </a:p>
      </dgm:t>
    </dgm:pt>
    <dgm:pt modelId="{56C913D8-2357-4908-9089-06685C839043}" type="parTrans" cxnId="{24A089A9-C4C2-4199-9244-E7C55AD7267A}">
      <dgm:prSet/>
      <dgm:spPr/>
      <dgm:t>
        <a:bodyPr/>
        <a:lstStyle/>
        <a:p>
          <a:endParaRPr lang="en-US"/>
        </a:p>
      </dgm:t>
    </dgm:pt>
    <dgm:pt modelId="{A5A1B66E-87C3-4188-9D3E-0BF684982B09}" type="sibTrans" cxnId="{24A089A9-C4C2-4199-9244-E7C55AD7267A}">
      <dgm:prSet/>
      <dgm:spPr/>
      <dgm:t>
        <a:bodyPr/>
        <a:lstStyle/>
        <a:p>
          <a:endParaRPr lang="en-US"/>
        </a:p>
      </dgm:t>
    </dgm:pt>
    <dgm:pt modelId="{44486A96-4550-4DD1-9E9B-66602BFDC9AA}">
      <dgm:prSet/>
      <dgm:spPr/>
      <dgm:t>
        <a:bodyPr/>
        <a:lstStyle/>
        <a:p>
          <a:pPr>
            <a:lnSpc>
              <a:spcPct val="100000"/>
            </a:lnSpc>
          </a:pPr>
          <a:r>
            <a:rPr lang="en-US" dirty="0"/>
            <a:t>Provide ongoing support and coaching </a:t>
          </a:r>
        </a:p>
      </dgm:t>
    </dgm:pt>
    <dgm:pt modelId="{DA4E4A8F-2E36-4EAD-8367-5B6A377FB70D}" type="parTrans" cxnId="{25701BED-D15E-4F8D-97E3-31665479D654}">
      <dgm:prSet/>
      <dgm:spPr/>
      <dgm:t>
        <a:bodyPr/>
        <a:lstStyle/>
        <a:p>
          <a:endParaRPr lang="en-US"/>
        </a:p>
      </dgm:t>
    </dgm:pt>
    <dgm:pt modelId="{F41E6E67-C6F5-4AC8-A6CB-370CDE647413}" type="sibTrans" cxnId="{25701BED-D15E-4F8D-97E3-31665479D654}">
      <dgm:prSet/>
      <dgm:spPr/>
      <dgm:t>
        <a:bodyPr/>
        <a:lstStyle/>
        <a:p>
          <a:endParaRPr lang="en-US"/>
        </a:p>
      </dgm:t>
    </dgm:pt>
    <dgm:pt modelId="{22BEA5AF-C94A-4106-8A5A-5EF8A17A0C88}">
      <dgm:prSet/>
      <dgm:spPr/>
      <dgm:t>
        <a:bodyPr/>
        <a:lstStyle/>
        <a:p>
          <a:pPr>
            <a:lnSpc>
              <a:spcPct val="100000"/>
            </a:lnSpc>
          </a:pPr>
          <a:r>
            <a:rPr lang="en-US" dirty="0"/>
            <a:t>Role paying exercises with weekly training refreshers</a:t>
          </a:r>
        </a:p>
      </dgm:t>
    </dgm:pt>
    <dgm:pt modelId="{8E671D91-75EC-4F70-8E51-09F3CD27AA41}" type="parTrans" cxnId="{D20E6AD6-ABE0-41EA-8A87-B081D306E727}">
      <dgm:prSet/>
      <dgm:spPr/>
      <dgm:t>
        <a:bodyPr/>
        <a:lstStyle/>
        <a:p>
          <a:endParaRPr lang="en-US"/>
        </a:p>
      </dgm:t>
    </dgm:pt>
    <dgm:pt modelId="{4F2A85F4-FD7A-48D4-8321-42210C828BE1}" type="sibTrans" cxnId="{D20E6AD6-ABE0-41EA-8A87-B081D306E727}">
      <dgm:prSet/>
      <dgm:spPr/>
      <dgm:t>
        <a:bodyPr/>
        <a:lstStyle/>
        <a:p>
          <a:endParaRPr lang="en-US"/>
        </a:p>
      </dgm:t>
    </dgm:pt>
    <dgm:pt modelId="{948309BA-3A0C-437A-AA06-837E75910DBD}">
      <dgm:prSet/>
      <dgm:spPr/>
      <dgm:t>
        <a:bodyPr/>
        <a:lstStyle/>
        <a:p>
          <a:pPr>
            <a:lnSpc>
              <a:spcPct val="100000"/>
            </a:lnSpc>
          </a:pPr>
          <a:r>
            <a:rPr lang="en-US"/>
            <a:t>Shadow experienced advisors within our organization</a:t>
          </a:r>
        </a:p>
      </dgm:t>
    </dgm:pt>
    <dgm:pt modelId="{73E1AE7F-C55D-4A44-BF10-72E0B8212798}" type="parTrans" cxnId="{21F63369-2543-4EAB-8837-A21154B47BC5}">
      <dgm:prSet/>
      <dgm:spPr/>
      <dgm:t>
        <a:bodyPr/>
        <a:lstStyle/>
        <a:p>
          <a:endParaRPr lang="en-US"/>
        </a:p>
      </dgm:t>
    </dgm:pt>
    <dgm:pt modelId="{DFFCBF08-5557-47E7-B471-2B7420BCCDE0}" type="sibTrans" cxnId="{21F63369-2543-4EAB-8837-A21154B47BC5}">
      <dgm:prSet/>
      <dgm:spPr/>
      <dgm:t>
        <a:bodyPr/>
        <a:lstStyle/>
        <a:p>
          <a:endParaRPr lang="en-US"/>
        </a:p>
      </dgm:t>
    </dgm:pt>
    <dgm:pt modelId="{14F9A6D5-4624-4567-BF9B-5CE07BB5932E}">
      <dgm:prSet/>
      <dgm:spPr/>
      <dgm:t>
        <a:bodyPr/>
        <a:lstStyle/>
        <a:p>
          <a:pPr>
            <a:lnSpc>
              <a:spcPct val="100000"/>
            </a:lnSpc>
          </a:pPr>
          <a:r>
            <a:rPr lang="en-US"/>
            <a:t>3. Increase online visibility </a:t>
          </a:r>
        </a:p>
      </dgm:t>
    </dgm:pt>
    <dgm:pt modelId="{B22DCC10-01D6-4271-95CF-5F8A831C9468}" type="parTrans" cxnId="{9283B87F-EC82-4F21-95AB-38E7A724F082}">
      <dgm:prSet/>
      <dgm:spPr/>
      <dgm:t>
        <a:bodyPr/>
        <a:lstStyle/>
        <a:p>
          <a:endParaRPr lang="en-US"/>
        </a:p>
      </dgm:t>
    </dgm:pt>
    <dgm:pt modelId="{879FE865-1C16-4590-89F4-7B8748E2958A}" type="sibTrans" cxnId="{9283B87F-EC82-4F21-95AB-38E7A724F082}">
      <dgm:prSet/>
      <dgm:spPr/>
      <dgm:t>
        <a:bodyPr/>
        <a:lstStyle/>
        <a:p>
          <a:endParaRPr lang="en-US"/>
        </a:p>
      </dgm:t>
    </dgm:pt>
    <dgm:pt modelId="{619A5160-9D7C-4A7A-9770-74AF05DA7081}">
      <dgm:prSet/>
      <dgm:spPr/>
      <dgm:t>
        <a:bodyPr/>
        <a:lstStyle/>
        <a:p>
          <a:pPr>
            <a:lnSpc>
              <a:spcPct val="100000"/>
            </a:lnSpc>
          </a:pPr>
          <a:r>
            <a:rPr lang="en-US" dirty="0"/>
            <a:t>Identify our target demographic and create marketing gear towards that crowd</a:t>
          </a:r>
        </a:p>
      </dgm:t>
    </dgm:pt>
    <dgm:pt modelId="{5B2E1C9A-B716-4ED8-AAA2-CDEF9370480D}" type="parTrans" cxnId="{F93151A8-8583-4142-94A8-E778CF044635}">
      <dgm:prSet/>
      <dgm:spPr/>
      <dgm:t>
        <a:bodyPr/>
        <a:lstStyle/>
        <a:p>
          <a:endParaRPr lang="en-US"/>
        </a:p>
      </dgm:t>
    </dgm:pt>
    <dgm:pt modelId="{5AD20E75-E938-43CC-89F4-6C6C8B802DB4}" type="sibTrans" cxnId="{F93151A8-8583-4142-94A8-E778CF044635}">
      <dgm:prSet/>
      <dgm:spPr/>
      <dgm:t>
        <a:bodyPr/>
        <a:lstStyle/>
        <a:p>
          <a:endParaRPr lang="en-US"/>
        </a:p>
      </dgm:t>
    </dgm:pt>
    <dgm:pt modelId="{B2B1DC0A-4005-4B21-8597-2531BABDDE1F}">
      <dgm:prSet/>
      <dgm:spPr/>
      <dgm:t>
        <a:bodyPr/>
        <a:lstStyle/>
        <a:p>
          <a:pPr>
            <a:lnSpc>
              <a:spcPct val="100000"/>
            </a:lnSpc>
          </a:pPr>
          <a:r>
            <a:rPr lang="en-US"/>
            <a:t>Search engine optimization	</a:t>
          </a:r>
        </a:p>
      </dgm:t>
    </dgm:pt>
    <dgm:pt modelId="{9C04FC32-5459-4962-A0FC-D652E52D1608}" type="parTrans" cxnId="{514EC08B-BFF8-41E3-A7FB-2C8962E0AA9D}">
      <dgm:prSet/>
      <dgm:spPr/>
      <dgm:t>
        <a:bodyPr/>
        <a:lstStyle/>
        <a:p>
          <a:endParaRPr lang="en-US"/>
        </a:p>
      </dgm:t>
    </dgm:pt>
    <dgm:pt modelId="{3BB6719F-BAC3-47E5-B1C8-9B13AC5697FB}" type="sibTrans" cxnId="{514EC08B-BFF8-41E3-A7FB-2C8962E0AA9D}">
      <dgm:prSet/>
      <dgm:spPr/>
      <dgm:t>
        <a:bodyPr/>
        <a:lstStyle/>
        <a:p>
          <a:endParaRPr lang="en-US"/>
        </a:p>
      </dgm:t>
    </dgm:pt>
    <dgm:pt modelId="{2AAF7138-C910-4D45-9D75-0464614AFAF3}">
      <dgm:prSet/>
      <dgm:spPr/>
      <dgm:t>
        <a:bodyPr/>
        <a:lstStyle/>
        <a:p>
          <a:pPr>
            <a:lnSpc>
              <a:spcPct val="100000"/>
            </a:lnSpc>
          </a:pPr>
          <a:r>
            <a:rPr lang="en-US"/>
            <a:t>4. Enhance loyalty programs</a:t>
          </a:r>
        </a:p>
      </dgm:t>
    </dgm:pt>
    <dgm:pt modelId="{E2C77E0F-1092-4729-9DC7-02CCB0C93297}" type="parTrans" cxnId="{04252163-390D-4F3A-8221-A911E7FD6F01}">
      <dgm:prSet/>
      <dgm:spPr/>
      <dgm:t>
        <a:bodyPr/>
        <a:lstStyle/>
        <a:p>
          <a:endParaRPr lang="en-US"/>
        </a:p>
      </dgm:t>
    </dgm:pt>
    <dgm:pt modelId="{74832B45-7E04-46B5-B364-FA6F35D5ABA6}" type="sibTrans" cxnId="{04252163-390D-4F3A-8221-A911E7FD6F01}">
      <dgm:prSet/>
      <dgm:spPr/>
      <dgm:t>
        <a:bodyPr/>
        <a:lstStyle/>
        <a:p>
          <a:endParaRPr lang="en-US"/>
        </a:p>
      </dgm:t>
    </dgm:pt>
    <dgm:pt modelId="{C9CB4B91-BC8D-4E2C-AF54-15024D01AF72}">
      <dgm:prSet/>
      <dgm:spPr/>
      <dgm:t>
        <a:bodyPr/>
        <a:lstStyle/>
        <a:p>
          <a:pPr>
            <a:lnSpc>
              <a:spcPct val="100000"/>
            </a:lnSpc>
          </a:pPr>
          <a:r>
            <a:rPr lang="en-US" dirty="0"/>
            <a:t>Personalized offers </a:t>
          </a:r>
        </a:p>
      </dgm:t>
    </dgm:pt>
    <dgm:pt modelId="{2E1ABDFB-F40C-4875-93EE-97F60EFCE348}" type="parTrans" cxnId="{ED67F32D-01D2-4609-870F-E9BBDA6E9E32}">
      <dgm:prSet/>
      <dgm:spPr/>
      <dgm:t>
        <a:bodyPr/>
        <a:lstStyle/>
        <a:p>
          <a:endParaRPr lang="en-US"/>
        </a:p>
      </dgm:t>
    </dgm:pt>
    <dgm:pt modelId="{6EF28673-DD82-447E-9CC8-A8357BFF44A2}" type="sibTrans" cxnId="{ED67F32D-01D2-4609-870F-E9BBDA6E9E32}">
      <dgm:prSet/>
      <dgm:spPr/>
      <dgm:t>
        <a:bodyPr/>
        <a:lstStyle/>
        <a:p>
          <a:endParaRPr lang="en-US"/>
        </a:p>
      </dgm:t>
    </dgm:pt>
    <dgm:pt modelId="{FEDED277-378A-4CA4-9FEE-ED7CBA1780E7}">
      <dgm:prSet/>
      <dgm:spPr/>
      <dgm:t>
        <a:bodyPr/>
        <a:lstStyle/>
        <a:p>
          <a:pPr>
            <a:lnSpc>
              <a:spcPct val="100000"/>
            </a:lnSpc>
          </a:pPr>
          <a:r>
            <a:rPr lang="en-US"/>
            <a:t>Referral programs		</a:t>
          </a:r>
        </a:p>
      </dgm:t>
    </dgm:pt>
    <dgm:pt modelId="{49A98806-02BE-4CAA-B022-51DF3FCF474B}" type="parTrans" cxnId="{F05D589B-09F2-41AE-89B4-B510EDA3D62E}">
      <dgm:prSet/>
      <dgm:spPr/>
      <dgm:t>
        <a:bodyPr/>
        <a:lstStyle/>
        <a:p>
          <a:endParaRPr lang="en-US"/>
        </a:p>
      </dgm:t>
    </dgm:pt>
    <dgm:pt modelId="{F871851C-FE4A-4A38-87FD-DE679077E057}" type="sibTrans" cxnId="{F05D589B-09F2-41AE-89B4-B510EDA3D62E}">
      <dgm:prSet/>
      <dgm:spPr/>
      <dgm:t>
        <a:bodyPr/>
        <a:lstStyle/>
        <a:p>
          <a:endParaRPr lang="en-US"/>
        </a:p>
      </dgm:t>
    </dgm:pt>
    <dgm:pt modelId="{941A77D7-8012-4820-8C73-0FDF030DE902}">
      <dgm:prSet/>
      <dgm:spPr/>
      <dgm:t>
        <a:bodyPr/>
        <a:lstStyle/>
        <a:p>
          <a:pPr>
            <a:lnSpc>
              <a:spcPct val="100000"/>
            </a:lnSpc>
          </a:pPr>
          <a:r>
            <a:rPr lang="en-US"/>
            <a:t>5. Streamline internal processes</a:t>
          </a:r>
        </a:p>
      </dgm:t>
    </dgm:pt>
    <dgm:pt modelId="{84558FE1-53AA-4910-829F-D50604734A99}" type="parTrans" cxnId="{6632C3A7-656E-4015-BDA6-E59CB0FB87C7}">
      <dgm:prSet/>
      <dgm:spPr/>
      <dgm:t>
        <a:bodyPr/>
        <a:lstStyle/>
        <a:p>
          <a:endParaRPr lang="en-US"/>
        </a:p>
      </dgm:t>
    </dgm:pt>
    <dgm:pt modelId="{0B4F925F-7764-4CF2-8EE6-8CF9235AA366}" type="sibTrans" cxnId="{6632C3A7-656E-4015-BDA6-E59CB0FB87C7}">
      <dgm:prSet/>
      <dgm:spPr/>
      <dgm:t>
        <a:bodyPr/>
        <a:lstStyle/>
        <a:p>
          <a:endParaRPr lang="en-US"/>
        </a:p>
      </dgm:t>
    </dgm:pt>
    <dgm:pt modelId="{7B3B5789-0EFC-4158-BA32-0CECA28D0E92}">
      <dgm:prSet/>
      <dgm:spPr/>
      <dgm:t>
        <a:bodyPr/>
        <a:lstStyle/>
        <a:p>
          <a:pPr>
            <a:lnSpc>
              <a:spcPct val="100000"/>
            </a:lnSpc>
          </a:pPr>
          <a:r>
            <a:rPr lang="en-US"/>
            <a:t>6. Train advisors on upselling</a:t>
          </a:r>
        </a:p>
      </dgm:t>
    </dgm:pt>
    <dgm:pt modelId="{0726671B-3592-4413-B881-9C02915FB188}" type="parTrans" cxnId="{00944518-C20A-4A70-9269-1E7FD17615B8}">
      <dgm:prSet/>
      <dgm:spPr/>
      <dgm:t>
        <a:bodyPr/>
        <a:lstStyle/>
        <a:p>
          <a:endParaRPr lang="en-US"/>
        </a:p>
      </dgm:t>
    </dgm:pt>
    <dgm:pt modelId="{B2A9A9D7-BAB5-45CE-B85A-F29D7844B203}" type="sibTrans" cxnId="{00944518-C20A-4A70-9269-1E7FD17615B8}">
      <dgm:prSet/>
      <dgm:spPr/>
      <dgm:t>
        <a:bodyPr/>
        <a:lstStyle/>
        <a:p>
          <a:endParaRPr lang="en-US"/>
        </a:p>
      </dgm:t>
    </dgm:pt>
    <dgm:pt modelId="{65DD633F-0939-4D6B-A78D-96423A6C8516}">
      <dgm:prSet/>
      <dgm:spPr/>
      <dgm:t>
        <a:bodyPr/>
        <a:lstStyle/>
        <a:p>
          <a:pPr>
            <a:lnSpc>
              <a:spcPct val="100000"/>
            </a:lnSpc>
          </a:pPr>
          <a:r>
            <a:rPr lang="en-US"/>
            <a:t>Partner with sales managers for training guidance</a:t>
          </a:r>
        </a:p>
      </dgm:t>
    </dgm:pt>
    <dgm:pt modelId="{77766E7E-C439-4633-9E70-FE97D61624FE}" type="parTrans" cxnId="{3441B537-6E05-4132-92DF-0719D3BE26A1}">
      <dgm:prSet/>
      <dgm:spPr/>
      <dgm:t>
        <a:bodyPr/>
        <a:lstStyle/>
        <a:p>
          <a:endParaRPr lang="en-US"/>
        </a:p>
      </dgm:t>
    </dgm:pt>
    <dgm:pt modelId="{D04DBB3C-3EA1-414D-98B9-828D70B36774}" type="sibTrans" cxnId="{3441B537-6E05-4132-92DF-0719D3BE26A1}">
      <dgm:prSet/>
      <dgm:spPr/>
      <dgm:t>
        <a:bodyPr/>
        <a:lstStyle/>
        <a:p>
          <a:endParaRPr lang="en-US"/>
        </a:p>
      </dgm:t>
    </dgm:pt>
    <dgm:pt modelId="{6A41F1FA-2230-4350-BC40-CEEA96BAA017}">
      <dgm:prSet/>
      <dgm:spPr/>
      <dgm:t>
        <a:bodyPr/>
        <a:lstStyle/>
        <a:p>
          <a:pPr>
            <a:lnSpc>
              <a:spcPct val="100000"/>
            </a:lnSpc>
          </a:pPr>
          <a:r>
            <a:rPr lang="en-US" dirty="0"/>
            <a:t>Train on how to listen to customers</a:t>
          </a:r>
        </a:p>
      </dgm:t>
    </dgm:pt>
    <dgm:pt modelId="{6E08DEB0-9296-468C-B322-75ACBAD4CA6E}" type="parTrans" cxnId="{B0ACD6EA-A2A8-4F88-AB45-D60B2E190624}">
      <dgm:prSet/>
      <dgm:spPr/>
      <dgm:t>
        <a:bodyPr/>
        <a:lstStyle/>
        <a:p>
          <a:endParaRPr lang="en-US"/>
        </a:p>
      </dgm:t>
    </dgm:pt>
    <dgm:pt modelId="{BDE72907-07D3-4560-A4E0-0A74739E2507}" type="sibTrans" cxnId="{B0ACD6EA-A2A8-4F88-AB45-D60B2E190624}">
      <dgm:prSet/>
      <dgm:spPr/>
      <dgm:t>
        <a:bodyPr/>
        <a:lstStyle/>
        <a:p>
          <a:endParaRPr lang="en-US"/>
        </a:p>
      </dgm:t>
    </dgm:pt>
    <dgm:pt modelId="{B318B624-23B1-4B2A-AAA7-76A771572B8E}" type="pres">
      <dgm:prSet presAssocID="{FA5816C6-59AC-4E27-971E-60A419608168}" presName="root" presStyleCnt="0">
        <dgm:presLayoutVars>
          <dgm:dir/>
          <dgm:resizeHandles val="exact"/>
        </dgm:presLayoutVars>
      </dgm:prSet>
      <dgm:spPr/>
    </dgm:pt>
    <dgm:pt modelId="{70722607-D2B1-4C26-85CD-9987CD13AE3D}" type="pres">
      <dgm:prSet presAssocID="{7CB58E7A-2279-4901-A8EE-99733A1F246F}" presName="compNode" presStyleCnt="0"/>
      <dgm:spPr/>
    </dgm:pt>
    <dgm:pt modelId="{9DDE206C-D71E-49D0-9815-B956087A4FCC}" type="pres">
      <dgm:prSet presAssocID="{7CB58E7A-2279-4901-A8EE-99733A1F246F}" presName="bgRect" presStyleLbl="bgShp" presStyleIdx="0" presStyleCnt="6" custLinFactNeighborX="4" custLinFactNeighborY="1013"/>
      <dgm:spPr/>
    </dgm:pt>
    <dgm:pt modelId="{913743CC-0E16-45A2-9BED-9330A140848B}" type="pres">
      <dgm:prSet presAssocID="{7CB58E7A-2279-4901-A8EE-99733A1F246F}"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pward trend"/>
        </a:ext>
      </dgm:extLst>
    </dgm:pt>
    <dgm:pt modelId="{80C6F8A2-8F02-4BDD-BF09-63C523C6C773}" type="pres">
      <dgm:prSet presAssocID="{7CB58E7A-2279-4901-A8EE-99733A1F246F}" presName="spaceRect" presStyleCnt="0"/>
      <dgm:spPr/>
    </dgm:pt>
    <dgm:pt modelId="{6F0A03DB-5956-45D1-A42F-9124DABECA42}" type="pres">
      <dgm:prSet presAssocID="{7CB58E7A-2279-4901-A8EE-99733A1F246F}" presName="parTx" presStyleLbl="revTx" presStyleIdx="0" presStyleCnt="11">
        <dgm:presLayoutVars>
          <dgm:chMax val="0"/>
          <dgm:chPref val="0"/>
        </dgm:presLayoutVars>
      </dgm:prSet>
      <dgm:spPr/>
    </dgm:pt>
    <dgm:pt modelId="{114212FA-A6B9-43BC-B17A-8470478A78ED}" type="pres">
      <dgm:prSet presAssocID="{7CB58E7A-2279-4901-A8EE-99733A1F246F}" presName="desTx" presStyleLbl="revTx" presStyleIdx="1" presStyleCnt="11" custLinFactNeighborX="-7585" custLinFactNeighborY="994">
        <dgm:presLayoutVars/>
      </dgm:prSet>
      <dgm:spPr/>
    </dgm:pt>
    <dgm:pt modelId="{6E105E51-5D90-4CF8-8CC1-586B28DABCDE}" type="pres">
      <dgm:prSet presAssocID="{BE7F836E-3703-4DAF-BD52-D6ACBC14C759}" presName="sibTrans" presStyleCnt="0"/>
      <dgm:spPr/>
    </dgm:pt>
    <dgm:pt modelId="{EEE46CAC-CCA2-4EE2-B6A8-C3BE47A5FC88}" type="pres">
      <dgm:prSet presAssocID="{D7C643B5-329B-4BE2-B29D-308A76457C21}" presName="compNode" presStyleCnt="0"/>
      <dgm:spPr/>
    </dgm:pt>
    <dgm:pt modelId="{CD348AD2-9051-4471-A46A-B5728C44BDE3}" type="pres">
      <dgm:prSet presAssocID="{D7C643B5-329B-4BE2-B29D-308A76457C21}" presName="bgRect" presStyleLbl="bgShp" presStyleIdx="1" presStyleCnt="6"/>
      <dgm:spPr/>
    </dgm:pt>
    <dgm:pt modelId="{1BF5B270-4C61-4EA1-B7FA-A8F82712C460}" type="pres">
      <dgm:prSet presAssocID="{D7C643B5-329B-4BE2-B29D-308A76457C21}"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eacher"/>
        </a:ext>
      </dgm:extLst>
    </dgm:pt>
    <dgm:pt modelId="{951EB964-4775-45CB-BAF7-8E422E876E34}" type="pres">
      <dgm:prSet presAssocID="{D7C643B5-329B-4BE2-B29D-308A76457C21}" presName="spaceRect" presStyleCnt="0"/>
      <dgm:spPr/>
    </dgm:pt>
    <dgm:pt modelId="{3A189DFE-F172-4B4F-806E-5ABABE4843B1}" type="pres">
      <dgm:prSet presAssocID="{D7C643B5-329B-4BE2-B29D-308A76457C21}" presName="parTx" presStyleLbl="revTx" presStyleIdx="2" presStyleCnt="11">
        <dgm:presLayoutVars>
          <dgm:chMax val="0"/>
          <dgm:chPref val="0"/>
        </dgm:presLayoutVars>
      </dgm:prSet>
      <dgm:spPr/>
    </dgm:pt>
    <dgm:pt modelId="{9AF87734-47A3-4EE2-B499-758054FC133F}" type="pres">
      <dgm:prSet presAssocID="{D7C643B5-329B-4BE2-B29D-308A76457C21}" presName="desTx" presStyleLbl="revTx" presStyleIdx="3" presStyleCnt="11" custScaleX="114675" custScaleY="114062">
        <dgm:presLayoutVars/>
      </dgm:prSet>
      <dgm:spPr/>
    </dgm:pt>
    <dgm:pt modelId="{B43450A7-343A-4340-A748-4E870F2B5FD3}" type="pres">
      <dgm:prSet presAssocID="{A5A1B66E-87C3-4188-9D3E-0BF684982B09}" presName="sibTrans" presStyleCnt="0"/>
      <dgm:spPr/>
    </dgm:pt>
    <dgm:pt modelId="{3DDF5417-313E-4B2E-A884-A86C414FC4B4}" type="pres">
      <dgm:prSet presAssocID="{14F9A6D5-4624-4567-BF9B-5CE07BB5932E}" presName="compNode" presStyleCnt="0"/>
      <dgm:spPr/>
    </dgm:pt>
    <dgm:pt modelId="{EDCDE386-7A03-406D-A34D-253EFD2B0D87}" type="pres">
      <dgm:prSet presAssocID="{14F9A6D5-4624-4567-BF9B-5CE07BB5932E}" presName="bgRect" presStyleLbl="bgShp" presStyleIdx="2" presStyleCnt="6"/>
      <dgm:spPr/>
    </dgm:pt>
    <dgm:pt modelId="{76855957-D312-4396-99D7-4D5F03F475FC}" type="pres">
      <dgm:prSet presAssocID="{14F9A6D5-4624-4567-BF9B-5CE07BB5932E}"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agnifying glass"/>
        </a:ext>
      </dgm:extLst>
    </dgm:pt>
    <dgm:pt modelId="{4BAAEF72-4C33-4276-84E0-EE77F11A7CFC}" type="pres">
      <dgm:prSet presAssocID="{14F9A6D5-4624-4567-BF9B-5CE07BB5932E}" presName="spaceRect" presStyleCnt="0"/>
      <dgm:spPr/>
    </dgm:pt>
    <dgm:pt modelId="{35C168FA-E9E2-4E18-B48A-EBA97391617B}" type="pres">
      <dgm:prSet presAssocID="{14F9A6D5-4624-4567-BF9B-5CE07BB5932E}" presName="parTx" presStyleLbl="revTx" presStyleIdx="4" presStyleCnt="11">
        <dgm:presLayoutVars>
          <dgm:chMax val="0"/>
          <dgm:chPref val="0"/>
        </dgm:presLayoutVars>
      </dgm:prSet>
      <dgm:spPr/>
    </dgm:pt>
    <dgm:pt modelId="{5B16BFFB-C8F6-4D8D-A617-8320FACA51A6}" type="pres">
      <dgm:prSet presAssocID="{14F9A6D5-4624-4567-BF9B-5CE07BB5932E}" presName="desTx" presStyleLbl="revTx" presStyleIdx="5" presStyleCnt="11" custLinFactNeighborX="-7283" custLinFactNeighborY="-4056">
        <dgm:presLayoutVars/>
      </dgm:prSet>
      <dgm:spPr/>
    </dgm:pt>
    <dgm:pt modelId="{E501CD6B-0625-42C5-8811-9AB612C63CCF}" type="pres">
      <dgm:prSet presAssocID="{879FE865-1C16-4590-89F4-7B8748E2958A}" presName="sibTrans" presStyleCnt="0"/>
      <dgm:spPr/>
    </dgm:pt>
    <dgm:pt modelId="{35E6EC02-579E-478B-B40C-A8C204F721D8}" type="pres">
      <dgm:prSet presAssocID="{2AAF7138-C910-4D45-9D75-0464614AFAF3}" presName="compNode" presStyleCnt="0"/>
      <dgm:spPr/>
    </dgm:pt>
    <dgm:pt modelId="{AF965B3F-EDBD-45AE-9080-3E6314D3A95C}" type="pres">
      <dgm:prSet presAssocID="{2AAF7138-C910-4D45-9D75-0464614AFAF3}" presName="bgRect" presStyleLbl="bgShp" presStyleIdx="3" presStyleCnt="6"/>
      <dgm:spPr/>
    </dgm:pt>
    <dgm:pt modelId="{1091AC4F-3EC4-48F9-A0AC-B0DE9F08781F}" type="pres">
      <dgm:prSet presAssocID="{2AAF7138-C910-4D45-9D75-0464614AFAF3}"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andshake"/>
        </a:ext>
      </dgm:extLst>
    </dgm:pt>
    <dgm:pt modelId="{3391FBDF-1596-4AAC-BE66-C7ED1D31AC54}" type="pres">
      <dgm:prSet presAssocID="{2AAF7138-C910-4D45-9D75-0464614AFAF3}" presName="spaceRect" presStyleCnt="0"/>
      <dgm:spPr/>
    </dgm:pt>
    <dgm:pt modelId="{DF75534F-8C58-4195-969A-9BC99C0A59DC}" type="pres">
      <dgm:prSet presAssocID="{2AAF7138-C910-4D45-9D75-0464614AFAF3}" presName="parTx" presStyleLbl="revTx" presStyleIdx="6" presStyleCnt="11">
        <dgm:presLayoutVars>
          <dgm:chMax val="0"/>
          <dgm:chPref val="0"/>
        </dgm:presLayoutVars>
      </dgm:prSet>
      <dgm:spPr/>
    </dgm:pt>
    <dgm:pt modelId="{08AF1174-7156-447C-8D39-16C9E07A1AC4}" type="pres">
      <dgm:prSet presAssocID="{2AAF7138-C910-4D45-9D75-0464614AFAF3}" presName="desTx" presStyleLbl="revTx" presStyleIdx="7" presStyleCnt="11" custLinFactNeighborX="-5243">
        <dgm:presLayoutVars/>
      </dgm:prSet>
      <dgm:spPr/>
    </dgm:pt>
    <dgm:pt modelId="{0C343348-E621-4D37-A763-2C2DDC5365ED}" type="pres">
      <dgm:prSet presAssocID="{74832B45-7E04-46B5-B364-FA6F35D5ABA6}" presName="sibTrans" presStyleCnt="0"/>
      <dgm:spPr/>
    </dgm:pt>
    <dgm:pt modelId="{8CC2335E-7181-4F5B-BF8C-B817982C7747}" type="pres">
      <dgm:prSet presAssocID="{941A77D7-8012-4820-8C73-0FDF030DE902}" presName="compNode" presStyleCnt="0"/>
      <dgm:spPr/>
    </dgm:pt>
    <dgm:pt modelId="{44DCFF98-937D-45D2-82F9-4A37CA1D1F07}" type="pres">
      <dgm:prSet presAssocID="{941A77D7-8012-4820-8C73-0FDF030DE902}" presName="bgRect" presStyleLbl="bgShp" presStyleIdx="4" presStyleCnt="6"/>
      <dgm:spPr/>
    </dgm:pt>
    <dgm:pt modelId="{58D579F0-A586-4661-A723-D3C5AE3BD246}" type="pres">
      <dgm:prSet presAssocID="{941A77D7-8012-4820-8C73-0FDF030DE902}"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Gears"/>
        </a:ext>
      </dgm:extLst>
    </dgm:pt>
    <dgm:pt modelId="{86354BED-ECE6-42FC-BB56-FA2A6DA154AD}" type="pres">
      <dgm:prSet presAssocID="{941A77D7-8012-4820-8C73-0FDF030DE902}" presName="spaceRect" presStyleCnt="0"/>
      <dgm:spPr/>
    </dgm:pt>
    <dgm:pt modelId="{51B7AAC0-428B-4515-9788-01F1FFEB6A0C}" type="pres">
      <dgm:prSet presAssocID="{941A77D7-8012-4820-8C73-0FDF030DE902}" presName="parTx" presStyleLbl="revTx" presStyleIdx="8" presStyleCnt="11">
        <dgm:presLayoutVars>
          <dgm:chMax val="0"/>
          <dgm:chPref val="0"/>
        </dgm:presLayoutVars>
      </dgm:prSet>
      <dgm:spPr/>
    </dgm:pt>
    <dgm:pt modelId="{4FDB111D-30E8-416F-9452-35796D38406E}" type="pres">
      <dgm:prSet presAssocID="{0B4F925F-7764-4CF2-8EE6-8CF9235AA366}" presName="sibTrans" presStyleCnt="0"/>
      <dgm:spPr/>
    </dgm:pt>
    <dgm:pt modelId="{736C2627-8A19-48EC-A295-4ABCA4684B8B}" type="pres">
      <dgm:prSet presAssocID="{7B3B5789-0EFC-4158-BA32-0CECA28D0E92}" presName="compNode" presStyleCnt="0"/>
      <dgm:spPr/>
    </dgm:pt>
    <dgm:pt modelId="{D19BE2C3-4972-48BB-8782-BA71EEA0787F}" type="pres">
      <dgm:prSet presAssocID="{7B3B5789-0EFC-4158-BA32-0CECA28D0E92}" presName="bgRect" presStyleLbl="bgShp" presStyleIdx="5" presStyleCnt="6"/>
      <dgm:spPr/>
    </dgm:pt>
    <dgm:pt modelId="{3F297C7F-C4D0-4B15-8E4F-9D980B93C0E0}" type="pres">
      <dgm:prSet presAssocID="{7B3B5789-0EFC-4158-BA32-0CECA28D0E92}"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Users"/>
        </a:ext>
      </dgm:extLst>
    </dgm:pt>
    <dgm:pt modelId="{7A6B89ED-E15E-408A-8113-4737E0E6FC46}" type="pres">
      <dgm:prSet presAssocID="{7B3B5789-0EFC-4158-BA32-0CECA28D0E92}" presName="spaceRect" presStyleCnt="0"/>
      <dgm:spPr/>
    </dgm:pt>
    <dgm:pt modelId="{33A5C169-C477-4091-AD9E-22D3BCD66C31}" type="pres">
      <dgm:prSet presAssocID="{7B3B5789-0EFC-4158-BA32-0CECA28D0E92}" presName="parTx" presStyleLbl="revTx" presStyleIdx="9" presStyleCnt="11">
        <dgm:presLayoutVars>
          <dgm:chMax val="0"/>
          <dgm:chPref val="0"/>
        </dgm:presLayoutVars>
      </dgm:prSet>
      <dgm:spPr/>
    </dgm:pt>
    <dgm:pt modelId="{4C753E1A-7044-4916-B299-C166AFAA3A90}" type="pres">
      <dgm:prSet presAssocID="{7B3B5789-0EFC-4158-BA32-0CECA28D0E92}" presName="desTx" presStyleLbl="revTx" presStyleIdx="10" presStyleCnt="11" custLinFactNeighborX="-4370" custLinFactNeighborY="-1014">
        <dgm:presLayoutVars/>
      </dgm:prSet>
      <dgm:spPr/>
    </dgm:pt>
  </dgm:ptLst>
  <dgm:cxnLst>
    <dgm:cxn modelId="{35CCA701-D97B-40A8-AD4F-D5F7096F43F1}" type="presOf" srcId="{6A41F1FA-2230-4350-BC40-CEEA96BAA017}" destId="{4C753E1A-7044-4916-B299-C166AFAA3A90}" srcOrd="0" destOrd="1" presId="urn:microsoft.com/office/officeart/2018/2/layout/IconVerticalSolidList"/>
    <dgm:cxn modelId="{D4C9D201-E74E-415F-9549-5E885F0A9C8C}" type="presOf" srcId="{04A49BE6-CAAC-4DB5-9CCE-0917F3E88AD4}" destId="{114212FA-A6B9-43BC-B17A-8470478A78ED}" srcOrd="0" destOrd="0" presId="urn:microsoft.com/office/officeart/2018/2/layout/IconVerticalSolidList"/>
    <dgm:cxn modelId="{CAE7EC06-0A3F-4403-8F5C-F21430AC44C7}" type="presOf" srcId="{42B4DA9E-B405-4C49-B578-CAD337479C8D}" destId="{114212FA-A6B9-43BC-B17A-8470478A78ED}" srcOrd="0" destOrd="1" presId="urn:microsoft.com/office/officeart/2018/2/layout/IconVerticalSolidList"/>
    <dgm:cxn modelId="{D0AC700C-B2F8-4716-897C-0758B7C675CC}" type="presOf" srcId="{FEDED277-378A-4CA4-9FEE-ED7CBA1780E7}" destId="{08AF1174-7156-447C-8D39-16C9E07A1AC4}" srcOrd="0" destOrd="1" presId="urn:microsoft.com/office/officeart/2018/2/layout/IconVerticalSolidList"/>
    <dgm:cxn modelId="{00944518-C20A-4A70-9269-1E7FD17615B8}" srcId="{FA5816C6-59AC-4E27-971E-60A419608168}" destId="{7B3B5789-0EFC-4158-BA32-0CECA28D0E92}" srcOrd="5" destOrd="0" parTransId="{0726671B-3592-4413-B881-9C02915FB188}" sibTransId="{B2A9A9D7-BAB5-45CE-B85A-F29D7844B203}"/>
    <dgm:cxn modelId="{C0F86B1F-AFA3-44E4-B300-C41A5F1C9FD4}" type="presOf" srcId="{7CB58E7A-2279-4901-A8EE-99733A1F246F}" destId="{6F0A03DB-5956-45D1-A42F-9124DABECA42}" srcOrd="0" destOrd="0" presId="urn:microsoft.com/office/officeart/2018/2/layout/IconVerticalSolidList"/>
    <dgm:cxn modelId="{D7147021-C289-4DEF-8967-CB1A36E0B357}" type="presOf" srcId="{14F9A6D5-4624-4567-BF9B-5CE07BB5932E}" destId="{35C168FA-E9E2-4E18-B48A-EBA97391617B}" srcOrd="0" destOrd="0" presId="urn:microsoft.com/office/officeart/2018/2/layout/IconVerticalSolidList"/>
    <dgm:cxn modelId="{FE142425-095A-4489-8EDC-28D9966D5A8F}" type="presOf" srcId="{C9CB4B91-BC8D-4E2C-AF54-15024D01AF72}" destId="{08AF1174-7156-447C-8D39-16C9E07A1AC4}" srcOrd="0" destOrd="0" presId="urn:microsoft.com/office/officeart/2018/2/layout/IconVerticalSolidList"/>
    <dgm:cxn modelId="{ED67F32D-01D2-4609-870F-E9BBDA6E9E32}" srcId="{2AAF7138-C910-4D45-9D75-0464614AFAF3}" destId="{C9CB4B91-BC8D-4E2C-AF54-15024D01AF72}" srcOrd="0" destOrd="0" parTransId="{2E1ABDFB-F40C-4875-93EE-97F60EFCE348}" sibTransId="{6EF28673-DD82-447E-9CC8-A8357BFF44A2}"/>
    <dgm:cxn modelId="{3441B537-6E05-4132-92DF-0719D3BE26A1}" srcId="{7B3B5789-0EFC-4158-BA32-0CECA28D0E92}" destId="{65DD633F-0939-4D6B-A78D-96423A6C8516}" srcOrd="0" destOrd="0" parTransId="{77766E7E-C439-4633-9E70-FE97D61624FE}" sibTransId="{D04DBB3C-3EA1-414D-98B9-828D70B36774}"/>
    <dgm:cxn modelId="{1D11263B-FCFD-411E-B25F-5C5761F2FE0B}" type="presOf" srcId="{44486A96-4550-4DD1-9E9B-66602BFDC9AA}" destId="{9AF87734-47A3-4EE2-B499-758054FC133F}" srcOrd="0" destOrd="0" presId="urn:microsoft.com/office/officeart/2018/2/layout/IconVerticalSolidList"/>
    <dgm:cxn modelId="{AEBD605F-D16F-44DA-8A23-6BB6D86553FC}" type="presOf" srcId="{B2B1DC0A-4005-4B21-8597-2531BABDDE1F}" destId="{5B16BFFB-C8F6-4D8D-A617-8320FACA51A6}" srcOrd="0" destOrd="1" presId="urn:microsoft.com/office/officeart/2018/2/layout/IconVerticalSolidList"/>
    <dgm:cxn modelId="{217BF862-3CCA-4398-8450-E80A46745A82}" type="presOf" srcId="{7B3B5789-0EFC-4158-BA32-0CECA28D0E92}" destId="{33A5C169-C477-4091-AD9E-22D3BCD66C31}" srcOrd="0" destOrd="0" presId="urn:microsoft.com/office/officeart/2018/2/layout/IconVerticalSolidList"/>
    <dgm:cxn modelId="{04252163-390D-4F3A-8221-A911E7FD6F01}" srcId="{FA5816C6-59AC-4E27-971E-60A419608168}" destId="{2AAF7138-C910-4D45-9D75-0464614AFAF3}" srcOrd="3" destOrd="0" parTransId="{E2C77E0F-1092-4729-9DC7-02CCB0C93297}" sibTransId="{74832B45-7E04-46B5-B364-FA6F35D5ABA6}"/>
    <dgm:cxn modelId="{21F63369-2543-4EAB-8837-A21154B47BC5}" srcId="{D7C643B5-329B-4BE2-B29D-308A76457C21}" destId="{948309BA-3A0C-437A-AA06-837E75910DBD}" srcOrd="2" destOrd="0" parTransId="{73E1AE7F-C55D-4A44-BF10-72E0B8212798}" sibTransId="{DFFCBF08-5557-47E7-B471-2B7420BCCDE0}"/>
    <dgm:cxn modelId="{2B98184B-2ACE-4317-8521-1A3BAF103E03}" srcId="{FA5816C6-59AC-4E27-971E-60A419608168}" destId="{7CB58E7A-2279-4901-A8EE-99733A1F246F}" srcOrd="0" destOrd="0" parTransId="{617BB1FA-D7CD-4964-ABA7-D1EFA4E6062D}" sibTransId="{BE7F836E-3703-4DAF-BD52-D6ACBC14C759}"/>
    <dgm:cxn modelId="{C7F67A4C-9F8A-4C32-8BE5-39C7A54637C4}" type="presOf" srcId="{948309BA-3A0C-437A-AA06-837E75910DBD}" destId="{9AF87734-47A3-4EE2-B499-758054FC133F}" srcOrd="0" destOrd="2" presId="urn:microsoft.com/office/officeart/2018/2/layout/IconVerticalSolidList"/>
    <dgm:cxn modelId="{70A8CC7A-1074-4E8D-8DF1-849DC4DB5BB7}" srcId="{7CB58E7A-2279-4901-A8EE-99733A1F246F}" destId="{04A49BE6-CAAC-4DB5-9CCE-0917F3E88AD4}" srcOrd="0" destOrd="0" parTransId="{8943D7FE-E13D-4674-B4B0-F0C8D1808508}" sibTransId="{E337A6FD-3346-4204-9580-E2E76855BA8F}"/>
    <dgm:cxn modelId="{8E02107D-0040-4E80-8EED-65F783C9A94B}" srcId="{7CB58E7A-2279-4901-A8EE-99733A1F246F}" destId="{42B4DA9E-B405-4C49-B578-CAD337479C8D}" srcOrd="1" destOrd="0" parTransId="{F687EE5A-BD57-4E6A-8707-24E002FF9716}" sibTransId="{60931A85-9E97-4084-ADEB-75DCAF4893B1}"/>
    <dgm:cxn modelId="{9B4F5B7E-F9FC-483A-9F8B-FF3904B64F36}" type="presOf" srcId="{2AAF7138-C910-4D45-9D75-0464614AFAF3}" destId="{DF75534F-8C58-4195-969A-9BC99C0A59DC}" srcOrd="0" destOrd="0" presId="urn:microsoft.com/office/officeart/2018/2/layout/IconVerticalSolidList"/>
    <dgm:cxn modelId="{9283B87F-EC82-4F21-95AB-38E7A724F082}" srcId="{FA5816C6-59AC-4E27-971E-60A419608168}" destId="{14F9A6D5-4624-4567-BF9B-5CE07BB5932E}" srcOrd="2" destOrd="0" parTransId="{B22DCC10-01D6-4271-95CF-5F8A831C9468}" sibTransId="{879FE865-1C16-4590-89F4-7B8748E2958A}"/>
    <dgm:cxn modelId="{514EC08B-BFF8-41E3-A7FB-2C8962E0AA9D}" srcId="{14F9A6D5-4624-4567-BF9B-5CE07BB5932E}" destId="{B2B1DC0A-4005-4B21-8597-2531BABDDE1F}" srcOrd="1" destOrd="0" parTransId="{9C04FC32-5459-4962-A0FC-D652E52D1608}" sibTransId="{3BB6719F-BAC3-47E5-B1C8-9B13AC5697FB}"/>
    <dgm:cxn modelId="{F05D589B-09F2-41AE-89B4-B510EDA3D62E}" srcId="{2AAF7138-C910-4D45-9D75-0464614AFAF3}" destId="{FEDED277-378A-4CA4-9FEE-ED7CBA1780E7}" srcOrd="1" destOrd="0" parTransId="{49A98806-02BE-4CAA-B022-51DF3FCF474B}" sibTransId="{F871851C-FE4A-4A38-87FD-DE679077E057}"/>
    <dgm:cxn modelId="{6632C3A7-656E-4015-BDA6-E59CB0FB87C7}" srcId="{FA5816C6-59AC-4E27-971E-60A419608168}" destId="{941A77D7-8012-4820-8C73-0FDF030DE902}" srcOrd="4" destOrd="0" parTransId="{84558FE1-53AA-4910-829F-D50604734A99}" sibTransId="{0B4F925F-7764-4CF2-8EE6-8CF9235AA366}"/>
    <dgm:cxn modelId="{F93151A8-8583-4142-94A8-E778CF044635}" srcId="{14F9A6D5-4624-4567-BF9B-5CE07BB5932E}" destId="{619A5160-9D7C-4A7A-9770-74AF05DA7081}" srcOrd="0" destOrd="0" parTransId="{5B2E1C9A-B716-4ED8-AAA2-CDEF9370480D}" sibTransId="{5AD20E75-E938-43CC-89F4-6C6C8B802DB4}"/>
    <dgm:cxn modelId="{24A089A9-C4C2-4199-9244-E7C55AD7267A}" srcId="{FA5816C6-59AC-4E27-971E-60A419608168}" destId="{D7C643B5-329B-4BE2-B29D-308A76457C21}" srcOrd="1" destOrd="0" parTransId="{56C913D8-2357-4908-9089-06685C839043}" sibTransId="{A5A1B66E-87C3-4188-9D3E-0BF684982B09}"/>
    <dgm:cxn modelId="{DD502FAC-D1E6-49D7-87FE-9D1B5A65DED9}" type="presOf" srcId="{941A77D7-8012-4820-8C73-0FDF030DE902}" destId="{51B7AAC0-428B-4515-9788-01F1FFEB6A0C}" srcOrd="0" destOrd="0" presId="urn:microsoft.com/office/officeart/2018/2/layout/IconVerticalSolidList"/>
    <dgm:cxn modelId="{415BD8AE-11AA-4AD1-B93E-1548BD3450B5}" type="presOf" srcId="{FA5816C6-59AC-4E27-971E-60A419608168}" destId="{B318B624-23B1-4B2A-AAA7-76A771572B8E}" srcOrd="0" destOrd="0" presId="urn:microsoft.com/office/officeart/2018/2/layout/IconVerticalSolidList"/>
    <dgm:cxn modelId="{117E87CE-C9A7-4174-9C5E-542028BCF9F3}" type="presOf" srcId="{D7C643B5-329B-4BE2-B29D-308A76457C21}" destId="{3A189DFE-F172-4B4F-806E-5ABABE4843B1}" srcOrd="0" destOrd="0" presId="urn:microsoft.com/office/officeart/2018/2/layout/IconVerticalSolidList"/>
    <dgm:cxn modelId="{371BAFD0-F53C-47CF-831A-9CCF20CF9BCA}" type="presOf" srcId="{22BEA5AF-C94A-4106-8A5A-5EF8A17A0C88}" destId="{9AF87734-47A3-4EE2-B499-758054FC133F}" srcOrd="0" destOrd="1" presId="urn:microsoft.com/office/officeart/2018/2/layout/IconVerticalSolidList"/>
    <dgm:cxn modelId="{D20E6AD6-ABE0-41EA-8A87-B081D306E727}" srcId="{D7C643B5-329B-4BE2-B29D-308A76457C21}" destId="{22BEA5AF-C94A-4106-8A5A-5EF8A17A0C88}" srcOrd="1" destOrd="0" parTransId="{8E671D91-75EC-4F70-8E51-09F3CD27AA41}" sibTransId="{4F2A85F4-FD7A-48D4-8321-42210C828BE1}"/>
    <dgm:cxn modelId="{5E2BE5DE-935C-49F7-B028-9A66A27979EF}" type="presOf" srcId="{65DD633F-0939-4D6B-A78D-96423A6C8516}" destId="{4C753E1A-7044-4916-B299-C166AFAA3A90}" srcOrd="0" destOrd="0" presId="urn:microsoft.com/office/officeart/2018/2/layout/IconVerticalSolidList"/>
    <dgm:cxn modelId="{9CF286E7-4BD3-486D-99E6-93D2AAD259F0}" type="presOf" srcId="{20C85991-39B0-4016-A3BC-8E2B3A407F78}" destId="{114212FA-A6B9-43BC-B17A-8470478A78ED}" srcOrd="0" destOrd="2" presId="urn:microsoft.com/office/officeart/2018/2/layout/IconVerticalSolidList"/>
    <dgm:cxn modelId="{B0ACD6EA-A2A8-4F88-AB45-D60B2E190624}" srcId="{7B3B5789-0EFC-4158-BA32-0CECA28D0E92}" destId="{6A41F1FA-2230-4350-BC40-CEEA96BAA017}" srcOrd="1" destOrd="0" parTransId="{6E08DEB0-9296-468C-B322-75ACBAD4CA6E}" sibTransId="{BDE72907-07D3-4560-A4E0-0A74739E2507}"/>
    <dgm:cxn modelId="{25701BED-D15E-4F8D-97E3-31665479D654}" srcId="{D7C643B5-329B-4BE2-B29D-308A76457C21}" destId="{44486A96-4550-4DD1-9E9B-66602BFDC9AA}" srcOrd="0" destOrd="0" parTransId="{DA4E4A8F-2E36-4EAD-8367-5B6A377FB70D}" sibTransId="{F41E6E67-C6F5-4AC8-A6CB-370CDE647413}"/>
    <dgm:cxn modelId="{C1C628F3-F539-4614-BC14-22F5A9157A91}" srcId="{7CB58E7A-2279-4901-A8EE-99733A1F246F}" destId="{20C85991-39B0-4016-A3BC-8E2B3A407F78}" srcOrd="2" destOrd="0" parTransId="{1376BE02-FD98-4C02-BD5F-2CD7F8AAD17B}" sibTransId="{540888F7-4AB6-4C1A-838B-693C9F920956}"/>
    <dgm:cxn modelId="{7EB7C5FF-E1EF-4D8F-8011-5FAEA6CEAB61}" type="presOf" srcId="{619A5160-9D7C-4A7A-9770-74AF05DA7081}" destId="{5B16BFFB-C8F6-4D8D-A617-8320FACA51A6}" srcOrd="0" destOrd="0" presId="urn:microsoft.com/office/officeart/2018/2/layout/IconVerticalSolidList"/>
    <dgm:cxn modelId="{8D7F3530-74B7-4F19-94FF-6A0C7D1AB32D}" type="presParOf" srcId="{B318B624-23B1-4B2A-AAA7-76A771572B8E}" destId="{70722607-D2B1-4C26-85CD-9987CD13AE3D}" srcOrd="0" destOrd="0" presId="urn:microsoft.com/office/officeart/2018/2/layout/IconVerticalSolidList"/>
    <dgm:cxn modelId="{CA1985C7-CA83-4322-BC01-06FB5EE90FEC}" type="presParOf" srcId="{70722607-D2B1-4C26-85CD-9987CD13AE3D}" destId="{9DDE206C-D71E-49D0-9815-B956087A4FCC}" srcOrd="0" destOrd="0" presId="urn:microsoft.com/office/officeart/2018/2/layout/IconVerticalSolidList"/>
    <dgm:cxn modelId="{0F2EED32-4837-42A3-AFB5-0A476E1E4FE8}" type="presParOf" srcId="{70722607-D2B1-4C26-85CD-9987CD13AE3D}" destId="{913743CC-0E16-45A2-9BED-9330A140848B}" srcOrd="1" destOrd="0" presId="urn:microsoft.com/office/officeart/2018/2/layout/IconVerticalSolidList"/>
    <dgm:cxn modelId="{D7384059-757B-4FA1-9280-CBC875BE612D}" type="presParOf" srcId="{70722607-D2B1-4C26-85CD-9987CD13AE3D}" destId="{80C6F8A2-8F02-4BDD-BF09-63C523C6C773}" srcOrd="2" destOrd="0" presId="urn:microsoft.com/office/officeart/2018/2/layout/IconVerticalSolidList"/>
    <dgm:cxn modelId="{A33FD948-5FBE-4F4B-9DCB-085C8DD5AFC9}" type="presParOf" srcId="{70722607-D2B1-4C26-85CD-9987CD13AE3D}" destId="{6F0A03DB-5956-45D1-A42F-9124DABECA42}" srcOrd="3" destOrd="0" presId="urn:microsoft.com/office/officeart/2018/2/layout/IconVerticalSolidList"/>
    <dgm:cxn modelId="{D8818C8E-91AA-495D-972B-8A525136E2CD}" type="presParOf" srcId="{70722607-D2B1-4C26-85CD-9987CD13AE3D}" destId="{114212FA-A6B9-43BC-B17A-8470478A78ED}" srcOrd="4" destOrd="0" presId="urn:microsoft.com/office/officeart/2018/2/layout/IconVerticalSolidList"/>
    <dgm:cxn modelId="{F071753F-B646-499D-8CCD-B3EB1A968644}" type="presParOf" srcId="{B318B624-23B1-4B2A-AAA7-76A771572B8E}" destId="{6E105E51-5D90-4CF8-8CC1-586B28DABCDE}" srcOrd="1" destOrd="0" presId="urn:microsoft.com/office/officeart/2018/2/layout/IconVerticalSolidList"/>
    <dgm:cxn modelId="{97E1CAA3-47A5-4505-AB1E-668EB2439333}" type="presParOf" srcId="{B318B624-23B1-4B2A-AAA7-76A771572B8E}" destId="{EEE46CAC-CCA2-4EE2-B6A8-C3BE47A5FC88}" srcOrd="2" destOrd="0" presId="urn:microsoft.com/office/officeart/2018/2/layout/IconVerticalSolidList"/>
    <dgm:cxn modelId="{E162B325-CB8C-43D8-A15B-9E334EB158E4}" type="presParOf" srcId="{EEE46CAC-CCA2-4EE2-B6A8-C3BE47A5FC88}" destId="{CD348AD2-9051-4471-A46A-B5728C44BDE3}" srcOrd="0" destOrd="0" presId="urn:microsoft.com/office/officeart/2018/2/layout/IconVerticalSolidList"/>
    <dgm:cxn modelId="{0463BC8E-2EE5-4F66-9FF6-B2383C8E0A3F}" type="presParOf" srcId="{EEE46CAC-CCA2-4EE2-B6A8-C3BE47A5FC88}" destId="{1BF5B270-4C61-4EA1-B7FA-A8F82712C460}" srcOrd="1" destOrd="0" presId="urn:microsoft.com/office/officeart/2018/2/layout/IconVerticalSolidList"/>
    <dgm:cxn modelId="{0F22E23B-C52E-44ED-A703-4E903943D26F}" type="presParOf" srcId="{EEE46CAC-CCA2-4EE2-B6A8-C3BE47A5FC88}" destId="{951EB964-4775-45CB-BAF7-8E422E876E34}" srcOrd="2" destOrd="0" presId="urn:microsoft.com/office/officeart/2018/2/layout/IconVerticalSolidList"/>
    <dgm:cxn modelId="{E827DBE1-3C8A-4CD1-B050-DEEB7A0785AA}" type="presParOf" srcId="{EEE46CAC-CCA2-4EE2-B6A8-C3BE47A5FC88}" destId="{3A189DFE-F172-4B4F-806E-5ABABE4843B1}" srcOrd="3" destOrd="0" presId="urn:microsoft.com/office/officeart/2018/2/layout/IconVerticalSolidList"/>
    <dgm:cxn modelId="{6D6B741B-8C99-4662-98FD-67D8CE231FFC}" type="presParOf" srcId="{EEE46CAC-CCA2-4EE2-B6A8-C3BE47A5FC88}" destId="{9AF87734-47A3-4EE2-B499-758054FC133F}" srcOrd="4" destOrd="0" presId="urn:microsoft.com/office/officeart/2018/2/layout/IconVerticalSolidList"/>
    <dgm:cxn modelId="{25A858C3-3854-4504-98DD-266A9D5DB569}" type="presParOf" srcId="{B318B624-23B1-4B2A-AAA7-76A771572B8E}" destId="{B43450A7-343A-4340-A748-4E870F2B5FD3}" srcOrd="3" destOrd="0" presId="urn:microsoft.com/office/officeart/2018/2/layout/IconVerticalSolidList"/>
    <dgm:cxn modelId="{CF742F69-B75F-40F1-B765-A544E7493420}" type="presParOf" srcId="{B318B624-23B1-4B2A-AAA7-76A771572B8E}" destId="{3DDF5417-313E-4B2E-A884-A86C414FC4B4}" srcOrd="4" destOrd="0" presId="urn:microsoft.com/office/officeart/2018/2/layout/IconVerticalSolidList"/>
    <dgm:cxn modelId="{98F5CEDC-83A9-4302-9695-C5FDE3635A54}" type="presParOf" srcId="{3DDF5417-313E-4B2E-A884-A86C414FC4B4}" destId="{EDCDE386-7A03-406D-A34D-253EFD2B0D87}" srcOrd="0" destOrd="0" presId="urn:microsoft.com/office/officeart/2018/2/layout/IconVerticalSolidList"/>
    <dgm:cxn modelId="{A980B084-FF79-4697-88BF-5C956B162993}" type="presParOf" srcId="{3DDF5417-313E-4B2E-A884-A86C414FC4B4}" destId="{76855957-D312-4396-99D7-4D5F03F475FC}" srcOrd="1" destOrd="0" presId="urn:microsoft.com/office/officeart/2018/2/layout/IconVerticalSolidList"/>
    <dgm:cxn modelId="{C9C7FA9C-9A2E-484E-800B-3C5CA93EBE81}" type="presParOf" srcId="{3DDF5417-313E-4B2E-A884-A86C414FC4B4}" destId="{4BAAEF72-4C33-4276-84E0-EE77F11A7CFC}" srcOrd="2" destOrd="0" presId="urn:microsoft.com/office/officeart/2018/2/layout/IconVerticalSolidList"/>
    <dgm:cxn modelId="{45F77BA3-9DE9-4FA3-A525-821FD9460615}" type="presParOf" srcId="{3DDF5417-313E-4B2E-A884-A86C414FC4B4}" destId="{35C168FA-E9E2-4E18-B48A-EBA97391617B}" srcOrd="3" destOrd="0" presId="urn:microsoft.com/office/officeart/2018/2/layout/IconVerticalSolidList"/>
    <dgm:cxn modelId="{B5F21A64-0B14-4120-B338-30AB324564E0}" type="presParOf" srcId="{3DDF5417-313E-4B2E-A884-A86C414FC4B4}" destId="{5B16BFFB-C8F6-4D8D-A617-8320FACA51A6}" srcOrd="4" destOrd="0" presId="urn:microsoft.com/office/officeart/2018/2/layout/IconVerticalSolidList"/>
    <dgm:cxn modelId="{4C88E73C-0460-4E16-8458-7095F6F08373}" type="presParOf" srcId="{B318B624-23B1-4B2A-AAA7-76A771572B8E}" destId="{E501CD6B-0625-42C5-8811-9AB612C63CCF}" srcOrd="5" destOrd="0" presId="urn:microsoft.com/office/officeart/2018/2/layout/IconVerticalSolidList"/>
    <dgm:cxn modelId="{768D1417-900F-4946-9281-39303EE39D70}" type="presParOf" srcId="{B318B624-23B1-4B2A-AAA7-76A771572B8E}" destId="{35E6EC02-579E-478B-B40C-A8C204F721D8}" srcOrd="6" destOrd="0" presId="urn:microsoft.com/office/officeart/2018/2/layout/IconVerticalSolidList"/>
    <dgm:cxn modelId="{EE5EC403-F1DA-4312-8B2F-83493D822C2C}" type="presParOf" srcId="{35E6EC02-579E-478B-B40C-A8C204F721D8}" destId="{AF965B3F-EDBD-45AE-9080-3E6314D3A95C}" srcOrd="0" destOrd="0" presId="urn:microsoft.com/office/officeart/2018/2/layout/IconVerticalSolidList"/>
    <dgm:cxn modelId="{2DB7764E-2CCF-4B99-A39B-D081E2A3E6B2}" type="presParOf" srcId="{35E6EC02-579E-478B-B40C-A8C204F721D8}" destId="{1091AC4F-3EC4-48F9-A0AC-B0DE9F08781F}" srcOrd="1" destOrd="0" presId="urn:microsoft.com/office/officeart/2018/2/layout/IconVerticalSolidList"/>
    <dgm:cxn modelId="{0556A23D-D667-4128-9D92-DD4E222A242A}" type="presParOf" srcId="{35E6EC02-579E-478B-B40C-A8C204F721D8}" destId="{3391FBDF-1596-4AAC-BE66-C7ED1D31AC54}" srcOrd="2" destOrd="0" presId="urn:microsoft.com/office/officeart/2018/2/layout/IconVerticalSolidList"/>
    <dgm:cxn modelId="{B04AF8C5-042D-440C-9543-D4EB566BA0FF}" type="presParOf" srcId="{35E6EC02-579E-478B-B40C-A8C204F721D8}" destId="{DF75534F-8C58-4195-969A-9BC99C0A59DC}" srcOrd="3" destOrd="0" presId="urn:microsoft.com/office/officeart/2018/2/layout/IconVerticalSolidList"/>
    <dgm:cxn modelId="{58E851E6-73BE-4853-A4B0-C267D6BCD4C5}" type="presParOf" srcId="{35E6EC02-579E-478B-B40C-A8C204F721D8}" destId="{08AF1174-7156-447C-8D39-16C9E07A1AC4}" srcOrd="4" destOrd="0" presId="urn:microsoft.com/office/officeart/2018/2/layout/IconVerticalSolidList"/>
    <dgm:cxn modelId="{0632AE08-559E-4174-9051-C4F28D00681B}" type="presParOf" srcId="{B318B624-23B1-4B2A-AAA7-76A771572B8E}" destId="{0C343348-E621-4D37-A763-2C2DDC5365ED}" srcOrd="7" destOrd="0" presId="urn:microsoft.com/office/officeart/2018/2/layout/IconVerticalSolidList"/>
    <dgm:cxn modelId="{5A89DA5D-C365-418C-A510-6C290FA5807A}" type="presParOf" srcId="{B318B624-23B1-4B2A-AAA7-76A771572B8E}" destId="{8CC2335E-7181-4F5B-BF8C-B817982C7747}" srcOrd="8" destOrd="0" presId="urn:microsoft.com/office/officeart/2018/2/layout/IconVerticalSolidList"/>
    <dgm:cxn modelId="{27080186-CF40-4710-864E-71507456EF59}" type="presParOf" srcId="{8CC2335E-7181-4F5B-BF8C-B817982C7747}" destId="{44DCFF98-937D-45D2-82F9-4A37CA1D1F07}" srcOrd="0" destOrd="0" presId="urn:microsoft.com/office/officeart/2018/2/layout/IconVerticalSolidList"/>
    <dgm:cxn modelId="{C9BE00CD-A008-413E-AF63-963ACFFBD915}" type="presParOf" srcId="{8CC2335E-7181-4F5B-BF8C-B817982C7747}" destId="{58D579F0-A586-4661-A723-D3C5AE3BD246}" srcOrd="1" destOrd="0" presId="urn:microsoft.com/office/officeart/2018/2/layout/IconVerticalSolidList"/>
    <dgm:cxn modelId="{E88AD642-288C-432B-ABA5-479EC1E27C65}" type="presParOf" srcId="{8CC2335E-7181-4F5B-BF8C-B817982C7747}" destId="{86354BED-ECE6-42FC-BB56-FA2A6DA154AD}" srcOrd="2" destOrd="0" presId="urn:microsoft.com/office/officeart/2018/2/layout/IconVerticalSolidList"/>
    <dgm:cxn modelId="{439E85F4-A731-4E2A-B76E-0FE44D85F2A5}" type="presParOf" srcId="{8CC2335E-7181-4F5B-BF8C-B817982C7747}" destId="{51B7AAC0-428B-4515-9788-01F1FFEB6A0C}" srcOrd="3" destOrd="0" presId="urn:microsoft.com/office/officeart/2018/2/layout/IconVerticalSolidList"/>
    <dgm:cxn modelId="{B228465F-78E2-4FC2-AB26-7621CAD84F29}" type="presParOf" srcId="{B318B624-23B1-4B2A-AAA7-76A771572B8E}" destId="{4FDB111D-30E8-416F-9452-35796D38406E}" srcOrd="9" destOrd="0" presId="urn:microsoft.com/office/officeart/2018/2/layout/IconVerticalSolidList"/>
    <dgm:cxn modelId="{CBD7FB55-8E5B-4CA9-933C-FB9AFAAC81F2}" type="presParOf" srcId="{B318B624-23B1-4B2A-AAA7-76A771572B8E}" destId="{736C2627-8A19-48EC-A295-4ABCA4684B8B}" srcOrd="10" destOrd="0" presId="urn:microsoft.com/office/officeart/2018/2/layout/IconVerticalSolidList"/>
    <dgm:cxn modelId="{776BC8DE-DF24-4189-9FB8-C299A7E95EE1}" type="presParOf" srcId="{736C2627-8A19-48EC-A295-4ABCA4684B8B}" destId="{D19BE2C3-4972-48BB-8782-BA71EEA0787F}" srcOrd="0" destOrd="0" presId="urn:microsoft.com/office/officeart/2018/2/layout/IconVerticalSolidList"/>
    <dgm:cxn modelId="{2D6DB26E-6DEA-4698-8786-ED42C69D1E03}" type="presParOf" srcId="{736C2627-8A19-48EC-A295-4ABCA4684B8B}" destId="{3F297C7F-C4D0-4B15-8E4F-9D980B93C0E0}" srcOrd="1" destOrd="0" presId="urn:microsoft.com/office/officeart/2018/2/layout/IconVerticalSolidList"/>
    <dgm:cxn modelId="{D63043BB-91D3-4551-BEE2-5AD4BF000A72}" type="presParOf" srcId="{736C2627-8A19-48EC-A295-4ABCA4684B8B}" destId="{7A6B89ED-E15E-408A-8113-4737E0E6FC46}" srcOrd="2" destOrd="0" presId="urn:microsoft.com/office/officeart/2018/2/layout/IconVerticalSolidList"/>
    <dgm:cxn modelId="{73D38F26-DE6A-452D-AF2E-68120DE81AF7}" type="presParOf" srcId="{736C2627-8A19-48EC-A295-4ABCA4684B8B}" destId="{33A5C169-C477-4091-AD9E-22D3BCD66C31}" srcOrd="3" destOrd="0" presId="urn:microsoft.com/office/officeart/2018/2/layout/IconVerticalSolidList"/>
    <dgm:cxn modelId="{74389E15-DED0-4014-B1A6-AD01F9F54682}" type="presParOf" srcId="{736C2627-8A19-48EC-A295-4ABCA4684B8B}" destId="{4C753E1A-7044-4916-B299-C166AFAA3A90}"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8BD6A5-A2B5-4DCF-A9CB-E28AF60AC625}">
      <dsp:nvSpPr>
        <dsp:cNvPr id="0" name=""/>
        <dsp:cNvSpPr/>
      </dsp:nvSpPr>
      <dsp:spPr>
        <a:xfrm>
          <a:off x="836449" y="162537"/>
          <a:ext cx="882734" cy="82967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453C07F-D277-41A2-9FD6-D07B7E07677A}">
      <dsp:nvSpPr>
        <dsp:cNvPr id="0" name=""/>
        <dsp:cNvSpPr/>
      </dsp:nvSpPr>
      <dsp:spPr>
        <a:xfrm>
          <a:off x="16767" y="1207275"/>
          <a:ext cx="2522098" cy="389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b="1"/>
          </a:pPr>
          <a:r>
            <a:rPr lang="en-US" sz="1400" b="1" kern="1200" baseline="0"/>
            <a:t>Current practices:</a:t>
          </a:r>
          <a:endParaRPr lang="en-US" sz="1400" kern="1200"/>
        </a:p>
      </dsp:txBody>
      <dsp:txXfrm>
        <a:off x="16767" y="1207275"/>
        <a:ext cx="2522098" cy="389289"/>
      </dsp:txXfrm>
    </dsp:sp>
    <dsp:sp modelId="{9BF91DBF-9BB6-4C26-8F33-AFFF8496E5C3}">
      <dsp:nvSpPr>
        <dsp:cNvPr id="0" name=""/>
        <dsp:cNvSpPr/>
      </dsp:nvSpPr>
      <dsp:spPr>
        <a:xfrm>
          <a:off x="143679" y="1373496"/>
          <a:ext cx="2522098" cy="3467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33400">
            <a:lnSpc>
              <a:spcPct val="100000"/>
            </a:lnSpc>
            <a:spcBef>
              <a:spcPct val="0"/>
            </a:spcBef>
            <a:spcAft>
              <a:spcPct val="35000"/>
            </a:spcAft>
            <a:buNone/>
          </a:pPr>
          <a:endParaRPr lang="en-US" sz="1200" kern="1200" dirty="0"/>
        </a:p>
        <a:p>
          <a:pPr marL="114300" lvl="1" indent="-114300" algn="l" defTabSz="533400">
            <a:lnSpc>
              <a:spcPct val="90000"/>
            </a:lnSpc>
            <a:spcBef>
              <a:spcPct val="0"/>
            </a:spcBef>
            <a:spcAft>
              <a:spcPct val="15000"/>
            </a:spcAft>
            <a:buChar char="•"/>
          </a:pPr>
          <a:r>
            <a:rPr lang="en-US" sz="1200" kern="1200" dirty="0"/>
            <a:t>Digital advertisement on our website</a:t>
          </a:r>
        </a:p>
        <a:p>
          <a:pPr marL="114300" lvl="1" indent="-114300" algn="l" defTabSz="533400">
            <a:lnSpc>
              <a:spcPct val="90000"/>
            </a:lnSpc>
            <a:spcBef>
              <a:spcPct val="0"/>
            </a:spcBef>
            <a:spcAft>
              <a:spcPct val="15000"/>
            </a:spcAft>
            <a:buChar char="•"/>
          </a:pPr>
          <a:r>
            <a:rPr lang="en-US" sz="1200" kern="1200" dirty="0"/>
            <a:t>Clip-out coupons in local Calanders</a:t>
          </a:r>
        </a:p>
        <a:p>
          <a:pPr marL="114300" lvl="1" indent="-114300" algn="l" defTabSz="533400">
            <a:lnSpc>
              <a:spcPct val="90000"/>
            </a:lnSpc>
            <a:spcBef>
              <a:spcPct val="0"/>
            </a:spcBef>
            <a:spcAft>
              <a:spcPct val="15000"/>
            </a:spcAft>
            <a:buChar char="•"/>
          </a:pPr>
          <a:r>
            <a:rPr lang="en-US" sz="1200" kern="1200" dirty="0"/>
            <a:t>Blast email and mailers of coupons and discounts from Manufacturer</a:t>
          </a:r>
        </a:p>
        <a:p>
          <a:pPr marL="114300" lvl="1" indent="-114300" algn="l" defTabSz="533400">
            <a:lnSpc>
              <a:spcPct val="90000"/>
            </a:lnSpc>
            <a:spcBef>
              <a:spcPct val="0"/>
            </a:spcBef>
            <a:spcAft>
              <a:spcPct val="15000"/>
            </a:spcAft>
            <a:buChar char="•"/>
          </a:pPr>
          <a:r>
            <a:rPr lang="en-US" sz="1200" kern="1200" dirty="0"/>
            <a:t>Customer Loyalty Program ( $60 off first two oil changes when purchasing a new vehicle )</a:t>
          </a:r>
        </a:p>
      </dsp:txBody>
      <dsp:txXfrm>
        <a:off x="143679" y="1373496"/>
        <a:ext cx="2522098" cy="3467468"/>
      </dsp:txXfrm>
    </dsp:sp>
    <dsp:sp modelId="{51C34570-B55E-4C88-AAEF-5571C7EC30C0}">
      <dsp:nvSpPr>
        <dsp:cNvPr id="0" name=""/>
        <dsp:cNvSpPr/>
      </dsp:nvSpPr>
      <dsp:spPr>
        <a:xfrm>
          <a:off x="3799914" y="162537"/>
          <a:ext cx="882734" cy="82967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8158B62-EB21-4B69-9937-DBEAA897F480}">
      <dsp:nvSpPr>
        <dsp:cNvPr id="0" name=""/>
        <dsp:cNvSpPr/>
      </dsp:nvSpPr>
      <dsp:spPr>
        <a:xfrm>
          <a:off x="2980232" y="1207275"/>
          <a:ext cx="2522098" cy="389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b="1"/>
          </a:pPr>
          <a:r>
            <a:rPr lang="en-US" sz="1400" b="1" kern="1200" baseline="0"/>
            <a:t>Goals for improvement:</a:t>
          </a:r>
          <a:endParaRPr lang="en-US" sz="1400" kern="1200"/>
        </a:p>
      </dsp:txBody>
      <dsp:txXfrm>
        <a:off x="2980232" y="1207275"/>
        <a:ext cx="2522098" cy="389289"/>
      </dsp:txXfrm>
    </dsp:sp>
    <dsp:sp modelId="{17C4852F-8912-4267-9100-7985ADFB5CFB}">
      <dsp:nvSpPr>
        <dsp:cNvPr id="0" name=""/>
        <dsp:cNvSpPr/>
      </dsp:nvSpPr>
      <dsp:spPr>
        <a:xfrm>
          <a:off x="2980232" y="1384592"/>
          <a:ext cx="2522098" cy="3467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33400">
            <a:lnSpc>
              <a:spcPct val="100000"/>
            </a:lnSpc>
            <a:spcBef>
              <a:spcPct val="0"/>
            </a:spcBef>
            <a:spcAft>
              <a:spcPct val="35000"/>
            </a:spcAft>
            <a:buNone/>
          </a:pPr>
          <a:endParaRPr lang="en-US" sz="1200" kern="1200" dirty="0"/>
        </a:p>
        <a:p>
          <a:pPr marL="114300" lvl="1" indent="-114300" algn="l" defTabSz="533400">
            <a:lnSpc>
              <a:spcPct val="90000"/>
            </a:lnSpc>
            <a:spcBef>
              <a:spcPct val="0"/>
            </a:spcBef>
            <a:spcAft>
              <a:spcPct val="15000"/>
            </a:spcAft>
            <a:buChar char="•"/>
          </a:pPr>
          <a:r>
            <a:rPr lang="en-US" sz="1200" kern="1200" baseline="0" dirty="0"/>
            <a:t>Text message coupons to customers, text message/email reminders of appointments and when to schedule service</a:t>
          </a:r>
          <a:endParaRPr lang="en-US" sz="1200" kern="1200" dirty="0"/>
        </a:p>
        <a:p>
          <a:pPr marL="114300" lvl="1" indent="-114300" algn="l" defTabSz="533400">
            <a:lnSpc>
              <a:spcPct val="90000"/>
            </a:lnSpc>
            <a:spcBef>
              <a:spcPct val="0"/>
            </a:spcBef>
            <a:spcAft>
              <a:spcPct val="15000"/>
            </a:spcAft>
            <a:buChar char="•"/>
          </a:pPr>
          <a:r>
            <a:rPr lang="en-US" sz="1200" kern="1200" dirty="0"/>
            <a:t>Revamped customer loyalty program</a:t>
          </a:r>
        </a:p>
        <a:p>
          <a:pPr marL="114300" lvl="1" indent="-114300" algn="l" defTabSz="533400">
            <a:lnSpc>
              <a:spcPct val="90000"/>
            </a:lnSpc>
            <a:spcBef>
              <a:spcPct val="0"/>
            </a:spcBef>
            <a:spcAft>
              <a:spcPct val="15000"/>
            </a:spcAft>
            <a:buChar char="•"/>
          </a:pPr>
          <a:r>
            <a:rPr lang="en-US" sz="1200" kern="1200" baseline="0" dirty="0"/>
            <a:t>Point based rewards system as well a</a:t>
          </a:r>
          <a:r>
            <a:rPr lang="en-US" sz="1200" kern="1200" dirty="0"/>
            <a:t>s first two oil changes FREE on new vehicles</a:t>
          </a:r>
        </a:p>
        <a:p>
          <a:pPr marL="0" lvl="0" indent="0" algn="l" defTabSz="533400">
            <a:lnSpc>
              <a:spcPct val="100000"/>
            </a:lnSpc>
            <a:spcBef>
              <a:spcPct val="0"/>
            </a:spcBef>
            <a:spcAft>
              <a:spcPct val="35000"/>
            </a:spcAft>
            <a:buNone/>
          </a:pPr>
          <a:r>
            <a:rPr lang="en-US" sz="1200" kern="1200" baseline="0" dirty="0"/>
            <a:t>Online/Social Media Presence </a:t>
          </a:r>
          <a:endParaRPr lang="en-US" sz="1200" kern="1200" dirty="0"/>
        </a:p>
        <a:p>
          <a:pPr marL="114300" lvl="1" indent="-114300" algn="l" defTabSz="533400">
            <a:lnSpc>
              <a:spcPct val="90000"/>
            </a:lnSpc>
            <a:spcBef>
              <a:spcPct val="0"/>
            </a:spcBef>
            <a:spcAft>
              <a:spcPct val="15000"/>
            </a:spcAft>
            <a:buChar char="•"/>
          </a:pPr>
          <a:r>
            <a:rPr lang="en-US" sz="1200" kern="1200" baseline="0" dirty="0"/>
            <a:t>Ensure our website is user-friendly and we are active on social media platforms (</a:t>
          </a:r>
          <a:r>
            <a:rPr lang="en-US" sz="1200" kern="1200" baseline="0" dirty="0" err="1"/>
            <a:t>facebook</a:t>
          </a:r>
          <a:r>
            <a:rPr lang="en-US" sz="1200" kern="1200" baseline="0" dirty="0"/>
            <a:t>, Instagram, </a:t>
          </a:r>
          <a:r>
            <a:rPr lang="en-US" sz="1200" kern="1200" baseline="0" dirty="0" err="1"/>
            <a:t>tiktok</a:t>
          </a:r>
          <a:r>
            <a:rPr lang="en-US" sz="1200" kern="1200" dirty="0"/>
            <a:t>)</a:t>
          </a:r>
        </a:p>
        <a:p>
          <a:pPr marL="114300" lvl="1" indent="-114300" algn="l" defTabSz="533400">
            <a:lnSpc>
              <a:spcPct val="90000"/>
            </a:lnSpc>
            <a:spcBef>
              <a:spcPct val="0"/>
            </a:spcBef>
            <a:spcAft>
              <a:spcPct val="15000"/>
            </a:spcAft>
            <a:buChar char="•"/>
          </a:pPr>
          <a:r>
            <a:rPr lang="en-US" sz="1200" kern="1200" dirty="0"/>
            <a:t>Create and post videos containing maintenance tips, DIY guides, staff introductions, and customer testimonials.</a:t>
          </a:r>
        </a:p>
        <a:p>
          <a:pPr marL="114300" lvl="1" indent="-114300" algn="l" defTabSz="533400">
            <a:lnSpc>
              <a:spcPct val="90000"/>
            </a:lnSpc>
            <a:spcBef>
              <a:spcPct val="0"/>
            </a:spcBef>
            <a:spcAft>
              <a:spcPct val="15000"/>
            </a:spcAft>
            <a:buChar char="•"/>
          </a:pPr>
          <a:r>
            <a:rPr lang="en-US" sz="1200" kern="1200" dirty="0"/>
            <a:t>Offer online appointment scheduling, shuttle service or loaner cars, or even a mobile service option for specific maintenance items. </a:t>
          </a:r>
        </a:p>
      </dsp:txBody>
      <dsp:txXfrm>
        <a:off x="2980232" y="1384592"/>
        <a:ext cx="2522098" cy="3467468"/>
      </dsp:txXfrm>
    </dsp:sp>
    <dsp:sp modelId="{BA750A7B-46CA-4F36-8C83-7DD2C34AC0D1}">
      <dsp:nvSpPr>
        <dsp:cNvPr id="0" name=""/>
        <dsp:cNvSpPr/>
      </dsp:nvSpPr>
      <dsp:spPr>
        <a:xfrm>
          <a:off x="6763379" y="162537"/>
          <a:ext cx="882734" cy="82967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5991A4D-618C-4B40-95C7-ADFF000C4320}">
      <dsp:nvSpPr>
        <dsp:cNvPr id="0" name=""/>
        <dsp:cNvSpPr/>
      </dsp:nvSpPr>
      <dsp:spPr>
        <a:xfrm>
          <a:off x="5943697" y="1207275"/>
          <a:ext cx="2522098" cy="389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b="1"/>
          </a:pPr>
          <a:r>
            <a:rPr lang="en-US" sz="1400" b="1" kern="1200"/>
            <a:t>Plans to achieve your goals: </a:t>
          </a:r>
          <a:endParaRPr lang="en-US" sz="1400" kern="1200"/>
        </a:p>
      </dsp:txBody>
      <dsp:txXfrm>
        <a:off x="5943697" y="1207275"/>
        <a:ext cx="2522098" cy="389289"/>
      </dsp:txXfrm>
    </dsp:sp>
    <dsp:sp modelId="{5C1B6D16-E89E-4B23-97CA-9EA105EC0737}">
      <dsp:nvSpPr>
        <dsp:cNvPr id="0" name=""/>
        <dsp:cNvSpPr/>
      </dsp:nvSpPr>
      <dsp:spPr>
        <a:xfrm>
          <a:off x="6021277" y="1244056"/>
          <a:ext cx="2522098" cy="3467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33400">
            <a:lnSpc>
              <a:spcPct val="100000"/>
            </a:lnSpc>
            <a:spcBef>
              <a:spcPct val="0"/>
            </a:spcBef>
            <a:spcAft>
              <a:spcPct val="35000"/>
            </a:spcAft>
            <a:buNone/>
          </a:pPr>
          <a:r>
            <a:rPr lang="en-US" sz="1200" kern="1200" dirty="0"/>
            <a:t>					</a:t>
          </a:r>
        </a:p>
        <a:p>
          <a:pPr marL="114300" lvl="1" indent="-114300" algn="l" defTabSz="533400">
            <a:lnSpc>
              <a:spcPct val="90000"/>
            </a:lnSpc>
            <a:spcBef>
              <a:spcPct val="0"/>
            </a:spcBef>
            <a:spcAft>
              <a:spcPct val="15000"/>
            </a:spcAft>
            <a:buChar char="•"/>
          </a:pPr>
          <a:r>
            <a:rPr lang="en-US" sz="1200" kern="1200" dirty="0"/>
            <a:t>Develop an implementation plan</a:t>
          </a:r>
        </a:p>
        <a:p>
          <a:pPr marL="114300" lvl="1" indent="-114300" algn="l" defTabSz="533400">
            <a:lnSpc>
              <a:spcPct val="90000"/>
            </a:lnSpc>
            <a:spcBef>
              <a:spcPct val="0"/>
            </a:spcBef>
            <a:spcAft>
              <a:spcPct val="15000"/>
            </a:spcAft>
            <a:buChar char="•"/>
          </a:pPr>
          <a:r>
            <a:rPr lang="en-US" sz="1200" kern="1200" dirty="0"/>
            <a:t>Create a timeline as to when we will begin implementing our changes for improvement</a:t>
          </a:r>
        </a:p>
        <a:p>
          <a:pPr marL="114300" lvl="1" indent="-114300" algn="l" defTabSz="533400">
            <a:lnSpc>
              <a:spcPct val="90000"/>
            </a:lnSpc>
            <a:spcBef>
              <a:spcPct val="0"/>
            </a:spcBef>
            <a:spcAft>
              <a:spcPct val="15000"/>
            </a:spcAft>
            <a:buChar char="•"/>
          </a:pPr>
          <a:r>
            <a:rPr lang="en-US" sz="1200" kern="1200" dirty="0"/>
            <a:t>Assign certain roles and responsibilities to employees to ensure everyone is involved in the changes</a:t>
          </a:r>
        </a:p>
        <a:p>
          <a:pPr marL="114300" lvl="1" indent="-114300" algn="l" defTabSz="533400">
            <a:lnSpc>
              <a:spcPct val="90000"/>
            </a:lnSpc>
            <a:spcBef>
              <a:spcPct val="0"/>
            </a:spcBef>
            <a:spcAft>
              <a:spcPct val="15000"/>
            </a:spcAft>
            <a:buChar char="•"/>
          </a:pPr>
          <a:r>
            <a:rPr lang="en-US" sz="1200" kern="1200" dirty="0"/>
            <a:t>Establish the point-based reward system and inform customers of this change</a:t>
          </a:r>
        </a:p>
        <a:p>
          <a:pPr marL="228600" lvl="2" indent="-114300" algn="l" defTabSz="533400">
            <a:lnSpc>
              <a:spcPct val="90000"/>
            </a:lnSpc>
            <a:spcBef>
              <a:spcPct val="0"/>
            </a:spcBef>
            <a:spcAft>
              <a:spcPct val="15000"/>
            </a:spcAft>
            <a:buChar char="•"/>
          </a:pPr>
          <a:r>
            <a:rPr lang="en-US" sz="1200" kern="1200" dirty="0"/>
            <a:t>Example: Spend $100, get $10 off next service visit. Spend $250, get $30 off next service visit. </a:t>
          </a:r>
        </a:p>
        <a:p>
          <a:pPr marL="114300" lvl="1" indent="-114300" algn="l" defTabSz="533400">
            <a:lnSpc>
              <a:spcPct val="90000"/>
            </a:lnSpc>
            <a:spcBef>
              <a:spcPct val="0"/>
            </a:spcBef>
            <a:spcAft>
              <a:spcPct val="15000"/>
            </a:spcAft>
            <a:buChar char="•"/>
          </a:pPr>
          <a:r>
            <a:rPr lang="en-US" sz="1200" kern="1200" dirty="0"/>
            <a:t>Hire a marketing employee that will create online content for service as well as all departments</a:t>
          </a:r>
        </a:p>
        <a:p>
          <a:pPr marL="114300" lvl="1" indent="-114300" algn="l" defTabSz="533400">
            <a:lnSpc>
              <a:spcPct val="90000"/>
            </a:lnSpc>
            <a:spcBef>
              <a:spcPct val="0"/>
            </a:spcBef>
            <a:spcAft>
              <a:spcPct val="15000"/>
            </a:spcAft>
            <a:buChar char="•"/>
          </a:pPr>
          <a:r>
            <a:rPr lang="en-US" sz="1200" kern="1200" dirty="0"/>
            <a:t>Enforce our online service scheduling tool through CDK</a:t>
          </a:r>
        </a:p>
        <a:p>
          <a:pPr marL="114300" lvl="1" indent="-114300" algn="l" defTabSz="533400">
            <a:lnSpc>
              <a:spcPct val="90000"/>
            </a:lnSpc>
            <a:spcBef>
              <a:spcPct val="0"/>
            </a:spcBef>
            <a:spcAft>
              <a:spcPct val="15000"/>
            </a:spcAft>
            <a:buChar char="•"/>
          </a:pPr>
          <a:r>
            <a:rPr lang="en-US" sz="1200" kern="1200" dirty="0"/>
            <a:t>It is not currently being used to its fullest capacity.</a:t>
          </a:r>
        </a:p>
      </dsp:txBody>
      <dsp:txXfrm>
        <a:off x="6021277" y="1244056"/>
        <a:ext cx="2522098" cy="3467468"/>
      </dsp:txXfrm>
    </dsp:sp>
    <dsp:sp modelId="{51151EA4-AC66-4C59-8CDE-B2FEEEBE79AF}">
      <dsp:nvSpPr>
        <dsp:cNvPr id="0" name=""/>
        <dsp:cNvSpPr/>
      </dsp:nvSpPr>
      <dsp:spPr>
        <a:xfrm>
          <a:off x="9726844" y="162537"/>
          <a:ext cx="882734" cy="82967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B14305C-5BE8-43D3-A4B5-AB07F055742D}">
      <dsp:nvSpPr>
        <dsp:cNvPr id="0" name=""/>
        <dsp:cNvSpPr/>
      </dsp:nvSpPr>
      <dsp:spPr>
        <a:xfrm>
          <a:off x="8907162" y="1207275"/>
          <a:ext cx="2522098" cy="389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b="1"/>
          </a:pPr>
          <a:r>
            <a:rPr lang="en-US" sz="1400" b="1" kern="1200" dirty="0"/>
            <a:t>Plans to evaluate your changes:</a:t>
          </a:r>
          <a:endParaRPr lang="en-US" sz="1400" kern="1200" dirty="0"/>
        </a:p>
      </dsp:txBody>
      <dsp:txXfrm>
        <a:off x="8907162" y="1207275"/>
        <a:ext cx="2522098" cy="389289"/>
      </dsp:txXfrm>
    </dsp:sp>
    <dsp:sp modelId="{A7033CD1-8DE7-4434-94BD-CB2BA8727A56}">
      <dsp:nvSpPr>
        <dsp:cNvPr id="0" name=""/>
        <dsp:cNvSpPr/>
      </dsp:nvSpPr>
      <dsp:spPr>
        <a:xfrm>
          <a:off x="8908903" y="1469545"/>
          <a:ext cx="2522098" cy="3467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488950">
            <a:lnSpc>
              <a:spcPct val="100000"/>
            </a:lnSpc>
            <a:spcBef>
              <a:spcPct val="0"/>
            </a:spcBef>
            <a:spcAft>
              <a:spcPct val="35000"/>
            </a:spcAft>
            <a:buNone/>
          </a:pPr>
          <a:endParaRPr lang="en-US" sz="1100" kern="1200"/>
        </a:p>
        <a:p>
          <a:pPr marL="114300" lvl="1" indent="-114300" algn="l" defTabSz="533400">
            <a:lnSpc>
              <a:spcPct val="90000"/>
            </a:lnSpc>
            <a:spcBef>
              <a:spcPct val="0"/>
            </a:spcBef>
            <a:spcAft>
              <a:spcPct val="15000"/>
            </a:spcAft>
            <a:buChar char="•"/>
          </a:pPr>
          <a:r>
            <a:rPr lang="en-US" sz="1200" kern="1200" dirty="0"/>
            <a:t>Have a meeting after all changes have taken place and compare data before and after changes.</a:t>
          </a:r>
        </a:p>
        <a:p>
          <a:pPr marL="114300" lvl="1" indent="-114300" algn="l" defTabSz="533400">
            <a:lnSpc>
              <a:spcPct val="90000"/>
            </a:lnSpc>
            <a:spcBef>
              <a:spcPct val="0"/>
            </a:spcBef>
            <a:spcAft>
              <a:spcPct val="15000"/>
            </a:spcAft>
            <a:buChar char="•"/>
          </a:pPr>
          <a:r>
            <a:rPr lang="en-US" sz="1200" kern="1200" dirty="0"/>
            <a:t>Conduct mystery shopping, online appointment scheduling, etc.</a:t>
          </a:r>
        </a:p>
        <a:p>
          <a:pPr marL="114300" lvl="1" indent="-114300" algn="l" defTabSz="533400">
            <a:lnSpc>
              <a:spcPct val="90000"/>
            </a:lnSpc>
            <a:spcBef>
              <a:spcPct val="0"/>
            </a:spcBef>
            <a:spcAft>
              <a:spcPct val="15000"/>
            </a:spcAft>
            <a:buChar char="•"/>
          </a:pPr>
          <a:r>
            <a:rPr lang="en-US" sz="1200" kern="1200" dirty="0"/>
            <a:t>Track customers using a CRM that have returned to the service department after free oil changes have been redeemed. </a:t>
          </a:r>
        </a:p>
        <a:p>
          <a:pPr marL="114300" lvl="1" indent="-114300" algn="l" defTabSz="533400">
            <a:lnSpc>
              <a:spcPct val="90000"/>
            </a:lnSpc>
            <a:spcBef>
              <a:spcPct val="0"/>
            </a:spcBef>
            <a:spcAft>
              <a:spcPct val="15000"/>
            </a:spcAft>
            <a:buChar char="•"/>
          </a:pPr>
          <a:r>
            <a:rPr lang="en-US" sz="1200" kern="1200" dirty="0"/>
            <a:t>Schedule regular reviews to ensure everyone is complying with implemented changes</a:t>
          </a:r>
        </a:p>
      </dsp:txBody>
      <dsp:txXfrm>
        <a:off x="8908903" y="1469545"/>
        <a:ext cx="2522098" cy="34674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6D2542-8C40-4560-9451-D8A5B2CEC18D}">
      <dsp:nvSpPr>
        <dsp:cNvPr id="0" name=""/>
        <dsp:cNvSpPr/>
      </dsp:nvSpPr>
      <dsp:spPr>
        <a:xfrm>
          <a:off x="308966" y="835763"/>
          <a:ext cx="950027" cy="950027"/>
        </a:xfrm>
        <a:prstGeom prst="ellipse">
          <a:avLst/>
        </a:prstGeom>
        <a:solidFill>
          <a:schemeClr val="accent2">
            <a:lumMod val="75000"/>
          </a:schemeClr>
        </a:solidFill>
        <a:ln>
          <a:noFill/>
        </a:ln>
        <a:effectLst/>
      </dsp:spPr>
      <dsp:style>
        <a:lnRef idx="0">
          <a:scrgbClr r="0" g="0" b="0"/>
        </a:lnRef>
        <a:fillRef idx="1">
          <a:scrgbClr r="0" g="0" b="0"/>
        </a:fillRef>
        <a:effectRef idx="0">
          <a:scrgbClr r="0" g="0" b="0"/>
        </a:effectRef>
        <a:fontRef idx="minor"/>
      </dsp:style>
    </dsp:sp>
    <dsp:sp modelId="{35A01628-C712-4A0F-88D9-EF4DAEA46650}">
      <dsp:nvSpPr>
        <dsp:cNvPr id="0" name=""/>
        <dsp:cNvSpPr/>
      </dsp:nvSpPr>
      <dsp:spPr>
        <a:xfrm>
          <a:off x="511431" y="1038228"/>
          <a:ext cx="545097" cy="54509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96C79F0-62F7-46AD-8DE4-A31257C9F2FC}">
      <dsp:nvSpPr>
        <dsp:cNvPr id="0" name=""/>
        <dsp:cNvSpPr/>
      </dsp:nvSpPr>
      <dsp:spPr>
        <a:xfrm>
          <a:off x="5269" y="2081701"/>
          <a:ext cx="1557421" cy="622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1. Reduce staff turnover</a:t>
          </a:r>
        </a:p>
      </dsp:txBody>
      <dsp:txXfrm>
        <a:off x="5269" y="2081701"/>
        <a:ext cx="1557421" cy="622968"/>
      </dsp:txXfrm>
    </dsp:sp>
    <dsp:sp modelId="{A3E653B2-2829-44D8-93D0-B32E77EDDF93}">
      <dsp:nvSpPr>
        <dsp:cNvPr id="0" name=""/>
        <dsp:cNvSpPr/>
      </dsp:nvSpPr>
      <dsp:spPr>
        <a:xfrm>
          <a:off x="2138937" y="835763"/>
          <a:ext cx="950027" cy="950027"/>
        </a:xfrm>
        <a:prstGeom prst="ellipse">
          <a:avLst/>
        </a:prstGeom>
        <a:solidFill>
          <a:schemeClr val="accent2">
            <a:lumMod val="75000"/>
          </a:schemeClr>
        </a:solidFill>
        <a:ln>
          <a:noFill/>
        </a:ln>
        <a:effectLst/>
      </dsp:spPr>
      <dsp:style>
        <a:lnRef idx="0">
          <a:scrgbClr r="0" g="0" b="0"/>
        </a:lnRef>
        <a:fillRef idx="1">
          <a:scrgbClr r="0" g="0" b="0"/>
        </a:fillRef>
        <a:effectRef idx="0">
          <a:scrgbClr r="0" g="0" b="0"/>
        </a:effectRef>
        <a:fontRef idx="minor"/>
      </dsp:style>
    </dsp:sp>
    <dsp:sp modelId="{34B26B54-DC1B-4C6E-93BE-39179B2F1C13}">
      <dsp:nvSpPr>
        <dsp:cNvPr id="0" name=""/>
        <dsp:cNvSpPr/>
      </dsp:nvSpPr>
      <dsp:spPr>
        <a:xfrm>
          <a:off x="2341402" y="1038228"/>
          <a:ext cx="545097" cy="54509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2EDFA26-D7D3-46E2-AEFF-308F874C5A0B}">
      <dsp:nvSpPr>
        <dsp:cNvPr id="0" name=""/>
        <dsp:cNvSpPr/>
      </dsp:nvSpPr>
      <dsp:spPr>
        <a:xfrm>
          <a:off x="1835240" y="2081701"/>
          <a:ext cx="1557421" cy="622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2. Enhance service advisor training</a:t>
          </a:r>
        </a:p>
      </dsp:txBody>
      <dsp:txXfrm>
        <a:off x="1835240" y="2081701"/>
        <a:ext cx="1557421" cy="622968"/>
      </dsp:txXfrm>
    </dsp:sp>
    <dsp:sp modelId="{F958DF6D-6797-43BB-8FB8-FC9E3B3517E7}">
      <dsp:nvSpPr>
        <dsp:cNvPr id="0" name=""/>
        <dsp:cNvSpPr/>
      </dsp:nvSpPr>
      <dsp:spPr>
        <a:xfrm>
          <a:off x="3968907" y="835763"/>
          <a:ext cx="950027" cy="950027"/>
        </a:xfrm>
        <a:prstGeom prst="ellipse">
          <a:avLst/>
        </a:prstGeom>
        <a:solidFill>
          <a:schemeClr val="accent2">
            <a:lumMod val="75000"/>
          </a:schemeClr>
        </a:solidFill>
        <a:ln>
          <a:noFill/>
        </a:ln>
        <a:effectLst/>
      </dsp:spPr>
      <dsp:style>
        <a:lnRef idx="0">
          <a:scrgbClr r="0" g="0" b="0"/>
        </a:lnRef>
        <a:fillRef idx="1">
          <a:scrgbClr r="0" g="0" b="0"/>
        </a:fillRef>
        <a:effectRef idx="0">
          <a:scrgbClr r="0" g="0" b="0"/>
        </a:effectRef>
        <a:fontRef idx="minor"/>
      </dsp:style>
    </dsp:sp>
    <dsp:sp modelId="{19DCBF67-2A89-4BE8-83F6-AA4937BC84D7}">
      <dsp:nvSpPr>
        <dsp:cNvPr id="0" name=""/>
        <dsp:cNvSpPr/>
      </dsp:nvSpPr>
      <dsp:spPr>
        <a:xfrm>
          <a:off x="4171372" y="1038228"/>
          <a:ext cx="545097" cy="54509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C4246F7-517F-4C5E-922E-0CBA767A0006}">
      <dsp:nvSpPr>
        <dsp:cNvPr id="0" name=""/>
        <dsp:cNvSpPr/>
      </dsp:nvSpPr>
      <dsp:spPr>
        <a:xfrm>
          <a:off x="3665210" y="2081701"/>
          <a:ext cx="1557421" cy="622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3. Expand Digital marketing presence</a:t>
          </a:r>
        </a:p>
      </dsp:txBody>
      <dsp:txXfrm>
        <a:off x="3665210" y="2081701"/>
        <a:ext cx="1557421" cy="622968"/>
      </dsp:txXfrm>
    </dsp:sp>
    <dsp:sp modelId="{3090DAF5-7DE9-425D-8045-1D2F3D56DE54}">
      <dsp:nvSpPr>
        <dsp:cNvPr id="0" name=""/>
        <dsp:cNvSpPr/>
      </dsp:nvSpPr>
      <dsp:spPr>
        <a:xfrm>
          <a:off x="5798878" y="835763"/>
          <a:ext cx="950027" cy="950027"/>
        </a:xfrm>
        <a:prstGeom prst="ellipse">
          <a:avLst/>
        </a:prstGeom>
        <a:solidFill>
          <a:schemeClr val="accent2">
            <a:lumMod val="75000"/>
          </a:schemeClr>
        </a:solidFill>
        <a:ln>
          <a:noFill/>
        </a:ln>
        <a:effectLst/>
      </dsp:spPr>
      <dsp:style>
        <a:lnRef idx="0">
          <a:scrgbClr r="0" g="0" b="0"/>
        </a:lnRef>
        <a:fillRef idx="1">
          <a:scrgbClr r="0" g="0" b="0"/>
        </a:fillRef>
        <a:effectRef idx="0">
          <a:scrgbClr r="0" g="0" b="0"/>
        </a:effectRef>
        <a:fontRef idx="minor"/>
      </dsp:style>
    </dsp:sp>
    <dsp:sp modelId="{C9BF459D-0647-4DB0-B736-9A92A49F525A}">
      <dsp:nvSpPr>
        <dsp:cNvPr id="0" name=""/>
        <dsp:cNvSpPr/>
      </dsp:nvSpPr>
      <dsp:spPr>
        <a:xfrm>
          <a:off x="6001343" y="1038228"/>
          <a:ext cx="545097" cy="54509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6C02B2B-839F-4BC0-8A6F-C692CA1934D5}">
      <dsp:nvSpPr>
        <dsp:cNvPr id="0" name=""/>
        <dsp:cNvSpPr/>
      </dsp:nvSpPr>
      <dsp:spPr>
        <a:xfrm>
          <a:off x="5495181" y="2081701"/>
          <a:ext cx="1557421" cy="622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4. Strengthen customer loyalty programs</a:t>
          </a:r>
        </a:p>
      </dsp:txBody>
      <dsp:txXfrm>
        <a:off x="5495181" y="2081701"/>
        <a:ext cx="1557421" cy="622968"/>
      </dsp:txXfrm>
    </dsp:sp>
    <dsp:sp modelId="{70FCED75-D772-46E0-8CF7-6DD8CED2AD9E}">
      <dsp:nvSpPr>
        <dsp:cNvPr id="0" name=""/>
        <dsp:cNvSpPr/>
      </dsp:nvSpPr>
      <dsp:spPr>
        <a:xfrm>
          <a:off x="7628849" y="835763"/>
          <a:ext cx="950027" cy="950027"/>
        </a:xfrm>
        <a:prstGeom prst="ellipse">
          <a:avLst/>
        </a:prstGeom>
        <a:solidFill>
          <a:schemeClr val="accent2">
            <a:lumMod val="75000"/>
          </a:schemeClr>
        </a:solidFill>
        <a:ln>
          <a:noFill/>
        </a:ln>
        <a:effectLst/>
      </dsp:spPr>
      <dsp:style>
        <a:lnRef idx="0">
          <a:scrgbClr r="0" g="0" b="0"/>
        </a:lnRef>
        <a:fillRef idx="1">
          <a:scrgbClr r="0" g="0" b="0"/>
        </a:fillRef>
        <a:effectRef idx="0">
          <a:scrgbClr r="0" g="0" b="0"/>
        </a:effectRef>
        <a:fontRef idx="minor"/>
      </dsp:style>
    </dsp:sp>
    <dsp:sp modelId="{F9620AB9-E735-4778-8B01-16647B238BBB}">
      <dsp:nvSpPr>
        <dsp:cNvPr id="0" name=""/>
        <dsp:cNvSpPr/>
      </dsp:nvSpPr>
      <dsp:spPr>
        <a:xfrm>
          <a:off x="7831314" y="1038228"/>
          <a:ext cx="545097" cy="54509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9C0B2B8-699E-4858-8208-B48C81F4C7CA}">
      <dsp:nvSpPr>
        <dsp:cNvPr id="0" name=""/>
        <dsp:cNvSpPr/>
      </dsp:nvSpPr>
      <dsp:spPr>
        <a:xfrm>
          <a:off x="7325152" y="2081701"/>
          <a:ext cx="1557421" cy="622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5. Improve Operational Efficiency</a:t>
          </a:r>
        </a:p>
      </dsp:txBody>
      <dsp:txXfrm>
        <a:off x="7325152" y="2081701"/>
        <a:ext cx="1557421" cy="622968"/>
      </dsp:txXfrm>
    </dsp:sp>
    <dsp:sp modelId="{5BFC0A48-780B-412A-BC0C-04CC6CC8BDFD}">
      <dsp:nvSpPr>
        <dsp:cNvPr id="0" name=""/>
        <dsp:cNvSpPr/>
      </dsp:nvSpPr>
      <dsp:spPr>
        <a:xfrm>
          <a:off x="9458820" y="835763"/>
          <a:ext cx="950027" cy="950027"/>
        </a:xfrm>
        <a:prstGeom prst="ellipse">
          <a:avLst/>
        </a:prstGeom>
        <a:solidFill>
          <a:schemeClr val="accent2">
            <a:lumMod val="75000"/>
          </a:schemeClr>
        </a:solidFill>
        <a:ln>
          <a:noFill/>
        </a:ln>
        <a:effectLst/>
      </dsp:spPr>
      <dsp:style>
        <a:lnRef idx="0">
          <a:scrgbClr r="0" g="0" b="0"/>
        </a:lnRef>
        <a:fillRef idx="1">
          <a:scrgbClr r="0" g="0" b="0"/>
        </a:fillRef>
        <a:effectRef idx="0">
          <a:scrgbClr r="0" g="0" b="0"/>
        </a:effectRef>
        <a:fontRef idx="minor"/>
      </dsp:style>
    </dsp:sp>
    <dsp:sp modelId="{17D8A893-331E-481A-A75B-2465091B4412}">
      <dsp:nvSpPr>
        <dsp:cNvPr id="0" name=""/>
        <dsp:cNvSpPr/>
      </dsp:nvSpPr>
      <dsp:spPr>
        <a:xfrm>
          <a:off x="9661284" y="1038228"/>
          <a:ext cx="545097" cy="545097"/>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DB525CD-9E71-4716-8EDF-DCE4C1BB76BD}">
      <dsp:nvSpPr>
        <dsp:cNvPr id="0" name=""/>
        <dsp:cNvSpPr/>
      </dsp:nvSpPr>
      <dsp:spPr>
        <a:xfrm>
          <a:off x="9155122" y="2081701"/>
          <a:ext cx="1557421" cy="622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6. Improve gross on customer pay and internal Repair Orders</a:t>
          </a:r>
        </a:p>
      </dsp:txBody>
      <dsp:txXfrm>
        <a:off x="9155122" y="2081701"/>
        <a:ext cx="1557421" cy="6229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1387DE-58F2-4C4F-9037-FA5578F50ABA}">
      <dsp:nvSpPr>
        <dsp:cNvPr id="0" name=""/>
        <dsp:cNvSpPr/>
      </dsp:nvSpPr>
      <dsp:spPr>
        <a:xfrm>
          <a:off x="0" y="9793"/>
          <a:ext cx="6329552" cy="861120"/>
        </a:xfrm>
        <a:prstGeom prst="roundRect">
          <a:avLst/>
        </a:prstGeom>
        <a:solidFill>
          <a:schemeClr val="accent2">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dirty="0">
              <a:solidFill>
                <a:schemeClr val="tx1"/>
              </a:solidFill>
            </a:rPr>
            <a:t>1. Implement employee retention programs, such as competitive salaries, benefits packages, and career development opportunities, to reduce turnover rates among service personnel.</a:t>
          </a:r>
        </a:p>
      </dsp:txBody>
      <dsp:txXfrm>
        <a:off x="42036" y="51829"/>
        <a:ext cx="6245480" cy="777048"/>
      </dsp:txXfrm>
    </dsp:sp>
    <dsp:sp modelId="{6E45BC41-4A43-45F6-80FB-27EAAAF0FF84}">
      <dsp:nvSpPr>
        <dsp:cNvPr id="0" name=""/>
        <dsp:cNvSpPr/>
      </dsp:nvSpPr>
      <dsp:spPr>
        <a:xfrm>
          <a:off x="0" y="1003394"/>
          <a:ext cx="6329552" cy="861120"/>
        </a:xfrm>
        <a:prstGeom prst="roundRect">
          <a:avLst/>
        </a:prstGeom>
        <a:solidFill>
          <a:schemeClr val="accent2">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dirty="0">
              <a:solidFill>
                <a:schemeClr val="tx1"/>
              </a:solidFill>
            </a:rPr>
            <a:t>2. Develop comprehensive training programs for service advisors to improve their product knowledge, communication skills, and ability to address customer inquiries effectively.</a:t>
          </a:r>
        </a:p>
      </dsp:txBody>
      <dsp:txXfrm>
        <a:off x="42036" y="1045430"/>
        <a:ext cx="6245480" cy="777048"/>
      </dsp:txXfrm>
    </dsp:sp>
    <dsp:sp modelId="{93589ADD-B4DC-46A5-BD21-C0374BDB6B96}">
      <dsp:nvSpPr>
        <dsp:cNvPr id="0" name=""/>
        <dsp:cNvSpPr/>
      </dsp:nvSpPr>
      <dsp:spPr>
        <a:xfrm>
          <a:off x="0" y="1996994"/>
          <a:ext cx="6329552" cy="861120"/>
        </a:xfrm>
        <a:prstGeom prst="roundRect">
          <a:avLst/>
        </a:prstGeom>
        <a:solidFill>
          <a:schemeClr val="accent2">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dirty="0">
              <a:solidFill>
                <a:schemeClr val="tx1"/>
              </a:solidFill>
            </a:rPr>
            <a:t>3. Increase online visibility through targeted digital marketing campaigns across various platforms, including social media, search engines, and automotive forums, to attract new customers and increase brand awareness.</a:t>
          </a:r>
        </a:p>
      </dsp:txBody>
      <dsp:txXfrm>
        <a:off x="42036" y="2039030"/>
        <a:ext cx="6245480" cy="777048"/>
      </dsp:txXfrm>
    </dsp:sp>
    <dsp:sp modelId="{71EFFCD4-39BC-4BBB-9E47-EDFB27BDCD44}">
      <dsp:nvSpPr>
        <dsp:cNvPr id="0" name=""/>
        <dsp:cNvSpPr/>
      </dsp:nvSpPr>
      <dsp:spPr>
        <a:xfrm>
          <a:off x="0" y="2990594"/>
          <a:ext cx="6329552" cy="861120"/>
        </a:xfrm>
        <a:prstGeom prst="roundRect">
          <a:avLst/>
        </a:prstGeom>
        <a:solidFill>
          <a:schemeClr val="accent2">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dirty="0">
              <a:solidFill>
                <a:schemeClr val="tx1"/>
              </a:solidFill>
            </a:rPr>
            <a:t>4. Enhance existing loyalty programs and incentives to reward repeat business, encourage referrals, and foster long-term customer relationships, ultimately increasing customer retention and brand advocacy.</a:t>
          </a:r>
        </a:p>
      </dsp:txBody>
      <dsp:txXfrm>
        <a:off x="42036" y="3032630"/>
        <a:ext cx="6245480" cy="777048"/>
      </dsp:txXfrm>
    </dsp:sp>
    <dsp:sp modelId="{DDDFF540-099B-4D5C-A380-A79DE7E13EB4}">
      <dsp:nvSpPr>
        <dsp:cNvPr id="0" name=""/>
        <dsp:cNvSpPr/>
      </dsp:nvSpPr>
      <dsp:spPr>
        <a:xfrm>
          <a:off x="0" y="3984194"/>
          <a:ext cx="6329552" cy="861120"/>
        </a:xfrm>
        <a:prstGeom prst="roundRect">
          <a:avLst/>
        </a:prstGeom>
        <a:solidFill>
          <a:schemeClr val="accent2">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dirty="0">
              <a:solidFill>
                <a:schemeClr val="tx1"/>
              </a:solidFill>
            </a:rPr>
            <a:t>5. Streamline internal processes, such as inventory management, appointment scheduling, and service workflow, to optimize resource utilization, reduce wait times, and improve overall service efficiency.</a:t>
          </a:r>
        </a:p>
      </dsp:txBody>
      <dsp:txXfrm>
        <a:off x="42036" y="4026230"/>
        <a:ext cx="6245480" cy="777048"/>
      </dsp:txXfrm>
    </dsp:sp>
    <dsp:sp modelId="{22D39AFB-3524-42F4-9C21-9EF35664F60A}">
      <dsp:nvSpPr>
        <dsp:cNvPr id="0" name=""/>
        <dsp:cNvSpPr/>
      </dsp:nvSpPr>
      <dsp:spPr>
        <a:xfrm>
          <a:off x="0" y="4977794"/>
          <a:ext cx="6329552" cy="861120"/>
        </a:xfrm>
        <a:prstGeom prst="roundRect">
          <a:avLst/>
        </a:prstGeom>
        <a:solidFill>
          <a:schemeClr val="accent2">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1" kern="1200" dirty="0">
              <a:solidFill>
                <a:schemeClr val="tx1"/>
              </a:solidFill>
            </a:rPr>
            <a:t>6. Train service advisors to identify opportunities for upselling additional services, such as maintenance packages, tire upgrades, or accessory installations, during customer interactions. Encourage advisors to educate customers on the benefits of these services and address any concerns to increase their uptake.</a:t>
          </a:r>
        </a:p>
      </dsp:txBody>
      <dsp:txXfrm>
        <a:off x="42036" y="5019830"/>
        <a:ext cx="6245480" cy="7770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DE206C-D71E-49D0-9815-B956087A4FCC}">
      <dsp:nvSpPr>
        <dsp:cNvPr id="0" name=""/>
        <dsp:cNvSpPr/>
      </dsp:nvSpPr>
      <dsp:spPr>
        <a:xfrm>
          <a:off x="-107396" y="20219"/>
          <a:ext cx="7174689" cy="8509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3743CC-0E16-45A2-9BED-9330A140848B}">
      <dsp:nvSpPr>
        <dsp:cNvPr id="0" name=""/>
        <dsp:cNvSpPr/>
      </dsp:nvSpPr>
      <dsp:spPr>
        <a:xfrm>
          <a:off x="149720" y="203056"/>
          <a:ext cx="468005" cy="46800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F0A03DB-5956-45D1-A42F-9124DABECA42}">
      <dsp:nvSpPr>
        <dsp:cNvPr id="0" name=""/>
        <dsp:cNvSpPr/>
      </dsp:nvSpPr>
      <dsp:spPr>
        <a:xfrm>
          <a:off x="875129" y="11599"/>
          <a:ext cx="3228610" cy="850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056" tIns="90056" rIns="90056" bIns="90056" numCol="1" spcCol="1270" anchor="ctr" anchorCtr="0">
          <a:noAutofit/>
        </a:bodyPr>
        <a:lstStyle/>
        <a:p>
          <a:pPr marL="0" lvl="0" indent="0" algn="l" defTabSz="844550">
            <a:lnSpc>
              <a:spcPct val="100000"/>
            </a:lnSpc>
            <a:spcBef>
              <a:spcPct val="0"/>
            </a:spcBef>
            <a:spcAft>
              <a:spcPct val="35000"/>
            </a:spcAft>
            <a:buNone/>
          </a:pPr>
          <a:r>
            <a:rPr lang="en-US" sz="1900" kern="1200" dirty="0"/>
            <a:t>1. Implement an employee retention program</a:t>
          </a:r>
        </a:p>
      </dsp:txBody>
      <dsp:txXfrm>
        <a:off x="875129" y="11599"/>
        <a:ext cx="3228610" cy="850919"/>
      </dsp:txXfrm>
    </dsp:sp>
    <dsp:sp modelId="{114212FA-A6B9-43BC-B17A-8470478A78ED}">
      <dsp:nvSpPr>
        <dsp:cNvPr id="0" name=""/>
        <dsp:cNvSpPr/>
      </dsp:nvSpPr>
      <dsp:spPr>
        <a:xfrm>
          <a:off x="3879121" y="20057"/>
          <a:ext cx="2961344" cy="850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056" tIns="90056" rIns="90056" bIns="90056" numCol="1" spcCol="1270" anchor="ctr" anchorCtr="0">
          <a:noAutofit/>
        </a:bodyPr>
        <a:lstStyle/>
        <a:p>
          <a:pPr marL="0" lvl="0" indent="0" algn="l" defTabSz="488950">
            <a:lnSpc>
              <a:spcPct val="100000"/>
            </a:lnSpc>
            <a:spcBef>
              <a:spcPct val="0"/>
            </a:spcBef>
            <a:spcAft>
              <a:spcPct val="35000"/>
            </a:spcAft>
            <a:buNone/>
          </a:pPr>
          <a:r>
            <a:rPr lang="en-US" sz="1100" kern="1200" dirty="0"/>
            <a:t>Opportunities for advancement</a:t>
          </a:r>
        </a:p>
        <a:p>
          <a:pPr marL="0" lvl="0" indent="0" algn="l" defTabSz="488950">
            <a:lnSpc>
              <a:spcPct val="100000"/>
            </a:lnSpc>
            <a:spcBef>
              <a:spcPct val="0"/>
            </a:spcBef>
            <a:spcAft>
              <a:spcPct val="35000"/>
            </a:spcAft>
            <a:buNone/>
          </a:pPr>
          <a:r>
            <a:rPr lang="en-US" sz="1100" kern="1200" dirty="0"/>
            <a:t>Create a positive work environment </a:t>
          </a:r>
        </a:p>
        <a:p>
          <a:pPr marL="0" lvl="0" indent="0" algn="l" defTabSz="488950">
            <a:lnSpc>
              <a:spcPct val="100000"/>
            </a:lnSpc>
            <a:spcBef>
              <a:spcPct val="0"/>
            </a:spcBef>
            <a:spcAft>
              <a:spcPct val="35000"/>
            </a:spcAft>
            <a:buNone/>
          </a:pPr>
          <a:r>
            <a:rPr lang="en-US" sz="1100" kern="1200" dirty="0"/>
            <a:t>Conduct performance reviews</a:t>
          </a:r>
        </a:p>
      </dsp:txBody>
      <dsp:txXfrm>
        <a:off x="3879121" y="20057"/>
        <a:ext cx="2961344" cy="850919"/>
      </dsp:txXfrm>
    </dsp:sp>
    <dsp:sp modelId="{CD348AD2-9051-4471-A46A-B5728C44BDE3}">
      <dsp:nvSpPr>
        <dsp:cNvPr id="0" name=""/>
        <dsp:cNvSpPr/>
      </dsp:nvSpPr>
      <dsp:spPr>
        <a:xfrm>
          <a:off x="-107683" y="1135077"/>
          <a:ext cx="7174689" cy="8509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F5B270-4C61-4EA1-B7FA-A8F82712C460}">
      <dsp:nvSpPr>
        <dsp:cNvPr id="0" name=""/>
        <dsp:cNvSpPr/>
      </dsp:nvSpPr>
      <dsp:spPr>
        <a:xfrm>
          <a:off x="149720" y="1326534"/>
          <a:ext cx="468005" cy="46800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A189DFE-F172-4B4F-806E-5ABABE4843B1}">
      <dsp:nvSpPr>
        <dsp:cNvPr id="0" name=""/>
        <dsp:cNvSpPr/>
      </dsp:nvSpPr>
      <dsp:spPr>
        <a:xfrm>
          <a:off x="875129" y="1135077"/>
          <a:ext cx="3228610" cy="850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056" tIns="90056" rIns="90056" bIns="90056" numCol="1" spcCol="1270" anchor="ctr" anchorCtr="0">
          <a:noAutofit/>
        </a:bodyPr>
        <a:lstStyle/>
        <a:p>
          <a:pPr marL="0" lvl="0" indent="0" algn="l" defTabSz="844550">
            <a:lnSpc>
              <a:spcPct val="100000"/>
            </a:lnSpc>
            <a:spcBef>
              <a:spcPct val="0"/>
            </a:spcBef>
            <a:spcAft>
              <a:spcPct val="35000"/>
            </a:spcAft>
            <a:buNone/>
          </a:pPr>
          <a:r>
            <a:rPr lang="en-US" sz="1900" kern="1200"/>
            <a:t>2. Develop training programs for service advisors</a:t>
          </a:r>
        </a:p>
      </dsp:txBody>
      <dsp:txXfrm>
        <a:off x="875129" y="1135077"/>
        <a:ext cx="3228610" cy="850919"/>
      </dsp:txXfrm>
    </dsp:sp>
    <dsp:sp modelId="{9AF87734-47A3-4EE2-B499-758054FC133F}">
      <dsp:nvSpPr>
        <dsp:cNvPr id="0" name=""/>
        <dsp:cNvSpPr/>
      </dsp:nvSpPr>
      <dsp:spPr>
        <a:xfrm>
          <a:off x="3886450" y="1075248"/>
          <a:ext cx="3395921" cy="9705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056" tIns="90056" rIns="90056" bIns="90056" numCol="1" spcCol="1270" anchor="ctr" anchorCtr="0">
          <a:noAutofit/>
        </a:bodyPr>
        <a:lstStyle/>
        <a:p>
          <a:pPr marL="0" lvl="0" indent="0" algn="l" defTabSz="488950">
            <a:lnSpc>
              <a:spcPct val="100000"/>
            </a:lnSpc>
            <a:spcBef>
              <a:spcPct val="0"/>
            </a:spcBef>
            <a:spcAft>
              <a:spcPct val="35000"/>
            </a:spcAft>
            <a:buNone/>
          </a:pPr>
          <a:r>
            <a:rPr lang="en-US" sz="1100" kern="1200" dirty="0"/>
            <a:t>Provide ongoing support and coaching </a:t>
          </a:r>
        </a:p>
        <a:p>
          <a:pPr marL="0" lvl="0" indent="0" algn="l" defTabSz="488950">
            <a:lnSpc>
              <a:spcPct val="100000"/>
            </a:lnSpc>
            <a:spcBef>
              <a:spcPct val="0"/>
            </a:spcBef>
            <a:spcAft>
              <a:spcPct val="35000"/>
            </a:spcAft>
            <a:buNone/>
          </a:pPr>
          <a:r>
            <a:rPr lang="en-US" sz="1100" kern="1200" dirty="0"/>
            <a:t>Role paying exercises with weekly training refreshers</a:t>
          </a:r>
        </a:p>
        <a:p>
          <a:pPr marL="0" lvl="0" indent="0" algn="l" defTabSz="488950">
            <a:lnSpc>
              <a:spcPct val="100000"/>
            </a:lnSpc>
            <a:spcBef>
              <a:spcPct val="0"/>
            </a:spcBef>
            <a:spcAft>
              <a:spcPct val="35000"/>
            </a:spcAft>
            <a:buNone/>
          </a:pPr>
          <a:r>
            <a:rPr lang="en-US" sz="1100" kern="1200"/>
            <a:t>Shadow experienced advisors within our organization</a:t>
          </a:r>
        </a:p>
      </dsp:txBody>
      <dsp:txXfrm>
        <a:off x="3886450" y="1075248"/>
        <a:ext cx="3395921" cy="970576"/>
      </dsp:txXfrm>
    </dsp:sp>
    <dsp:sp modelId="{EDCDE386-7A03-406D-A34D-253EFD2B0D87}">
      <dsp:nvSpPr>
        <dsp:cNvPr id="0" name=""/>
        <dsp:cNvSpPr/>
      </dsp:nvSpPr>
      <dsp:spPr>
        <a:xfrm>
          <a:off x="-107683" y="2258554"/>
          <a:ext cx="7174689" cy="8509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855957-D312-4396-99D7-4D5F03F475FC}">
      <dsp:nvSpPr>
        <dsp:cNvPr id="0" name=""/>
        <dsp:cNvSpPr/>
      </dsp:nvSpPr>
      <dsp:spPr>
        <a:xfrm>
          <a:off x="149720" y="2450011"/>
          <a:ext cx="468005" cy="46800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5C168FA-E9E2-4E18-B48A-EBA97391617B}">
      <dsp:nvSpPr>
        <dsp:cNvPr id="0" name=""/>
        <dsp:cNvSpPr/>
      </dsp:nvSpPr>
      <dsp:spPr>
        <a:xfrm>
          <a:off x="875129" y="2258554"/>
          <a:ext cx="3228610" cy="850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056" tIns="90056" rIns="90056" bIns="90056" numCol="1" spcCol="1270" anchor="ctr" anchorCtr="0">
          <a:noAutofit/>
        </a:bodyPr>
        <a:lstStyle/>
        <a:p>
          <a:pPr marL="0" lvl="0" indent="0" algn="l" defTabSz="844550">
            <a:lnSpc>
              <a:spcPct val="100000"/>
            </a:lnSpc>
            <a:spcBef>
              <a:spcPct val="0"/>
            </a:spcBef>
            <a:spcAft>
              <a:spcPct val="35000"/>
            </a:spcAft>
            <a:buNone/>
          </a:pPr>
          <a:r>
            <a:rPr lang="en-US" sz="1900" kern="1200"/>
            <a:t>3. Increase online visibility </a:t>
          </a:r>
        </a:p>
      </dsp:txBody>
      <dsp:txXfrm>
        <a:off x="875129" y="2258554"/>
        <a:ext cx="3228610" cy="850919"/>
      </dsp:txXfrm>
    </dsp:sp>
    <dsp:sp modelId="{5B16BFFB-C8F6-4D8D-A617-8320FACA51A6}">
      <dsp:nvSpPr>
        <dsp:cNvPr id="0" name=""/>
        <dsp:cNvSpPr/>
      </dsp:nvSpPr>
      <dsp:spPr>
        <a:xfrm>
          <a:off x="3888064" y="2224041"/>
          <a:ext cx="2961344" cy="850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056" tIns="90056" rIns="90056" bIns="90056" numCol="1" spcCol="1270" anchor="ctr" anchorCtr="0">
          <a:noAutofit/>
        </a:bodyPr>
        <a:lstStyle/>
        <a:p>
          <a:pPr marL="0" lvl="0" indent="0" algn="l" defTabSz="488950">
            <a:lnSpc>
              <a:spcPct val="100000"/>
            </a:lnSpc>
            <a:spcBef>
              <a:spcPct val="0"/>
            </a:spcBef>
            <a:spcAft>
              <a:spcPct val="35000"/>
            </a:spcAft>
            <a:buNone/>
          </a:pPr>
          <a:r>
            <a:rPr lang="en-US" sz="1100" kern="1200" dirty="0"/>
            <a:t>Identify our target demographic and create marketing gear towards that crowd</a:t>
          </a:r>
        </a:p>
        <a:p>
          <a:pPr marL="0" lvl="0" indent="0" algn="l" defTabSz="488950">
            <a:lnSpc>
              <a:spcPct val="100000"/>
            </a:lnSpc>
            <a:spcBef>
              <a:spcPct val="0"/>
            </a:spcBef>
            <a:spcAft>
              <a:spcPct val="35000"/>
            </a:spcAft>
            <a:buNone/>
          </a:pPr>
          <a:r>
            <a:rPr lang="en-US" sz="1100" kern="1200"/>
            <a:t>Search engine optimization	</a:t>
          </a:r>
        </a:p>
      </dsp:txBody>
      <dsp:txXfrm>
        <a:off x="3888064" y="2224041"/>
        <a:ext cx="2961344" cy="850919"/>
      </dsp:txXfrm>
    </dsp:sp>
    <dsp:sp modelId="{AF965B3F-EDBD-45AE-9080-3E6314D3A95C}">
      <dsp:nvSpPr>
        <dsp:cNvPr id="0" name=""/>
        <dsp:cNvSpPr/>
      </dsp:nvSpPr>
      <dsp:spPr>
        <a:xfrm>
          <a:off x="-107683" y="3322204"/>
          <a:ext cx="7174689" cy="8509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091AC4F-3EC4-48F9-A0AC-B0DE9F08781F}">
      <dsp:nvSpPr>
        <dsp:cNvPr id="0" name=""/>
        <dsp:cNvSpPr/>
      </dsp:nvSpPr>
      <dsp:spPr>
        <a:xfrm>
          <a:off x="149720" y="3513661"/>
          <a:ext cx="468005" cy="46800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F75534F-8C58-4195-969A-9BC99C0A59DC}">
      <dsp:nvSpPr>
        <dsp:cNvPr id="0" name=""/>
        <dsp:cNvSpPr/>
      </dsp:nvSpPr>
      <dsp:spPr>
        <a:xfrm>
          <a:off x="875129" y="3322204"/>
          <a:ext cx="3228610" cy="850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056" tIns="90056" rIns="90056" bIns="90056" numCol="1" spcCol="1270" anchor="ctr" anchorCtr="0">
          <a:noAutofit/>
        </a:bodyPr>
        <a:lstStyle/>
        <a:p>
          <a:pPr marL="0" lvl="0" indent="0" algn="l" defTabSz="844550">
            <a:lnSpc>
              <a:spcPct val="100000"/>
            </a:lnSpc>
            <a:spcBef>
              <a:spcPct val="0"/>
            </a:spcBef>
            <a:spcAft>
              <a:spcPct val="35000"/>
            </a:spcAft>
            <a:buNone/>
          </a:pPr>
          <a:r>
            <a:rPr lang="en-US" sz="1900" kern="1200"/>
            <a:t>4. Enhance loyalty programs</a:t>
          </a:r>
        </a:p>
      </dsp:txBody>
      <dsp:txXfrm>
        <a:off x="875129" y="3322204"/>
        <a:ext cx="3228610" cy="850919"/>
      </dsp:txXfrm>
    </dsp:sp>
    <dsp:sp modelId="{08AF1174-7156-447C-8D39-16C9E07A1AC4}">
      <dsp:nvSpPr>
        <dsp:cNvPr id="0" name=""/>
        <dsp:cNvSpPr/>
      </dsp:nvSpPr>
      <dsp:spPr>
        <a:xfrm>
          <a:off x="3948475" y="3322204"/>
          <a:ext cx="2961344" cy="850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056" tIns="90056" rIns="90056" bIns="90056" numCol="1" spcCol="1270" anchor="ctr" anchorCtr="0">
          <a:noAutofit/>
        </a:bodyPr>
        <a:lstStyle/>
        <a:p>
          <a:pPr marL="0" lvl="0" indent="0" algn="l" defTabSz="488950">
            <a:lnSpc>
              <a:spcPct val="100000"/>
            </a:lnSpc>
            <a:spcBef>
              <a:spcPct val="0"/>
            </a:spcBef>
            <a:spcAft>
              <a:spcPct val="35000"/>
            </a:spcAft>
            <a:buNone/>
          </a:pPr>
          <a:r>
            <a:rPr lang="en-US" sz="1100" kern="1200" dirty="0"/>
            <a:t>Personalized offers </a:t>
          </a:r>
        </a:p>
        <a:p>
          <a:pPr marL="0" lvl="0" indent="0" algn="l" defTabSz="488950">
            <a:lnSpc>
              <a:spcPct val="100000"/>
            </a:lnSpc>
            <a:spcBef>
              <a:spcPct val="0"/>
            </a:spcBef>
            <a:spcAft>
              <a:spcPct val="35000"/>
            </a:spcAft>
            <a:buNone/>
          </a:pPr>
          <a:r>
            <a:rPr lang="en-US" sz="1100" kern="1200"/>
            <a:t>Referral programs		</a:t>
          </a:r>
        </a:p>
      </dsp:txBody>
      <dsp:txXfrm>
        <a:off x="3948475" y="3322204"/>
        <a:ext cx="2961344" cy="850919"/>
      </dsp:txXfrm>
    </dsp:sp>
    <dsp:sp modelId="{44DCFF98-937D-45D2-82F9-4A37CA1D1F07}">
      <dsp:nvSpPr>
        <dsp:cNvPr id="0" name=""/>
        <dsp:cNvSpPr/>
      </dsp:nvSpPr>
      <dsp:spPr>
        <a:xfrm>
          <a:off x="-107683" y="4385854"/>
          <a:ext cx="7174689" cy="8509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8D579F0-A586-4661-A723-D3C5AE3BD246}">
      <dsp:nvSpPr>
        <dsp:cNvPr id="0" name=""/>
        <dsp:cNvSpPr/>
      </dsp:nvSpPr>
      <dsp:spPr>
        <a:xfrm>
          <a:off x="149720" y="4577311"/>
          <a:ext cx="468005" cy="46800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1B7AAC0-428B-4515-9788-01F1FFEB6A0C}">
      <dsp:nvSpPr>
        <dsp:cNvPr id="0" name=""/>
        <dsp:cNvSpPr/>
      </dsp:nvSpPr>
      <dsp:spPr>
        <a:xfrm>
          <a:off x="875129" y="4385854"/>
          <a:ext cx="6189954" cy="850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056" tIns="90056" rIns="90056" bIns="90056" numCol="1" spcCol="1270" anchor="ctr" anchorCtr="0">
          <a:noAutofit/>
        </a:bodyPr>
        <a:lstStyle/>
        <a:p>
          <a:pPr marL="0" lvl="0" indent="0" algn="l" defTabSz="844550">
            <a:lnSpc>
              <a:spcPct val="100000"/>
            </a:lnSpc>
            <a:spcBef>
              <a:spcPct val="0"/>
            </a:spcBef>
            <a:spcAft>
              <a:spcPct val="35000"/>
            </a:spcAft>
            <a:buNone/>
          </a:pPr>
          <a:r>
            <a:rPr lang="en-US" sz="1900" kern="1200"/>
            <a:t>5. Streamline internal processes</a:t>
          </a:r>
        </a:p>
      </dsp:txBody>
      <dsp:txXfrm>
        <a:off x="875129" y="4385854"/>
        <a:ext cx="6189954" cy="850919"/>
      </dsp:txXfrm>
    </dsp:sp>
    <dsp:sp modelId="{D19BE2C3-4972-48BB-8782-BA71EEA0787F}">
      <dsp:nvSpPr>
        <dsp:cNvPr id="0" name=""/>
        <dsp:cNvSpPr/>
      </dsp:nvSpPr>
      <dsp:spPr>
        <a:xfrm>
          <a:off x="-107683" y="5449504"/>
          <a:ext cx="7174689" cy="8509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F297C7F-C4D0-4B15-8E4F-9D980B93C0E0}">
      <dsp:nvSpPr>
        <dsp:cNvPr id="0" name=""/>
        <dsp:cNvSpPr/>
      </dsp:nvSpPr>
      <dsp:spPr>
        <a:xfrm>
          <a:off x="149720" y="5640960"/>
          <a:ext cx="468005" cy="468005"/>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3A5C169-C477-4091-AD9E-22D3BCD66C31}">
      <dsp:nvSpPr>
        <dsp:cNvPr id="0" name=""/>
        <dsp:cNvSpPr/>
      </dsp:nvSpPr>
      <dsp:spPr>
        <a:xfrm>
          <a:off x="875129" y="5449504"/>
          <a:ext cx="3228610" cy="850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056" tIns="90056" rIns="90056" bIns="90056" numCol="1" spcCol="1270" anchor="ctr" anchorCtr="0">
          <a:noAutofit/>
        </a:bodyPr>
        <a:lstStyle/>
        <a:p>
          <a:pPr marL="0" lvl="0" indent="0" algn="l" defTabSz="844550">
            <a:lnSpc>
              <a:spcPct val="100000"/>
            </a:lnSpc>
            <a:spcBef>
              <a:spcPct val="0"/>
            </a:spcBef>
            <a:spcAft>
              <a:spcPct val="35000"/>
            </a:spcAft>
            <a:buNone/>
          </a:pPr>
          <a:r>
            <a:rPr lang="en-US" sz="1900" kern="1200"/>
            <a:t>6. Train advisors on upselling</a:t>
          </a:r>
        </a:p>
      </dsp:txBody>
      <dsp:txXfrm>
        <a:off x="875129" y="5449504"/>
        <a:ext cx="3228610" cy="850919"/>
      </dsp:txXfrm>
    </dsp:sp>
    <dsp:sp modelId="{4C753E1A-7044-4916-B299-C166AFAA3A90}">
      <dsp:nvSpPr>
        <dsp:cNvPr id="0" name=""/>
        <dsp:cNvSpPr/>
      </dsp:nvSpPr>
      <dsp:spPr>
        <a:xfrm>
          <a:off x="3974328" y="5440875"/>
          <a:ext cx="2961344" cy="8509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056" tIns="90056" rIns="90056" bIns="90056" numCol="1" spcCol="1270" anchor="ctr" anchorCtr="0">
          <a:noAutofit/>
        </a:bodyPr>
        <a:lstStyle/>
        <a:p>
          <a:pPr marL="0" lvl="0" indent="0" algn="l" defTabSz="488950">
            <a:lnSpc>
              <a:spcPct val="100000"/>
            </a:lnSpc>
            <a:spcBef>
              <a:spcPct val="0"/>
            </a:spcBef>
            <a:spcAft>
              <a:spcPct val="35000"/>
            </a:spcAft>
            <a:buNone/>
          </a:pPr>
          <a:r>
            <a:rPr lang="en-US" sz="1100" kern="1200"/>
            <a:t>Partner with sales managers for training guidance</a:t>
          </a:r>
        </a:p>
        <a:p>
          <a:pPr marL="0" lvl="0" indent="0" algn="l" defTabSz="488950">
            <a:lnSpc>
              <a:spcPct val="100000"/>
            </a:lnSpc>
            <a:spcBef>
              <a:spcPct val="0"/>
            </a:spcBef>
            <a:spcAft>
              <a:spcPct val="35000"/>
            </a:spcAft>
            <a:buNone/>
          </a:pPr>
          <a:r>
            <a:rPr lang="en-US" sz="1100" kern="1200" dirty="0"/>
            <a:t>Train on how to listen to customers</a:t>
          </a:r>
        </a:p>
      </dsp:txBody>
      <dsp:txXfrm>
        <a:off x="3974328" y="5440875"/>
        <a:ext cx="2961344" cy="850919"/>
      </dsp:txXfrm>
    </dsp:sp>
  </dsp:spTree>
</dsp:drawing>
</file>

<file path=ppt/diagrams/layout1.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1213167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80218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48602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17161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61BEF0D-F0BB-DE4B-95CE-6DB70DBA9567}" type="datetimeFigureOut">
              <a:rPr lang="en-US" smtClean="0"/>
              <a:pPr/>
              <a:t>4/16/2024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7911345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B61BEF0D-F0BB-DE4B-95CE-6DB70DBA9567}" type="datetimeFigureOut">
              <a:rPr lang="en-US" smtClean="0"/>
              <a:pPr/>
              <a:t>4/16/2024</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36460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61BEF0D-F0BB-DE4B-95CE-6DB70DBA9567}" type="datetimeFigureOut">
              <a:rPr lang="en-US" smtClean="0"/>
              <a:pPr/>
              <a:t>4/16/2024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4065053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4/16/2024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15104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4/16/2024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37006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B61BEF0D-F0BB-DE4B-95CE-6DB70DBA9567}" type="datetimeFigureOut">
              <a:rPr lang="en-US" smtClean="0"/>
              <a:pPr/>
              <a:t>4/16/2024</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78846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61BEF0D-F0BB-DE4B-95CE-6DB70DBA9567}" type="datetimeFigureOut">
              <a:rPr lang="en-US" smtClean="0"/>
              <a:pPr/>
              <a:t>4/16/2024</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35386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B61BEF0D-F0BB-DE4B-95CE-6DB70DBA9567}" type="datetimeFigureOut">
              <a:rPr lang="en-US" smtClean="0"/>
              <a:pPr/>
              <a:t>4/16/2024</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67512568"/>
      </p:ext>
    </p:extLst>
  </p:cSld>
  <p:clrMap bg1="lt1" tx1="dk1" bg2="lt2" tx2="dk2" accent1="accent1" accent2="accent2" accent3="accent3" accent4="accent4" accent5="accent5" accent6="accent6" hlink="hlink" folHlink="folHlink"/>
  <p:sldLayoutIdLst>
    <p:sldLayoutId id="2147484351" r:id="rId1"/>
    <p:sldLayoutId id="2147484352" r:id="rId2"/>
    <p:sldLayoutId id="2147484353" r:id="rId3"/>
    <p:sldLayoutId id="2147484354" r:id="rId4"/>
    <p:sldLayoutId id="2147484355" r:id="rId5"/>
    <p:sldLayoutId id="2147484356" r:id="rId6"/>
    <p:sldLayoutId id="2147484357" r:id="rId7"/>
    <p:sldLayoutId id="2147484358" r:id="rId8"/>
    <p:sldLayoutId id="2147484359" r:id="rId9"/>
    <p:sldLayoutId id="2147484360" r:id="rId10"/>
    <p:sldLayoutId id="214748436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322F38BC-D98D-4D85-8CF7-BA70EEDEDD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804672" y="2386744"/>
            <a:ext cx="5925310" cy="1645920"/>
          </a:xfrm>
        </p:spPr>
        <p:txBody>
          <a:bodyPr>
            <a:normAutofit/>
          </a:bodyPr>
          <a:lstStyle/>
          <a:p>
            <a:r>
              <a:rPr lang="en-US"/>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148615" y="4352544"/>
            <a:ext cx="5242560" cy="1239894"/>
          </a:xfrm>
        </p:spPr>
        <p:txBody>
          <a:bodyPr>
            <a:normAutofit/>
          </a:bodyPr>
          <a:lstStyle/>
          <a:p>
            <a:r>
              <a:rPr lang="en-US" b="1">
                <a:solidFill>
                  <a:srgbClr val="FFFFFF"/>
                </a:solidFill>
              </a:rPr>
              <a:t>Caroline Rogers</a:t>
            </a:r>
          </a:p>
          <a:p>
            <a:r>
              <a:rPr lang="en-US" b="1">
                <a:solidFill>
                  <a:srgbClr val="FFFFFF"/>
                </a:solidFill>
              </a:rPr>
              <a:t>NADA N439</a:t>
            </a:r>
          </a:p>
        </p:txBody>
      </p:sp>
      <p:sp>
        <p:nvSpPr>
          <p:cNvPr id="64" name="Rectangle 63">
            <a:extLst>
              <a:ext uri="{FF2B5EF4-FFF2-40B4-BE49-F238E27FC236}">
                <a16:creationId xmlns:a16="http://schemas.microsoft.com/office/drawing/2014/main" id="{B501A2F0-90BE-4D86-9A8A-4390413F7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640080"/>
            <a:ext cx="4017265"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a:extLst>
              <a:ext uri="{FF2B5EF4-FFF2-40B4-BE49-F238E27FC236}">
                <a16:creationId xmlns:a16="http://schemas.microsoft.com/office/drawing/2014/main" id="{80F5EB4E-25CD-44CC-AF95-30C925342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00771" y="802767"/>
            <a:ext cx="3685032" cy="493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Car Mechanic with solid fill">
            <a:extLst>
              <a:ext uri="{FF2B5EF4-FFF2-40B4-BE49-F238E27FC236}">
                <a16:creationId xmlns:a16="http://schemas.microsoft.com/office/drawing/2014/main" id="{9D553ECE-EC68-FCF0-7900-5BEFFCD16D96}"/>
              </a:ext>
            </a:extLst>
          </p:cNvPr>
          <p:cNvPicPr>
            <a:picLocks noChangeAspect="1"/>
          </p:cNvPicPr>
          <p:nvPr/>
        </p:nvPicPr>
        <p:blipFill>
          <a:blip r:embed="rId2">
            <a:extLst>
              <a:ext uri="{96DAC541-7B7A-43D3-8B79-37D633B846F1}">
                <asvg:svgBlip xmlns:asvg="http://schemas.microsoft.com/office/drawing/2016/SVG/main" r:embed="rId3"/>
              </a:ext>
            </a:extLst>
          </a:blip>
          <a:stretch/>
        </p:blipFill>
        <p:spPr>
          <a:xfrm>
            <a:off x="8020811" y="1749171"/>
            <a:ext cx="3044952" cy="3044952"/>
          </a:xfrm>
          <a:prstGeom prst="rect">
            <a:avLst/>
          </a:prstGeom>
        </p:spPr>
      </p:pic>
    </p:spTree>
    <p:extLst>
      <p:ext uri="{BB962C8B-B14F-4D97-AF65-F5344CB8AC3E}">
        <p14:creationId xmlns:p14="http://schemas.microsoft.com/office/powerpoint/2010/main" val="407074056"/>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3F0ADB5-A0B4-4B01-A8C4-FDC34CE22B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A6D0FDE-0241-4C21-A720-A694753582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43467" y="2681103"/>
            <a:ext cx="3363974" cy="1495794"/>
          </a:xfrm>
          <a:noFill/>
          <a:ln>
            <a:solidFill>
              <a:schemeClr val="bg1"/>
            </a:solidFill>
          </a:ln>
        </p:spPr>
        <p:txBody>
          <a:bodyPr wrap="square">
            <a:normAutofit/>
          </a:bodyPr>
          <a:lstStyle/>
          <a:p>
            <a:r>
              <a:rPr lang="en-US" b="1" dirty="0">
                <a:solidFill>
                  <a:schemeClr val="bg1"/>
                </a:solidFill>
                <a:latin typeface="Calibri   "/>
              </a:rPr>
              <a:t>SWOT Analysis</a:t>
            </a:r>
            <a:br>
              <a:rPr lang="en-US" b="1" dirty="0">
                <a:solidFill>
                  <a:schemeClr val="bg1"/>
                </a:solidFill>
                <a:latin typeface="Calibri   "/>
              </a:rPr>
            </a:br>
            <a:r>
              <a:rPr lang="en-US" b="1" dirty="0">
                <a:solidFill>
                  <a:schemeClr val="bg1"/>
                </a:solidFill>
                <a:latin typeface="Calibri   "/>
              </a:rPr>
              <a:t>Strategies:</a:t>
            </a:r>
          </a:p>
        </p:txBody>
      </p:sp>
      <p:graphicFrame>
        <p:nvGraphicFramePr>
          <p:cNvPr id="5" name="Content Placeholder 2">
            <a:extLst>
              <a:ext uri="{FF2B5EF4-FFF2-40B4-BE49-F238E27FC236}">
                <a16:creationId xmlns:a16="http://schemas.microsoft.com/office/drawing/2014/main" id="{20970C5C-269F-DD33-58DB-FFD8FC461F56}"/>
              </a:ext>
            </a:extLst>
          </p:cNvPr>
          <p:cNvGraphicFramePr>
            <a:graphicFrameLocks noGrp="1"/>
          </p:cNvGraphicFramePr>
          <p:nvPr>
            <p:ph idx="1"/>
            <p:extLst>
              <p:ext uri="{D42A27DB-BD31-4B8C-83A1-F6EECF244321}">
                <p14:modId xmlns:p14="http://schemas.microsoft.com/office/powerpoint/2010/main" val="1825518264"/>
              </p:ext>
            </p:extLst>
          </p:nvPr>
        </p:nvGraphicFramePr>
        <p:xfrm>
          <a:off x="5218981" y="504646"/>
          <a:ext cx="6329552" cy="58487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6099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E866FF9-A729-45F0-A163-10E89E8716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738255"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73246" y="2681101"/>
            <a:ext cx="3401568" cy="1495794"/>
          </a:xfrm>
          <a:solidFill>
            <a:srgbClr val="FFFFFF"/>
          </a:solidFill>
          <a:ln>
            <a:solidFill>
              <a:srgbClr val="262626"/>
            </a:solidFill>
          </a:ln>
        </p:spPr>
        <p:txBody>
          <a:bodyPr>
            <a:normAutofit/>
          </a:bodyPr>
          <a:lstStyle/>
          <a:p>
            <a:r>
              <a:rPr lang="en-US" b="1" dirty="0">
                <a:latin typeface="Calibri   "/>
              </a:rPr>
              <a:t>SWOT Analysis</a:t>
            </a:r>
            <a:br>
              <a:rPr lang="en-US" b="1" dirty="0">
                <a:latin typeface="Calibri   "/>
              </a:rPr>
            </a:br>
            <a:r>
              <a:rPr lang="en-US" b="1" dirty="0">
                <a:latin typeface="Calibri   "/>
              </a:rPr>
              <a:t>Tactics:</a:t>
            </a:r>
          </a:p>
        </p:txBody>
      </p:sp>
      <p:sp useBgFill="1">
        <p:nvSpPr>
          <p:cNvPr id="12" name="Rectangle 11">
            <a:extLst>
              <a:ext uri="{FF2B5EF4-FFF2-40B4-BE49-F238E27FC236}">
                <a16:creationId xmlns:a16="http://schemas.microsoft.com/office/drawing/2014/main" id="{A804366F-2366-4688-98E7-B101C7BC61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3278" y="0"/>
            <a:ext cx="7438722"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5C77585B-0A02-9199-E6A7-9BC6887938E4}"/>
              </a:ext>
            </a:extLst>
          </p:cNvPr>
          <p:cNvGraphicFramePr>
            <a:graphicFrameLocks noGrp="1"/>
          </p:cNvGraphicFramePr>
          <p:nvPr>
            <p:ph idx="1"/>
            <p:extLst>
              <p:ext uri="{D42A27DB-BD31-4B8C-83A1-F6EECF244321}">
                <p14:modId xmlns:p14="http://schemas.microsoft.com/office/powerpoint/2010/main" val="802207860"/>
              </p:ext>
            </p:extLst>
          </p:nvPr>
        </p:nvGraphicFramePr>
        <p:xfrm>
          <a:off x="4885294" y="272986"/>
          <a:ext cx="7174689" cy="63120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50427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2231136" y="143189"/>
            <a:ext cx="7729728" cy="759125"/>
          </a:xfrm>
        </p:spPr>
        <p:txBody>
          <a:bodyPr>
            <a:normAutofit/>
          </a:bodyPr>
          <a:lstStyle/>
          <a:p>
            <a:r>
              <a:rPr lang="en-US" sz="2500" b="1" dirty="0">
                <a:latin typeface="Calibri   "/>
              </a:rPr>
              <a:t>SWOT Analysis Action Plan</a:t>
            </a:r>
          </a:p>
        </p:txBody>
      </p:sp>
      <p:sp>
        <p:nvSpPr>
          <p:cNvPr id="3" name="Content Placeholder 2">
            <a:extLst>
              <a:ext uri="{FF2B5EF4-FFF2-40B4-BE49-F238E27FC236}">
                <a16:creationId xmlns:a16="http://schemas.microsoft.com/office/drawing/2014/main" id="{EB485A3C-6718-482A-15D4-9FE97760A3A2}"/>
              </a:ext>
            </a:extLst>
          </p:cNvPr>
          <p:cNvSpPr>
            <a:spLocks noGrp="1"/>
          </p:cNvSpPr>
          <p:nvPr>
            <p:ph idx="1"/>
          </p:nvPr>
        </p:nvSpPr>
        <p:spPr/>
        <p:txBody>
          <a:bodyPr/>
          <a:lstStyle/>
          <a:p>
            <a:endParaRPr lang="en-US"/>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808751622"/>
              </p:ext>
            </p:extLst>
          </p:nvPr>
        </p:nvGraphicFramePr>
        <p:xfrm>
          <a:off x="493144" y="902314"/>
          <a:ext cx="11205712" cy="5509746"/>
        </p:xfrm>
        <a:graphic>
          <a:graphicData uri="http://schemas.openxmlformats.org/drawingml/2006/table">
            <a:tbl>
              <a:tblPr firstRow="1" bandRow="1">
                <a:tableStyleId>{21E4AEA4-8DFA-4A89-87EB-49C32662AFE0}</a:tableStyleId>
              </a:tblPr>
              <a:tblGrid>
                <a:gridCol w="4802888">
                  <a:extLst>
                    <a:ext uri="{9D8B030D-6E8A-4147-A177-3AD203B41FA5}">
                      <a16:colId xmlns:a16="http://schemas.microsoft.com/office/drawing/2014/main" val="2235853955"/>
                    </a:ext>
                  </a:extLst>
                </a:gridCol>
                <a:gridCol w="3565314">
                  <a:extLst>
                    <a:ext uri="{9D8B030D-6E8A-4147-A177-3AD203B41FA5}">
                      <a16:colId xmlns:a16="http://schemas.microsoft.com/office/drawing/2014/main" val="4174400132"/>
                    </a:ext>
                  </a:extLst>
                </a:gridCol>
                <a:gridCol w="2837510">
                  <a:extLst>
                    <a:ext uri="{9D8B030D-6E8A-4147-A177-3AD203B41FA5}">
                      <a16:colId xmlns:a16="http://schemas.microsoft.com/office/drawing/2014/main" val="1146395385"/>
                    </a:ext>
                  </a:extLst>
                </a:gridCol>
              </a:tblGrid>
              <a:tr h="67595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478776">
                <a:tc>
                  <a:txBody>
                    <a:bodyPr/>
                    <a:lstStyle/>
                    <a:p>
                      <a:r>
                        <a:rPr lang="en-US" sz="1050" dirty="0"/>
                        <a:t>Assess current sales performance and identify area for improvement</a:t>
                      </a:r>
                    </a:p>
                  </a:txBody>
                  <a:tcPr/>
                </a:tc>
                <a:tc>
                  <a:txBody>
                    <a:bodyPr/>
                    <a:lstStyle/>
                    <a:p>
                      <a:r>
                        <a:rPr lang="en-US" sz="1050" dirty="0"/>
                        <a:t>Service Manager</a:t>
                      </a:r>
                    </a:p>
                  </a:txBody>
                  <a:tcPr/>
                </a:tc>
                <a:tc>
                  <a:txBody>
                    <a:bodyPr/>
                    <a:lstStyle/>
                    <a:p>
                      <a:r>
                        <a:rPr lang="en-US" sz="1050" dirty="0"/>
                        <a:t>May 1</a:t>
                      </a:r>
                    </a:p>
                  </a:txBody>
                  <a:tcPr/>
                </a:tc>
                <a:extLst>
                  <a:ext uri="{0D108BD9-81ED-4DB2-BD59-A6C34878D82A}">
                    <a16:rowId xmlns:a16="http://schemas.microsoft.com/office/drawing/2014/main" val="2400365483"/>
                  </a:ext>
                </a:extLst>
              </a:tr>
              <a:tr h="570073">
                <a:tc>
                  <a:txBody>
                    <a:bodyPr/>
                    <a:lstStyle/>
                    <a:p>
                      <a:r>
                        <a:rPr lang="en-US" sz="1050" dirty="0"/>
                        <a:t>Develop a custom training that focuses on sales techniques, product knowledge, and communication skills.</a:t>
                      </a:r>
                    </a:p>
                  </a:txBody>
                  <a:tcPr/>
                </a:tc>
                <a:tc>
                  <a:txBody>
                    <a:bodyPr/>
                    <a:lstStyle/>
                    <a:p>
                      <a:r>
                        <a:rPr lang="en-US" sz="1050" dirty="0"/>
                        <a:t>Service Manager/General Manager</a:t>
                      </a:r>
                    </a:p>
                  </a:txBody>
                  <a:tcPr/>
                </a:tc>
                <a:tc>
                  <a:txBody>
                    <a:bodyPr/>
                    <a:lstStyle/>
                    <a:p>
                      <a:r>
                        <a:rPr lang="en-US" sz="1050" dirty="0"/>
                        <a:t>May 1</a:t>
                      </a:r>
                    </a:p>
                  </a:txBody>
                  <a:tcPr/>
                </a:tc>
                <a:extLst>
                  <a:ext uri="{0D108BD9-81ED-4DB2-BD59-A6C34878D82A}">
                    <a16:rowId xmlns:a16="http://schemas.microsoft.com/office/drawing/2014/main" val="107845787"/>
                  </a:ext>
                </a:extLst>
              </a:tr>
              <a:tr h="729693">
                <a:tc>
                  <a:txBody>
                    <a:bodyPr/>
                    <a:lstStyle/>
                    <a:p>
                      <a:r>
                        <a:rPr lang="en-US" sz="1050" dirty="0"/>
                        <a:t>Schedule regular training sessions for service advisors, ensuring all staff members receive comprehensive training on sales strategies and best practices.</a:t>
                      </a:r>
                    </a:p>
                  </a:txBody>
                  <a:tcPr/>
                </a:tc>
                <a:tc>
                  <a:txBody>
                    <a:bodyPr/>
                    <a:lstStyle/>
                    <a:p>
                      <a:r>
                        <a:rPr lang="en-US" sz="1050" dirty="0"/>
                        <a:t>Service Manager/Service Advisors</a:t>
                      </a:r>
                    </a:p>
                  </a:txBody>
                  <a:tcPr/>
                </a:tc>
                <a:tc>
                  <a:txBody>
                    <a:bodyPr/>
                    <a:lstStyle/>
                    <a:p>
                      <a:r>
                        <a:rPr lang="en-US" sz="1050" dirty="0"/>
                        <a:t>Bi-Weekly</a:t>
                      </a:r>
                    </a:p>
                  </a:txBody>
                  <a:tcPr/>
                </a:tc>
                <a:extLst>
                  <a:ext uri="{0D108BD9-81ED-4DB2-BD59-A6C34878D82A}">
                    <a16:rowId xmlns:a16="http://schemas.microsoft.com/office/drawing/2014/main" val="1530126605"/>
                  </a:ext>
                </a:extLst>
              </a:tr>
              <a:tr h="478776">
                <a:tc>
                  <a:txBody>
                    <a:bodyPr/>
                    <a:lstStyle/>
                    <a:p>
                      <a:r>
                        <a:rPr lang="en-US" sz="1050" dirty="0"/>
                        <a:t>Create pay plans that incentivize advisors to upsell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Service Manager/General Manager</a:t>
                      </a:r>
                    </a:p>
                    <a:p>
                      <a:endParaRPr lang="en-US" sz="1050" dirty="0"/>
                    </a:p>
                  </a:txBody>
                  <a:tcPr/>
                </a:tc>
                <a:tc>
                  <a:txBody>
                    <a:bodyPr/>
                    <a:lstStyle/>
                    <a:p>
                      <a:r>
                        <a:rPr lang="en-US" sz="1050" dirty="0"/>
                        <a:t>May 1</a:t>
                      </a:r>
                    </a:p>
                  </a:txBody>
                  <a:tcPr/>
                </a:tc>
                <a:extLst>
                  <a:ext uri="{0D108BD9-81ED-4DB2-BD59-A6C34878D82A}">
                    <a16:rowId xmlns:a16="http://schemas.microsoft.com/office/drawing/2014/main" val="1950345431"/>
                  </a:ext>
                </a:extLst>
              </a:tr>
              <a:tr h="478776">
                <a:tc>
                  <a:txBody>
                    <a:bodyPr/>
                    <a:lstStyle/>
                    <a:p>
                      <a:r>
                        <a:rPr lang="en-US" sz="1050" dirty="0"/>
                        <a:t>Implement online scheduling mechanism </a:t>
                      </a:r>
                    </a:p>
                  </a:txBody>
                  <a:tcPr/>
                </a:tc>
                <a:tc>
                  <a:txBody>
                    <a:bodyPr/>
                    <a:lstStyle/>
                    <a:p>
                      <a:r>
                        <a:rPr lang="en-US" sz="1050" dirty="0"/>
                        <a:t>Service Manager</a:t>
                      </a:r>
                    </a:p>
                  </a:txBody>
                  <a:tcPr/>
                </a:tc>
                <a:tc>
                  <a:txBody>
                    <a:bodyPr/>
                    <a:lstStyle/>
                    <a:p>
                      <a:r>
                        <a:rPr lang="en-US" sz="1050" dirty="0"/>
                        <a:t>June 1</a:t>
                      </a:r>
                    </a:p>
                  </a:txBody>
                  <a:tcPr/>
                </a:tc>
                <a:extLst>
                  <a:ext uri="{0D108BD9-81ED-4DB2-BD59-A6C34878D82A}">
                    <a16:rowId xmlns:a16="http://schemas.microsoft.com/office/drawing/2014/main" val="1960891333"/>
                  </a:ext>
                </a:extLst>
              </a:tr>
              <a:tr h="570073">
                <a:tc>
                  <a:txBody>
                    <a:bodyPr/>
                    <a:lstStyle/>
                    <a:p>
                      <a:r>
                        <a:rPr lang="en-US" sz="1050" dirty="0"/>
                        <a:t>Ensure the service department's section on the dealership's website is user-friendly, informative, and easy to navigate.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Service Manager/General Manager</a:t>
                      </a:r>
                    </a:p>
                    <a:p>
                      <a:endParaRPr lang="en-US" sz="1050" dirty="0"/>
                    </a:p>
                  </a:txBody>
                  <a:tcPr/>
                </a:tc>
                <a:tc>
                  <a:txBody>
                    <a:bodyPr/>
                    <a:lstStyle/>
                    <a:p>
                      <a:r>
                        <a:rPr lang="en-US" sz="1050" dirty="0"/>
                        <a:t>May 1</a:t>
                      </a:r>
                    </a:p>
                  </a:txBody>
                  <a:tcPr/>
                </a:tc>
                <a:extLst>
                  <a:ext uri="{0D108BD9-81ED-4DB2-BD59-A6C34878D82A}">
                    <a16:rowId xmlns:a16="http://schemas.microsoft.com/office/drawing/2014/main" val="4137224325"/>
                  </a:ext>
                </a:extLst>
              </a:tr>
              <a:tr h="570073">
                <a:tc>
                  <a:txBody>
                    <a:bodyPr/>
                    <a:lstStyle/>
                    <a:p>
                      <a:r>
                        <a:rPr lang="en-US" sz="1050" dirty="0"/>
                        <a:t>Invest in targeted online advertising campaigns to promote service offerings and specials to relevant audiences.</a:t>
                      </a:r>
                    </a:p>
                  </a:txBody>
                  <a:tcPr/>
                </a:tc>
                <a:tc>
                  <a:txBody>
                    <a:bodyPr/>
                    <a:lstStyle/>
                    <a:p>
                      <a:r>
                        <a:rPr lang="en-US" sz="1050" dirty="0"/>
                        <a:t>Service Manager</a:t>
                      </a:r>
                    </a:p>
                  </a:txBody>
                  <a:tcPr/>
                </a:tc>
                <a:tc>
                  <a:txBody>
                    <a:bodyPr/>
                    <a:lstStyle/>
                    <a:p>
                      <a:r>
                        <a:rPr lang="en-US" sz="1050" dirty="0"/>
                        <a:t>June 1</a:t>
                      </a:r>
                    </a:p>
                  </a:txBody>
                  <a:tcPr/>
                </a:tc>
                <a:extLst>
                  <a:ext uri="{0D108BD9-81ED-4DB2-BD59-A6C34878D82A}">
                    <a16:rowId xmlns:a16="http://schemas.microsoft.com/office/drawing/2014/main" val="2642230709"/>
                  </a:ext>
                </a:extLst>
              </a:tr>
              <a:tr h="478776">
                <a:tc>
                  <a:txBody>
                    <a:bodyPr/>
                    <a:lstStyle/>
                    <a:p>
                      <a:r>
                        <a:rPr lang="en-US" sz="1050" dirty="0"/>
                        <a:t>Conduct regular evaluations of the effectiveness of sales training initiatives and adjust strategies as needed based on performance outcomes and feedback.</a:t>
                      </a:r>
                    </a:p>
                  </a:txBody>
                  <a:tcPr/>
                </a:tc>
                <a:tc>
                  <a:txBody>
                    <a:bodyPr/>
                    <a:lstStyle/>
                    <a:p>
                      <a:r>
                        <a:rPr lang="en-US" sz="1050" dirty="0"/>
                        <a:t>Service  Manager</a:t>
                      </a:r>
                    </a:p>
                  </a:txBody>
                  <a:tcPr/>
                </a:tc>
                <a:tc>
                  <a:txBody>
                    <a:bodyPr/>
                    <a:lstStyle/>
                    <a:p>
                      <a:r>
                        <a:rPr lang="en-US" sz="1050" dirty="0"/>
                        <a:t>Monthly</a:t>
                      </a:r>
                    </a:p>
                  </a:txBody>
                  <a:tcPr/>
                </a:tc>
                <a:extLst>
                  <a:ext uri="{0D108BD9-81ED-4DB2-BD59-A6C34878D82A}">
                    <a16:rowId xmlns:a16="http://schemas.microsoft.com/office/drawing/2014/main" val="1087497239"/>
                  </a:ext>
                </a:extLst>
              </a:tr>
              <a:tr h="478776">
                <a:tc>
                  <a:txBody>
                    <a:bodyPr/>
                    <a:lstStyle/>
                    <a:p>
                      <a:endParaRPr lang="en-US" sz="1050" dirty="0"/>
                    </a:p>
                  </a:txBody>
                  <a:tcPr/>
                </a:tc>
                <a:tc>
                  <a:txBody>
                    <a:bodyPr/>
                    <a:lstStyle/>
                    <a:p>
                      <a:endParaRPr lang="en-US" sz="1050" dirty="0"/>
                    </a:p>
                  </a:txBody>
                  <a:tcPr/>
                </a:tc>
                <a:tc>
                  <a:txBody>
                    <a:bodyPr/>
                    <a:lstStyle/>
                    <a:p>
                      <a:endParaRPr lang="en-US" sz="1050" dirty="0"/>
                    </a:p>
                  </a:txBody>
                  <a:tcPr/>
                </a:tc>
                <a:extLst>
                  <a:ext uri="{0D108BD9-81ED-4DB2-BD59-A6C34878D82A}">
                    <a16:rowId xmlns:a16="http://schemas.microsoft.com/office/drawing/2014/main" val="3717749538"/>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121343" y="1444753"/>
            <a:ext cx="4379439" cy="3968496"/>
          </a:xfrm>
          <a:prstGeom prst="rect">
            <a:avLst/>
          </a:prstGeom>
          <a:solidFill>
            <a:schemeClr val="accent2"/>
          </a:solidFill>
          <a:ln w="190500" cap="sq" cmpd="thinThick">
            <a:solidFill>
              <a:schemeClr val="accent2"/>
            </a:solidFill>
            <a:miter lim="800000"/>
          </a:ln>
        </p:spPr>
        <p:txBody>
          <a:bodyPr wrap="square" anchor="ctr">
            <a:normAutofit/>
          </a:bodyPr>
          <a:lstStyle/>
          <a:p>
            <a:r>
              <a:rPr lang="en-US" sz="3200" b="1">
                <a:solidFill>
                  <a:srgbClr val="FFFFFF"/>
                </a:solidFill>
                <a:latin typeface="Calibri   "/>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726097" y="828908"/>
            <a:ext cx="5816608" cy="5200184"/>
          </a:xfrm>
        </p:spPr>
        <p:txBody>
          <a:bodyPr anchor="ctr">
            <a:normAutofit fontScale="92500" lnSpcReduction="10000"/>
          </a:bodyPr>
          <a:lstStyle/>
          <a:p>
            <a:pPr marL="201168" lvl="1" indent="0">
              <a:lnSpc>
                <a:spcPct val="90000"/>
              </a:lnSpc>
              <a:buNone/>
            </a:pPr>
            <a:endParaRPr lang="en-US" sz="1400" b="1" dirty="0">
              <a:solidFill>
                <a:schemeClr val="tx1">
                  <a:lumMod val="75000"/>
                  <a:lumOff val="25000"/>
                </a:schemeClr>
              </a:solidFill>
            </a:endParaRPr>
          </a:p>
          <a:p>
            <a:pPr marL="201168" lvl="1" indent="0">
              <a:lnSpc>
                <a:spcPct val="90000"/>
              </a:lnSpc>
              <a:buNone/>
            </a:pPr>
            <a:r>
              <a:rPr lang="en-US" sz="1400" b="1" dirty="0">
                <a:solidFill>
                  <a:schemeClr val="tx1">
                    <a:lumMod val="75000"/>
                    <a:lumOff val="25000"/>
                  </a:schemeClr>
                </a:solidFill>
              </a:rPr>
              <a:t>After looking at our service department's performance, it is evident that while we have some strengths such as our esteemed brand affiliations and commitment to transparent pricing, we also face significant challenges, including staff turnover and limited digital presence. However, amidst these challenges lie opportunities for growth, particularly through digital marketing initiatives and service expansion. </a:t>
            </a:r>
          </a:p>
          <a:p>
            <a:pPr marL="201168" lvl="1" indent="0">
              <a:lnSpc>
                <a:spcPct val="90000"/>
              </a:lnSpc>
              <a:buNone/>
            </a:pPr>
            <a:r>
              <a:rPr lang="en-US" sz="1400" b="1" dirty="0">
                <a:solidFill>
                  <a:schemeClr val="tx1">
                    <a:lumMod val="75000"/>
                    <a:lumOff val="25000"/>
                  </a:schemeClr>
                </a:solidFill>
              </a:rPr>
              <a:t>To specifically address the objective of enhancing gross profit, we recognize the pivotal role our service advisors play in maximizing revenue through effective sales techniques. Therefore, a key strategy involves investing in comprehensive training programs aimed at equipping service advisors with the skills and knowledge necessary to effectively upsell and cross-sell services to customers. </a:t>
            </a:r>
          </a:p>
          <a:p>
            <a:pPr marL="201168" lvl="1" indent="0">
              <a:lnSpc>
                <a:spcPct val="90000"/>
              </a:lnSpc>
              <a:buNone/>
            </a:pPr>
            <a:r>
              <a:rPr lang="en-US" sz="1400" b="1" dirty="0">
                <a:solidFill>
                  <a:schemeClr val="tx1">
                    <a:lumMod val="75000"/>
                    <a:lumOff val="25000"/>
                  </a:schemeClr>
                </a:solidFill>
              </a:rPr>
              <a:t>By providing tailored training sessions focused on sales techniques, product knowledge enhancement, and effective communication strategies, we aim to empower service advisors to identify and capitalize on opportunities for additional service offerings. This proactive approach not only enhances the customer experience by providing personalized recommendations but also contributes to increased revenue generation and improved gross profit margins. </a:t>
            </a:r>
          </a:p>
          <a:p>
            <a:pPr marL="201168" lvl="1" indent="0">
              <a:lnSpc>
                <a:spcPct val="90000"/>
              </a:lnSpc>
              <a:buNone/>
            </a:pPr>
            <a:r>
              <a:rPr lang="en-US" sz="1400" b="1" dirty="0">
                <a:solidFill>
                  <a:schemeClr val="tx1">
                    <a:lumMod val="75000"/>
                    <a:lumOff val="25000"/>
                  </a:schemeClr>
                </a:solidFill>
              </a:rPr>
              <a:t>In summary, by investing in the training and development of our service advisors to enhance their sales capabilities, we anticipate a tangible impact on the overall gross profit performance of the service department. This initiative aligns with our broader objectives of driving sustainable growth, maximizing profitability, and maintaining a competitive edge in the automotive market.</a:t>
            </a:r>
          </a:p>
          <a:p>
            <a:pPr>
              <a:lnSpc>
                <a:spcPct val="90000"/>
              </a:lnSpc>
            </a:pPr>
            <a:endParaRPr lang="en-US" sz="1100" dirty="0">
              <a:solidFill>
                <a:schemeClr val="tx1">
                  <a:lumMod val="75000"/>
                  <a:lumOff val="25000"/>
                </a:schemeClr>
              </a:solidFill>
            </a:endParaRPr>
          </a:p>
          <a:p>
            <a:pPr>
              <a:lnSpc>
                <a:spcPct val="90000"/>
              </a:lnSpc>
            </a:pPr>
            <a:endParaRPr lang="en-US" sz="1100" dirty="0">
              <a:solidFill>
                <a:schemeClr val="tx1">
                  <a:lumMod val="75000"/>
                  <a:lumOff val="25000"/>
                </a:schemeClr>
              </a:solidFill>
            </a:endParaRP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231136" y="98543"/>
            <a:ext cx="7729728" cy="1188720"/>
          </a:xfrm>
        </p:spPr>
        <p:txBody>
          <a:bodyPr>
            <a:normAutofit/>
          </a:bodyPr>
          <a:lstStyle/>
          <a:p>
            <a:r>
              <a:rPr lang="en-US" sz="2500" b="1" i="0" u="none" strike="noStrike" baseline="0" dirty="0">
                <a:latin typeface="Calibri" panose="020F0502020204030204" pitchFamily="34" charset="0"/>
              </a:rPr>
              <a:t>Marketing</a:t>
            </a:r>
            <a:r>
              <a:rPr lang="en-US" sz="1600" b="0" i="0" u="none" strike="noStrike" baseline="0" dirty="0">
                <a:latin typeface="Calibri" panose="020F0502020204030204" pitchFamily="34" charset="0"/>
              </a:rPr>
              <a:t> </a:t>
            </a:r>
            <a:endParaRPr lang="en-US" sz="1600" dirty="0"/>
          </a:p>
        </p:txBody>
      </p:sp>
      <p:graphicFrame>
        <p:nvGraphicFramePr>
          <p:cNvPr id="10" name="Content Placeholder 2">
            <a:extLst>
              <a:ext uri="{FF2B5EF4-FFF2-40B4-BE49-F238E27FC236}">
                <a16:creationId xmlns:a16="http://schemas.microsoft.com/office/drawing/2014/main" id="{EB358DC2-87DD-1A51-06F0-5A5E7D6A8979}"/>
              </a:ext>
            </a:extLst>
          </p:cNvPr>
          <p:cNvGraphicFramePr>
            <a:graphicFrameLocks noGrp="1"/>
          </p:cNvGraphicFramePr>
          <p:nvPr>
            <p:ph idx="1"/>
            <p:extLst>
              <p:ext uri="{D42A27DB-BD31-4B8C-83A1-F6EECF244321}">
                <p14:modId xmlns:p14="http://schemas.microsoft.com/office/powerpoint/2010/main" val="3131693480"/>
              </p:ext>
            </p:extLst>
          </p:nvPr>
        </p:nvGraphicFramePr>
        <p:xfrm>
          <a:off x="372986" y="1287263"/>
          <a:ext cx="11446028" cy="53266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231136" y="63008"/>
            <a:ext cx="7729728" cy="118872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chemeClr val="tx1"/>
                </a:solidFill>
                <a:latin typeface="Calibri" panose="020F0502020204030204" pitchFamily="34" charset="0"/>
              </a:rPr>
              <a:t> </a:t>
            </a:r>
            <a:r>
              <a:rPr lang="en-US" b="1" i="0" u="none" strike="noStrike" baseline="0" dirty="0">
                <a:solidFill>
                  <a:schemeClr val="tx1"/>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741872" y="1731287"/>
            <a:ext cx="5762445" cy="5063705"/>
          </a:xfrm>
        </p:spPr>
        <p:txBody>
          <a:bodyPr>
            <a:normAutofit/>
          </a:bodyPr>
          <a:lstStyle/>
          <a:p>
            <a:pPr marL="0" indent="0">
              <a:spcBef>
                <a:spcPts val="0"/>
              </a:spcBef>
              <a:spcAft>
                <a:spcPts val="0"/>
              </a:spcAft>
              <a:buFont typeface="Arial" panose="020B0604020202020204" pitchFamily="34" charset="0"/>
              <a:buNone/>
            </a:pPr>
            <a:r>
              <a:rPr lang="en-US" sz="1500" dirty="0">
                <a:solidFill>
                  <a:srgbClr val="000000"/>
                </a:solidFill>
                <a:latin typeface="Calibri" panose="020F0502020204030204" pitchFamily="34" charset="0"/>
              </a:rPr>
              <a:t>Currently, we have two pay plans in place for technicians: Pay Plan #1, where technicians are compensated based on flat rate hours plus a tier-based efficiency bonus paid monthly, and Pay Plan #2, where technicians are paid solely based on clock hours. Our goals for improvement include upselling service menu items to boost gross profit and increasing the number of hours turned in service. While our analysis indicates that our pay plans align with our sales gross percentage, we aim to enhance revenue by training service advisors to effectively promote service menu items and utilizing a web-based scheduling tool to optimize customer service and increase service hours. To evaluate these changes, we plan to hold weekly service advisor sales and training meetings and dispatcher/scheduling meetings to ensure maximum utilization of available hours. Through these initiatives, we aim to drive sales growth, improve efficiency, and achieve our goals for the service department.</a:t>
            </a:r>
          </a:p>
        </p:txBody>
      </p:sp>
      <p:pic>
        <p:nvPicPr>
          <p:cNvPr id="6" name="Content Placeholder 5">
            <a:extLst>
              <a:ext uri="{FF2B5EF4-FFF2-40B4-BE49-F238E27FC236}">
                <a16:creationId xmlns:a16="http://schemas.microsoft.com/office/drawing/2014/main" id="{22C0EE7A-FFEF-AAAB-85B5-62B98A319EFC}"/>
              </a:ext>
            </a:extLst>
          </p:cNvPr>
          <p:cNvPicPr>
            <a:picLocks noGrp="1" noChangeAspect="1"/>
          </p:cNvPicPr>
          <p:nvPr>
            <p:ph sz="quarter" idx="4294967295"/>
          </p:nvPr>
        </p:nvPicPr>
        <p:blipFill>
          <a:blip r:embed="rId2"/>
          <a:stretch>
            <a:fillRect/>
          </a:stretch>
        </p:blipFill>
        <p:spPr>
          <a:xfrm>
            <a:off x="6599208" y="1955485"/>
            <a:ext cx="5381094" cy="2947029"/>
          </a:xfrm>
          <a:prstGeom prst="rect">
            <a:avLst/>
          </a:prstGeom>
          <a:solidFill>
            <a:schemeClr val="bg1"/>
          </a:solidFill>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231136" y="60385"/>
            <a:ext cx="7729728" cy="1188720"/>
          </a:xfrm>
        </p:spPr>
        <p:txBody>
          <a:bodyPr>
            <a:normAutofit fontScale="90000"/>
          </a:bodyPr>
          <a:lstStyle/>
          <a:p>
            <a:br>
              <a:rPr lang="en-US" sz="1800" b="0" i="0" u="none" strike="noStrike" baseline="0" dirty="0">
                <a:solidFill>
                  <a:schemeClr val="tx1"/>
                </a:solidFill>
                <a:latin typeface="Calibri" panose="020F0502020204030204" pitchFamily="34" charset="0"/>
              </a:rPr>
            </a:br>
            <a:r>
              <a:rPr lang="en-US" b="1" i="0" u="none" strike="noStrike" baseline="0" dirty="0">
                <a:solidFill>
                  <a:schemeClr val="tx1"/>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1014812" y="1446090"/>
            <a:ext cx="5771301" cy="4687291"/>
          </a:xfrm>
        </p:spPr>
        <p:txBody>
          <a:bodyPr>
            <a:normAutofit/>
          </a:bodyPr>
          <a:lstStyle/>
          <a:p>
            <a:pPr algn="l"/>
            <a:endParaRPr lang="en-US" sz="1500" b="0" i="0" u="none" strike="noStrike" baseline="0" dirty="0">
              <a:solidFill>
                <a:srgbClr val="000000"/>
              </a:solidFill>
              <a:latin typeface="Calibri" panose="020F0502020204030204" pitchFamily="34" charset="0"/>
            </a:endParaRPr>
          </a:p>
          <a:p>
            <a:pPr marL="0" indent="0">
              <a:spcBef>
                <a:spcPts val="0"/>
              </a:spcBef>
              <a:buNone/>
            </a:pPr>
            <a:r>
              <a:rPr lang="en-US" sz="1500" i="0" u="none" strike="noStrike" baseline="0" dirty="0">
                <a:solidFill>
                  <a:schemeClr val="tx1"/>
                </a:solidFill>
                <a:latin typeface="Calibri" panose="020F0502020204030204" pitchFamily="34" charset="0"/>
              </a:rPr>
              <a:t>Currently, our service department is facing challenges in fully utilizing available hours for service, with only 718 out of 1008 available hours sold in the month of March. Additionally, expenses are high, partly attributed to the high salaries for advisors. To address these issues, our goals for improvement include increasing efficiency, optimizing technician scheduling, decreasing expenses, and revising pay plans. By implementing strategies to enhance productivity, streamline operations, and control costs, we aim to achieve our objectives and improve the overall performance and profitability of the service department. To achieve our goals of increasing efficiency, optimizing scheduling, decreasing expenses, and revising pay plans, we plan to transition technicians from a salary to a draw system, aligning compensation with sales performance. We’ll also introduce performance-based incentives, provide ongoing training and streamline inventory management practices. These initiatives aim to motivate technicians, enhance their skills, improve workflow efficiency, and reduce costs, ultimately driving operational excellence and maximizing profitability in the service department.</a:t>
            </a:r>
          </a:p>
          <a:p>
            <a:pPr>
              <a:spcBef>
                <a:spcPts val="0"/>
              </a:spcBef>
            </a:pPr>
            <a:endParaRPr lang="en-US" sz="1400" dirty="0">
              <a:solidFill>
                <a:schemeClr val="tx1"/>
              </a:solidFill>
              <a:latin typeface="Calibri" panose="020F0502020204030204" pitchFamily="34" charset="0"/>
            </a:endParaRPr>
          </a:p>
          <a:p>
            <a:pPr>
              <a:spcBef>
                <a:spcPts val="0"/>
              </a:spcBef>
            </a:pPr>
            <a:endParaRPr lang="en-US" sz="1400" b="1" i="0" u="none" strike="noStrike" baseline="0" dirty="0">
              <a:solidFill>
                <a:schemeClr val="tx1"/>
              </a:solidFill>
              <a:latin typeface="Calibri" panose="020F0502020204030204" pitchFamily="34" charset="0"/>
            </a:endParaRPr>
          </a:p>
          <a:p>
            <a:pPr>
              <a:spcBef>
                <a:spcPts val="0"/>
              </a:spcBef>
            </a:pPr>
            <a:endParaRPr lang="en-US" sz="1400" b="1" i="0" u="none" strike="noStrike" baseline="0" dirty="0">
              <a:solidFill>
                <a:schemeClr val="tx1"/>
              </a:solidFill>
              <a:latin typeface="Calibri" panose="020F0502020204030204" pitchFamily="34" charset="0"/>
            </a:endParaRPr>
          </a:p>
          <a:p>
            <a:pPr>
              <a:spcBef>
                <a:spcPts val="0"/>
              </a:spcBef>
            </a:pPr>
            <a:endParaRPr lang="en-US" sz="1400" b="1" i="0" u="none" strike="noStrike" baseline="0" dirty="0">
              <a:solidFill>
                <a:schemeClr val="tx1"/>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6AA18CE3-F2C6-1859-9B2A-790CF6CFEB43}"/>
              </a:ext>
            </a:extLst>
          </p:cNvPr>
          <p:cNvPicPr>
            <a:picLocks noGrp="1" noChangeAspect="1"/>
          </p:cNvPicPr>
          <p:nvPr>
            <p:ph sz="half" idx="4294967295"/>
          </p:nvPr>
        </p:nvPicPr>
        <p:blipFill>
          <a:blip r:embed="rId2"/>
          <a:stretch>
            <a:fillRect/>
          </a:stretch>
        </p:blipFill>
        <p:spPr>
          <a:xfrm>
            <a:off x="7284607" y="1712972"/>
            <a:ext cx="4142512" cy="3432055"/>
          </a:xfrm>
          <a:prstGeom prst="rect">
            <a:avLst/>
          </a:prstGeom>
          <a:solidFill>
            <a:schemeClr val="bg1"/>
          </a:solidFill>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231136" y="76171"/>
            <a:ext cx="7729728" cy="118872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b="1" i="0" u="none" strike="noStrike" baseline="0" dirty="0">
                <a:solidFill>
                  <a:schemeClr val="tx1"/>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198407" y="1352745"/>
            <a:ext cx="6264537" cy="5337088"/>
          </a:xfrm>
        </p:spPr>
        <p:txBody>
          <a:bodyPr>
            <a:normAutofit fontScale="92500" lnSpcReduction="10000"/>
          </a:bodyPr>
          <a:lstStyle/>
          <a:p>
            <a:pPr algn="l"/>
            <a:endParaRPr lang="en-US" sz="1800" b="0" i="0" u="none" strike="noStrike" baseline="0" dirty="0">
              <a:solidFill>
                <a:schemeClr val="tx1"/>
              </a:solidFill>
              <a:latin typeface="Calibri" panose="020F0502020204030204" pitchFamily="34" charset="0"/>
            </a:endParaRPr>
          </a:p>
          <a:p>
            <a:pPr marL="228600" lvl="1" indent="0">
              <a:buNone/>
            </a:pPr>
            <a:r>
              <a:rPr lang="en-US" b="0" i="0" u="none" strike="noStrike" baseline="0" dirty="0">
                <a:solidFill>
                  <a:schemeClr val="tx1"/>
                </a:solidFill>
                <a:latin typeface="Calibri" panose="020F0502020204030204" pitchFamily="34" charset="0"/>
              </a:rPr>
              <a:t>In our current setup, we're looking to enhance technician proficiency through several initiatives. Firstly, we're implementing a parts runner system to ensure that service technicians can remain in their bays, minimizing disruptions and maximizing productivity. Additionally, we're focusing on optimizing scheduling for technicians, ensuring that their time is allocated efficiently and effectively. We're also working to improve communication between service advisors and technicians, facilitating smoother workflows and clearer instructions. Another key aspect of our improvement plan is to have the service manager become more involved in day-to-day operations, providing guidance, support, and leadership to the service team. Through these measures, we aim to create an environment that fosters continuous learning, collaboration, and skill development among our technicians, ultimately leading to enhanced proficiency and service quality. </a:t>
            </a:r>
            <a:r>
              <a:rPr lang="en-US" dirty="0">
                <a:solidFill>
                  <a:schemeClr val="tx1"/>
                </a:solidFill>
                <a:latin typeface="Calibri" panose="020F0502020204030204" pitchFamily="34" charset="0"/>
              </a:rPr>
              <a:t>To enhance technician proficiency, we have devised a multifaceted approach. We will establish a parts runner system to keep technicians in their bays, optimize scheduling to maximize efficiency, improve communication between service advisors and technicians, and increase the involvement of the service manager. To evaluate our progress, we will monitor key performance indicators such as technician productivity, service turnaround times, customer satisfaction scores, and employee feedback. Through regular assessments and adjustments, we aim to achieve our goals of improving service quality and technician proficiency.</a:t>
            </a:r>
            <a:endParaRPr lang="en-US" b="0" i="0" u="none" strike="noStrike" baseline="0" dirty="0">
              <a:solidFill>
                <a:schemeClr val="tx1"/>
              </a:solidFill>
              <a:latin typeface="Calibri" panose="020F0502020204030204" pitchFamily="34" charset="0"/>
            </a:endParaRPr>
          </a:p>
          <a:p>
            <a:pPr marL="0" indent="0">
              <a:buNone/>
            </a:pPr>
            <a:endParaRPr lang="en-US" dirty="0"/>
          </a:p>
        </p:txBody>
      </p:sp>
      <p:pic>
        <p:nvPicPr>
          <p:cNvPr id="4" name="Picture 3">
            <a:extLst>
              <a:ext uri="{FF2B5EF4-FFF2-40B4-BE49-F238E27FC236}">
                <a16:creationId xmlns:a16="http://schemas.microsoft.com/office/drawing/2014/main" id="{D0D3F1AC-08DB-1569-ECF5-845009317EE9}"/>
              </a:ext>
            </a:extLst>
          </p:cNvPr>
          <p:cNvPicPr>
            <a:picLocks noChangeAspect="1"/>
          </p:cNvPicPr>
          <p:nvPr/>
        </p:nvPicPr>
        <p:blipFill>
          <a:blip r:embed="rId2"/>
          <a:stretch>
            <a:fillRect/>
          </a:stretch>
        </p:blipFill>
        <p:spPr>
          <a:xfrm>
            <a:off x="6614485" y="1740407"/>
            <a:ext cx="5379108" cy="456176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231136" y="103067"/>
            <a:ext cx="7729728" cy="118872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b="1" i="0" u="none" strike="noStrike" baseline="0" dirty="0">
                <a:solidFill>
                  <a:schemeClr val="tx1"/>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825031" y="1324117"/>
            <a:ext cx="6524675" cy="5333300"/>
          </a:xfrm>
        </p:spPr>
        <p:txBody>
          <a:bodyPr>
            <a:normAutofit/>
          </a:bodyPr>
          <a:lstStyle/>
          <a:p>
            <a:pPr algn="l"/>
            <a:endParaRPr lang="en-US" sz="1800" b="0" i="0" u="none" strike="noStrike" baseline="0" dirty="0">
              <a:solidFill>
                <a:schemeClr val="tx1"/>
              </a:solidFill>
              <a:latin typeface="Calibri" panose="020F0502020204030204" pitchFamily="34" charset="0"/>
            </a:endParaRPr>
          </a:p>
          <a:p>
            <a:pPr lvl="1"/>
            <a:endParaRPr lang="en-US" b="0" i="0" u="none" strike="noStrike" baseline="0" dirty="0">
              <a:solidFill>
                <a:schemeClr val="tx1"/>
              </a:solidFill>
              <a:latin typeface="Calibri" panose="020F0502020204030204" pitchFamily="34" charset="0"/>
            </a:endParaRPr>
          </a:p>
          <a:p>
            <a:pPr marL="228600" lvl="1" indent="0">
              <a:buNone/>
            </a:pPr>
            <a:r>
              <a:rPr lang="en-US" b="0" i="0" u="none" strike="noStrike" baseline="0" dirty="0">
                <a:solidFill>
                  <a:schemeClr val="tx1"/>
                </a:solidFill>
                <a:latin typeface="Calibri" panose="020F0502020204030204" pitchFamily="34" charset="0"/>
              </a:rPr>
              <a:t>Currently, our service department has four Service Technicians, one Apprentice Tech, and one Lube Tech. Each Service Technician is handling two service bays, while the Lube Tech works with one bay. But we've noticed that our technicians aren't really using their bays efficiently—they're not generating enough hours to justify having two bays each. So, our plan is to give each technician their own bay, which should help them work more smoothly and get more done. We also want to bump up our technicians to Level 3 Techs within the next year to boost their skills and service quality. To make all this happen, we're thinking of hiring three more technicians. And on top of that, we're considering adding an express service lane for quick maintenance tasks to speed things up and keep customers happy. With these changes, we're hoping for better efficiency, smoother operations, and happier customers overall.</a:t>
            </a:r>
          </a:p>
          <a:p>
            <a:pPr lvl="1"/>
            <a:endParaRPr lang="en-US" b="0" i="0" u="none" strike="noStrike" baseline="0" dirty="0">
              <a:solidFill>
                <a:schemeClr val="tx1"/>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A9212DC0-4259-09AF-B97A-3A45D30AC6B2}"/>
              </a:ext>
            </a:extLst>
          </p:cNvPr>
          <p:cNvPicPr>
            <a:picLocks noGrp="1" noChangeAspect="1"/>
          </p:cNvPicPr>
          <p:nvPr>
            <p:ph sz="half" idx="4294967295"/>
          </p:nvPr>
        </p:nvPicPr>
        <p:blipFill>
          <a:blip r:embed="rId2"/>
          <a:stretch>
            <a:fillRect/>
          </a:stretch>
        </p:blipFill>
        <p:spPr>
          <a:xfrm>
            <a:off x="7903044" y="1653097"/>
            <a:ext cx="3463925" cy="4351338"/>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2231136" y="115506"/>
            <a:ext cx="7729728" cy="1188720"/>
          </a:xfrm>
        </p:spPr>
        <p:txBody>
          <a:bodyPr>
            <a:normAutofit/>
          </a:bodyPr>
          <a:lstStyle/>
          <a:p>
            <a:r>
              <a:rPr lang="en-US" sz="2500" b="1" dirty="0">
                <a:solidFill>
                  <a:schemeClr val="tx1"/>
                </a:solidFill>
                <a:latin typeface="Calibri   "/>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idx="1"/>
          </p:nvPr>
        </p:nvSpPr>
        <p:spPr>
          <a:xfrm>
            <a:off x="341951" y="1663260"/>
            <a:ext cx="6325179" cy="4746418"/>
          </a:xfrm>
        </p:spPr>
        <p:txBody>
          <a:bodyPr>
            <a:normAutofit fontScale="85000" lnSpcReduction="10000"/>
          </a:bodyPr>
          <a:lstStyle/>
          <a:p>
            <a:r>
              <a:rPr lang="en-US" dirty="0"/>
              <a:t>After talking the service manager, he stated that it was difficult to use such a small selection of repair orders to get an accurate overview of our ELR, cost per flat rate hour, etc.</a:t>
            </a:r>
          </a:p>
          <a:p>
            <a:r>
              <a:rPr lang="en-US" dirty="0"/>
              <a:t>All the repair orders in the sample were only 3 years old at most so he didn’t feel that it would reflect our true repair labor hour sales, cost or gross. We plan on getting together and doing a full 100 RO analysis to get a better picture and keep using this spreadsheet.</a:t>
            </a:r>
          </a:p>
          <a:p>
            <a:r>
              <a:rPr lang="en-US" dirty="0"/>
              <a:t>The major thing that stuck out to him was the amount of one item repair orders. This is something that needs to be worked on. Based on our service advisor pay plans there was no incentive to upsell menu items. This has since been corrected and we have a new advisor that will be starting in the next week. We hope to see gross increase with this change. </a:t>
            </a:r>
          </a:p>
          <a:p>
            <a:r>
              <a:rPr lang="en-US" dirty="0"/>
              <a:t>Our YTD average </a:t>
            </a:r>
            <a:r>
              <a:rPr lang="en-US" dirty="0" err="1"/>
              <a:t>hrs</a:t>
            </a:r>
            <a:r>
              <a:rPr lang="en-US" dirty="0"/>
              <a:t> sold per RO is much lower than the analysis, coming in at 1.48 hours. As stated previously, training advisors to upsell menu items, we expect this to increase and come close to 2hrs over the next few months. </a:t>
            </a:r>
          </a:p>
          <a:p>
            <a:r>
              <a:rPr lang="en-US" dirty="0"/>
              <a:t>Competitive maintenance is higher than the 10% showing in this analysis. The selection is too small to show our true percent of around 45%. </a:t>
            </a:r>
          </a:p>
          <a:p>
            <a:r>
              <a:rPr lang="en-US" dirty="0"/>
              <a:t>Our YTD customer ELR is $108.86 and we plan on making changes to hopefully increase this by $15 over the next few months. </a:t>
            </a:r>
          </a:p>
          <a:p>
            <a:endParaRPr lang="en-US" dirty="0"/>
          </a:p>
        </p:txBody>
      </p:sp>
      <p:pic>
        <p:nvPicPr>
          <p:cNvPr id="7" name="Content Placeholder 6">
            <a:extLst>
              <a:ext uri="{FF2B5EF4-FFF2-40B4-BE49-F238E27FC236}">
                <a16:creationId xmlns:a16="http://schemas.microsoft.com/office/drawing/2014/main" id="{483330AF-AE2A-0331-79AA-F6F82D851897}"/>
              </a:ext>
            </a:extLst>
          </p:cNvPr>
          <p:cNvPicPr>
            <a:picLocks noGrp="1" noChangeAspect="1"/>
          </p:cNvPicPr>
          <p:nvPr>
            <p:ph sz="half" idx="4294967295"/>
          </p:nvPr>
        </p:nvPicPr>
        <p:blipFill>
          <a:blip r:embed="rId2"/>
          <a:stretch>
            <a:fillRect/>
          </a:stretch>
        </p:blipFill>
        <p:spPr>
          <a:xfrm>
            <a:off x="6826727" y="1796796"/>
            <a:ext cx="5108575" cy="4351338"/>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43118E-DE3E-0C60-3831-AB10AC39B080}"/>
              </a:ext>
            </a:extLst>
          </p:cNvPr>
          <p:cNvSpPr>
            <a:spLocks noGrp="1"/>
          </p:cNvSpPr>
          <p:nvPr>
            <p:ph idx="1"/>
          </p:nvPr>
        </p:nvSpPr>
        <p:spPr/>
        <p:txBody>
          <a:bodyPr/>
          <a:lstStyle/>
          <a:p>
            <a:endParaRPr lang="en-US"/>
          </a:p>
        </p:txBody>
      </p:sp>
      <p:graphicFrame>
        <p:nvGraphicFramePr>
          <p:cNvPr id="4" name="Table 3">
            <a:extLst>
              <a:ext uri="{FF2B5EF4-FFF2-40B4-BE49-F238E27FC236}">
                <a16:creationId xmlns:a16="http://schemas.microsoft.com/office/drawing/2014/main" id="{BE0B1A26-658F-B2C3-5F4E-4A6162B60EFF}"/>
              </a:ext>
            </a:extLst>
          </p:cNvPr>
          <p:cNvGraphicFramePr>
            <a:graphicFrameLocks noGrp="1"/>
          </p:cNvGraphicFramePr>
          <p:nvPr>
            <p:extLst>
              <p:ext uri="{D42A27DB-BD31-4B8C-83A1-F6EECF244321}">
                <p14:modId xmlns:p14="http://schemas.microsoft.com/office/powerpoint/2010/main" val="493052976"/>
              </p:ext>
            </p:extLst>
          </p:nvPr>
        </p:nvGraphicFramePr>
        <p:xfrm>
          <a:off x="329529" y="692558"/>
          <a:ext cx="11532942" cy="6172200"/>
        </p:xfrm>
        <a:graphic>
          <a:graphicData uri="http://schemas.openxmlformats.org/drawingml/2006/table">
            <a:tbl>
              <a:tblPr firstRow="1" bandRow="1">
                <a:tableStyleId>{21E4AEA4-8DFA-4A89-87EB-49C32662AFE0}</a:tableStyleId>
              </a:tblPr>
              <a:tblGrid>
                <a:gridCol w="5766471">
                  <a:extLst>
                    <a:ext uri="{9D8B030D-6E8A-4147-A177-3AD203B41FA5}">
                      <a16:colId xmlns:a16="http://schemas.microsoft.com/office/drawing/2014/main" val="3972313950"/>
                    </a:ext>
                  </a:extLst>
                </a:gridCol>
                <a:gridCol w="5766471">
                  <a:extLst>
                    <a:ext uri="{9D8B030D-6E8A-4147-A177-3AD203B41FA5}">
                      <a16:colId xmlns:a16="http://schemas.microsoft.com/office/drawing/2014/main" val="3003232331"/>
                    </a:ext>
                  </a:extLst>
                </a:gridCol>
              </a:tblGrid>
              <a:tr h="3249555">
                <a:tc>
                  <a:txBody>
                    <a:bodyPr/>
                    <a:lstStyle/>
                    <a:p>
                      <a:r>
                        <a:rPr lang="en-US" sz="2400" b="0" dirty="0">
                          <a:solidFill>
                            <a:schemeClr val="tx1"/>
                          </a:solidFill>
                        </a:rPr>
                        <a:t>Strengths</a:t>
                      </a:r>
                    </a:p>
                    <a:p>
                      <a:endParaRPr lang="en-US" sz="1100" b="0" dirty="0">
                        <a:solidFill>
                          <a:schemeClr val="tx1"/>
                        </a:solidFill>
                      </a:endParaRP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tx1"/>
                          </a:solidFill>
                          <a:effectLst/>
                        </a:rPr>
                        <a:t>Brand Prestige: The dealership's association with renowned brands like Chrysler, Dodge, Jeep, and Ram builds trust and confidence among customers, reflecting a commitment to quality and reliability.</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tx1"/>
                          </a:solidFill>
                          <a:effectLst/>
                        </a:rPr>
                        <a:t>Transparent Pricing: Our dealership maintains transparent pricing policies, and we make sure customers receive upfront cost estimates to avoid unexpected expenses.</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tx1"/>
                          </a:solidFill>
                          <a:effectLst/>
                        </a:rPr>
                        <a:t>Comprehensive Service Offerings: With a wide array of services ranging from repairs to routine maintenance and parts replacement, the dealership provides customers with a complete solution for their automotive needs.</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tx1"/>
                          </a:solidFill>
                          <a:effectLst/>
                        </a:rPr>
                        <a:t>Strategic Location: Situated on a high trafficked road, our dealership is easily accessible to customers within the surrounding area, contributing to increased foot traffic and sales opportunities.</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tx1"/>
                          </a:solidFill>
                          <a:effectLst/>
                        </a:rPr>
                        <a:t>Customer Loyalty Programs: Recognizing the value of customer loyalty, the dealership implements loyalty programs and incentives to reward repeat business, fostering brand advocacy and customer retention.</a:t>
                      </a:r>
                      <a:endParaRPr lang="en-US" sz="2400" b="0" dirty="0">
                        <a:solidFill>
                          <a:schemeClr val="tx1"/>
                        </a:solidFill>
                      </a:endParaRPr>
                    </a:p>
                    <a:p>
                      <a:endParaRPr lang="en-US" sz="2400" b="0" dirty="0"/>
                    </a:p>
                  </a:txBody>
                  <a:tcPr/>
                </a:tc>
                <a:tc>
                  <a:txBody>
                    <a:bodyPr/>
                    <a:lstStyle/>
                    <a:p>
                      <a:r>
                        <a:rPr lang="en-US" sz="2400" b="0" dirty="0">
                          <a:solidFill>
                            <a:schemeClr val="tx1"/>
                          </a:solidFill>
                        </a:rPr>
                        <a:t>Weaknesses</a:t>
                      </a:r>
                    </a:p>
                    <a:p>
                      <a:endParaRPr lang="en-US" sz="1200" b="0" dirty="0">
                        <a:solidFill>
                          <a:schemeClr val="tx1"/>
                        </a:solidFill>
                      </a:endParaRP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tx1"/>
                          </a:solidFill>
                          <a:effectLst/>
                        </a:rPr>
                        <a:t>Tough Competition: Cumberland is full of small independent shops as well as other dealerships. We have to work extra hard to stand out from the crowd.</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tx1"/>
                          </a:solidFill>
                          <a:effectLst/>
                        </a:rPr>
                        <a:t>Small Market: Our town's not the biggest, which means our customer pool isn't either. It's a challenge to grow when you're fishing in a small pond.</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tx1"/>
                          </a:solidFill>
                          <a:effectLst/>
                        </a:rPr>
                        <a:t>Understaffed at Times: When things get busy, we sometimes find ourselves stretched thin. That can mean longer wait times for customers and less efficiency in getting stuff done.</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tx1"/>
                          </a:solidFill>
                          <a:effectLst/>
                        </a:rPr>
                        <a:t>Turnover: We've been seeing some turnover among our service crew lately. New faces can mean inconsistency in how we serve our customers  as well as added training expenses.</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tx1"/>
                          </a:solidFill>
                          <a:effectLst/>
                        </a:rPr>
                        <a:t>Digital Presence: Our service department is not active online. Better online visibility could bring in more business and a different crowd of customers.</a:t>
                      </a:r>
                      <a:endParaRPr lang="en-US" sz="1200" b="0" dirty="0">
                        <a:solidFill>
                          <a:schemeClr val="tx1"/>
                        </a:solidFill>
                      </a:endParaRPr>
                    </a:p>
                  </a:txBody>
                  <a:tcPr/>
                </a:tc>
                <a:extLst>
                  <a:ext uri="{0D108BD9-81ED-4DB2-BD59-A6C34878D82A}">
                    <a16:rowId xmlns:a16="http://schemas.microsoft.com/office/drawing/2014/main" val="179363175"/>
                  </a:ext>
                </a:extLst>
              </a:tr>
              <a:tr h="2746552">
                <a:tc>
                  <a:txBody>
                    <a:bodyPr/>
                    <a:lstStyle/>
                    <a:p>
                      <a:pPr marL="0" marR="0" lvl="0" indent="0" algn="l" defTabSz="914400" rtl="0" eaLnBrk="1" latinLnBrk="0" hangingPunct="1">
                        <a:spcBef>
                          <a:spcPts val="0"/>
                        </a:spcBef>
                        <a:spcAft>
                          <a:spcPts val="0"/>
                        </a:spcAft>
                        <a:buFont typeface="+mj-lt"/>
                        <a:buNone/>
                        <a:tabLst>
                          <a:tab pos="457200" algn="l"/>
                        </a:tabLst>
                      </a:pPr>
                      <a:r>
                        <a:rPr lang="en-US" sz="2400" b="0" kern="1200" dirty="0">
                          <a:solidFill>
                            <a:schemeClr val="tx1"/>
                          </a:solidFill>
                        </a:rPr>
                        <a:t>Opportunities</a:t>
                      </a:r>
                    </a:p>
                    <a:p>
                      <a:pPr marL="0" marR="0" lvl="0" indent="0" algn="l" defTabSz="914400" rtl="0" eaLnBrk="1" latinLnBrk="0" hangingPunct="1">
                        <a:spcBef>
                          <a:spcPts val="0"/>
                        </a:spcBef>
                        <a:spcAft>
                          <a:spcPts val="0"/>
                        </a:spcAft>
                        <a:buFont typeface="+mj-lt"/>
                        <a:buNone/>
                        <a:tabLst>
                          <a:tab pos="457200" algn="l"/>
                        </a:tabLst>
                      </a:pPr>
                      <a:endParaRPr lang="en-US" sz="2400" b="0" kern="1200" dirty="0">
                        <a:solidFill>
                          <a:schemeClr val="tx1"/>
                        </a:solidFill>
                      </a:endParaRP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dk1"/>
                          </a:solidFill>
                          <a:effectLst/>
                        </a:rPr>
                        <a:t>Going Digital: We've got a chance to step up our online game. Getting savvy with digital marketing can help us reach more folks and reel in new customers from all over.</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dk1"/>
                          </a:solidFill>
                          <a:effectLst/>
                        </a:rPr>
                        <a:t>Service Expansion:  We could add some cool new services like detailing or special maintenance packages. It's a win-win – more options for customers and more revenue for us.</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dk1"/>
                          </a:solidFill>
                          <a:effectLst/>
                        </a:rPr>
                        <a:t>Team-Up Time: Partnering with local businesses or car clubs could be an option. We could team up for events or promos, spreading the word and bringing in more business.</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dk1"/>
                          </a:solidFill>
                          <a:effectLst/>
                        </a:rPr>
                        <a:t>Booking Made Easy: Online booking systems to make life easier for customers and allowing us to be more organized.</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dk1"/>
                          </a:solidFill>
                          <a:effectLst/>
                        </a:rPr>
                        <a:t>Bringing the Service to You: Mobile service units or on-site repairs would allow us to reach another group of customers that are working during our standard 9-5 hours. </a:t>
                      </a:r>
                      <a:endParaRPr lang="en-US" sz="1100" b="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lvl="0" indent="0" algn="l" defTabSz="914400" rtl="0" eaLnBrk="1" latinLnBrk="0" hangingPunct="1">
                        <a:spcBef>
                          <a:spcPts val="0"/>
                        </a:spcBef>
                        <a:spcAft>
                          <a:spcPts val="0"/>
                        </a:spcAft>
                        <a:buFont typeface="+mj-lt"/>
                        <a:buNone/>
                        <a:tabLst>
                          <a:tab pos="457200" algn="l"/>
                        </a:tabLst>
                      </a:pPr>
                      <a:r>
                        <a:rPr lang="en-US" sz="2400" b="0" kern="1200" dirty="0">
                          <a:solidFill>
                            <a:schemeClr val="dk1"/>
                          </a:solidFill>
                          <a:effectLst/>
                        </a:rPr>
                        <a:t>Threats</a:t>
                      </a:r>
                    </a:p>
                    <a:p>
                      <a:pPr marL="0" marR="0" lvl="0" indent="0" algn="l" defTabSz="914400" rtl="0" eaLnBrk="1" latinLnBrk="0" hangingPunct="1">
                        <a:spcBef>
                          <a:spcPts val="0"/>
                        </a:spcBef>
                        <a:spcAft>
                          <a:spcPts val="0"/>
                        </a:spcAft>
                        <a:buFont typeface="+mj-lt"/>
                        <a:buNone/>
                        <a:tabLst>
                          <a:tab pos="457200" algn="l"/>
                        </a:tabLst>
                      </a:pPr>
                      <a:endParaRPr lang="en-US" sz="2400" b="0" kern="1200" dirty="0">
                        <a:solidFill>
                          <a:schemeClr val="dk1"/>
                        </a:solidFill>
                        <a:effectLst/>
                      </a:endParaRP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dk1"/>
                          </a:solidFill>
                          <a:effectLst/>
                        </a:rPr>
                        <a:t>Money Matters: When the economy takes a hit, people tend to spend less. That means less cash for things like car repairs and maintenance, which could affect our business.</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dk1"/>
                          </a:solidFill>
                          <a:effectLst/>
                        </a:rPr>
                        <a:t>Tech Talent Troubles: Finding and keeping skilled techs is not easy. If we can't build a solid team, our service quality and gross profit can take a hit.</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dk1"/>
                          </a:solidFill>
                          <a:effectLst/>
                        </a:rPr>
                        <a:t>Online Rivals: Online retailers are stepping into the automotive game too. We need to get creative to keep our edge in the face of this digital competition and create a user-friendly website.</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dk1"/>
                          </a:solidFill>
                          <a:effectLst/>
                        </a:rPr>
                        <a:t>Supply Snags: When our suppliers hit a snag, we're the ones left scrambling. Shortages of crucial parts or components can cause delays in repairs, leaving customers unsatisfied.</a:t>
                      </a:r>
                    </a:p>
                    <a:p>
                      <a:pPr marL="342900" marR="0" lvl="0" indent="-342900" algn="l" defTabSz="914400" rtl="0" eaLnBrk="1" latinLnBrk="0" hangingPunct="1">
                        <a:spcBef>
                          <a:spcPts val="0"/>
                        </a:spcBef>
                        <a:spcAft>
                          <a:spcPts val="0"/>
                        </a:spcAft>
                        <a:buFont typeface="+mj-lt"/>
                        <a:buAutoNum type="arabicPeriod"/>
                        <a:tabLst>
                          <a:tab pos="457200" algn="l"/>
                        </a:tabLst>
                      </a:pPr>
                      <a:r>
                        <a:rPr lang="en-US" sz="1100" b="0" kern="1200" dirty="0">
                          <a:solidFill>
                            <a:schemeClr val="dk1"/>
                          </a:solidFill>
                          <a:effectLst/>
                        </a:rPr>
                        <a:t>Changing Tides: People's tastes are shifting, and we have to keep up. Electric vehicles are becoming more prominent, and we'll need to pivot to meet these new demands.</a:t>
                      </a:r>
                    </a:p>
                    <a:p>
                      <a:pPr marL="342900" marR="0" lvl="0" indent="-342900" algn="l" defTabSz="914400" rtl="0" eaLnBrk="1" latinLnBrk="0" hangingPunct="1">
                        <a:spcBef>
                          <a:spcPts val="0"/>
                        </a:spcBef>
                        <a:spcAft>
                          <a:spcPts val="0"/>
                        </a:spcAft>
                        <a:buFont typeface="+mj-lt"/>
                        <a:buAutoNum type="arabicPeriod"/>
                        <a:tabLst>
                          <a:tab pos="457200" algn="l"/>
                        </a:tabLst>
                      </a:pPr>
                      <a:endParaRPr lang="en-US" sz="1100" b="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853631024"/>
                  </a:ext>
                </a:extLst>
              </a:tr>
            </a:tbl>
          </a:graphicData>
        </a:graphic>
      </p:graphicFrame>
      <p:sp>
        <p:nvSpPr>
          <p:cNvPr id="6" name="Title 5">
            <a:extLst>
              <a:ext uri="{FF2B5EF4-FFF2-40B4-BE49-F238E27FC236}">
                <a16:creationId xmlns:a16="http://schemas.microsoft.com/office/drawing/2014/main" id="{8FC16153-85D2-8206-1EAD-B76AFD527FE3}"/>
              </a:ext>
            </a:extLst>
          </p:cNvPr>
          <p:cNvSpPr>
            <a:spLocks noGrp="1"/>
          </p:cNvSpPr>
          <p:nvPr>
            <p:ph type="title"/>
          </p:nvPr>
        </p:nvSpPr>
        <p:spPr>
          <a:xfrm>
            <a:off x="2231136" y="125035"/>
            <a:ext cx="7729728" cy="567523"/>
          </a:xfrm>
        </p:spPr>
        <p:txBody>
          <a:bodyPr>
            <a:normAutofit fontScale="90000"/>
          </a:bodyPr>
          <a:lstStyle/>
          <a:p>
            <a:r>
              <a:rPr lang="en-US" b="1" dirty="0">
                <a:latin typeface="Calibri" panose="020F0502020204030204" pitchFamily="34" charset="0"/>
                <a:ea typeface="Calibri" panose="020F0502020204030204" pitchFamily="34" charset="0"/>
                <a:cs typeface="Calibri" panose="020F0502020204030204" pitchFamily="34" charset="0"/>
              </a:rPr>
              <a:t>SWOT ANALYSIS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2231136" y="146649"/>
            <a:ext cx="7729728" cy="1188720"/>
          </a:xfrm>
        </p:spPr>
        <p:txBody>
          <a:bodyPr>
            <a:normAutofit/>
          </a:bodyPr>
          <a:lstStyle/>
          <a:p>
            <a:r>
              <a:rPr lang="en-US" b="1" dirty="0">
                <a:latin typeface="Calibri" panose="020F0502020204030204" pitchFamily="34" charset="0"/>
                <a:ea typeface="Calibri" panose="020F0502020204030204" pitchFamily="34" charset="0"/>
                <a:cs typeface="Calibri" panose="020F0502020204030204" pitchFamily="34" charset="0"/>
              </a:rPr>
              <a:t>SWOT</a:t>
            </a:r>
            <a:r>
              <a:rPr lang="en-US" dirty="0">
                <a:latin typeface="Calibri" panose="020F0502020204030204" pitchFamily="34" charset="0"/>
                <a:ea typeface="Calibri" panose="020F0502020204030204" pitchFamily="34" charset="0"/>
                <a:cs typeface="Calibri" panose="020F0502020204030204" pitchFamily="34" charset="0"/>
              </a:rPr>
              <a:t> </a:t>
            </a:r>
            <a:r>
              <a:rPr lang="en-US" b="1" dirty="0">
                <a:latin typeface="Calibri" panose="020F0502020204030204" pitchFamily="34" charset="0"/>
                <a:ea typeface="Calibri" panose="020F0502020204030204" pitchFamily="34" charset="0"/>
                <a:cs typeface="Calibri" panose="020F0502020204030204" pitchFamily="34" charset="0"/>
              </a:rPr>
              <a:t>Analysis</a:t>
            </a:r>
            <a:br>
              <a:rPr lang="en-US" b="1" dirty="0">
                <a:latin typeface="Calibri" panose="020F0502020204030204" pitchFamily="34" charset="0"/>
                <a:ea typeface="Calibri" panose="020F0502020204030204" pitchFamily="34" charset="0"/>
                <a:cs typeface="Calibri" panose="020F0502020204030204" pitchFamily="34" charset="0"/>
              </a:rPr>
            </a:br>
            <a:r>
              <a:rPr lang="en-US" b="1" dirty="0">
                <a:latin typeface="Calibri" panose="020F0502020204030204" pitchFamily="34" charset="0"/>
                <a:ea typeface="Calibri" panose="020F0502020204030204" pitchFamily="34" charset="0"/>
                <a:cs typeface="Calibri" panose="020F0502020204030204" pitchFamily="34" charset="0"/>
              </a:rPr>
              <a:t>Objectives:</a:t>
            </a:r>
          </a:p>
        </p:txBody>
      </p:sp>
      <p:graphicFrame>
        <p:nvGraphicFramePr>
          <p:cNvPr id="5" name="Content Placeholder 2">
            <a:extLst>
              <a:ext uri="{FF2B5EF4-FFF2-40B4-BE49-F238E27FC236}">
                <a16:creationId xmlns:a16="http://schemas.microsoft.com/office/drawing/2014/main" id="{DFB9BEFD-D4ED-9900-39A9-45D3B7A95E42}"/>
              </a:ext>
            </a:extLst>
          </p:cNvPr>
          <p:cNvGraphicFramePr>
            <a:graphicFrameLocks noGrp="1"/>
          </p:cNvGraphicFramePr>
          <p:nvPr>
            <p:ph idx="1"/>
            <p:extLst>
              <p:ext uri="{D42A27DB-BD31-4B8C-83A1-F6EECF244321}">
                <p14:modId xmlns:p14="http://schemas.microsoft.com/office/powerpoint/2010/main" val="3076767000"/>
              </p:ext>
            </p:extLst>
          </p:nvPr>
        </p:nvGraphicFramePr>
        <p:xfrm>
          <a:off x="737093" y="1658783"/>
          <a:ext cx="10717814" cy="35404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85272254"/>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Parcel</Template>
  <TotalTime>1635</TotalTime>
  <Words>2785</Words>
  <Application>Microsoft Office PowerPoint</Application>
  <PresentationFormat>Widescreen</PresentationFormat>
  <Paragraphs>150</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vt:lpstr>
      <vt:lpstr>Gill Sans MT</vt:lpstr>
      <vt:lpstr>Parcel</vt:lpstr>
      <vt:lpstr>NADA Service Homework </vt:lpstr>
      <vt:lpstr>Marketing </vt:lpstr>
      <vt:lpstr>  Analyze Cost of Labor  </vt:lpstr>
      <vt:lpstr> Changes in Expense Structure   </vt:lpstr>
      <vt:lpstr> Productivity   </vt:lpstr>
      <vt:lpstr> Facility   </vt:lpstr>
      <vt:lpstr>Repair order analysis</vt:lpstr>
      <vt:lpstr>SWOT ANALYSIS</vt:lpstr>
      <vt:lpstr>SWOT Analysis Objectives:</vt:lpstr>
      <vt:lpstr>SWOT Analysis Strategies:</vt:lpstr>
      <vt:lpstr>SWOT Analysis 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Caroline Timbrook</cp:lastModifiedBy>
  <cp:revision>5</cp:revision>
  <dcterms:created xsi:type="dcterms:W3CDTF">2022-12-04T13:10:55Z</dcterms:created>
  <dcterms:modified xsi:type="dcterms:W3CDTF">2024-04-17T15:42:06Z</dcterms:modified>
</cp:coreProperties>
</file>