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autoCompressPictures="0">
  <p:sldMasterIdLst>
    <p:sldMasterId id="2147483685" r:id="rId1"/>
  </p:sldMasterIdLst>
  <p:notesMasterIdLst>
    <p:notesMasterId r:id="rId18"/>
  </p:notes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BE52ABA-2B24-4327-BE30-3A1054E79AB4}" v="55" dt="2024-05-02T03:14:27.53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06" d="100"/>
          <a:sy n="106" d="100"/>
        </p:scale>
        <p:origin x="792"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ul Kim" userId="cd5d3cf4-110b-44e3-9905-172cf2d47d30" providerId="ADAL" clId="{EBE52ABA-2B24-4327-BE30-3A1054E79AB4}"/>
    <pc:docChg chg="undo custSel modSld">
      <pc:chgData name="Paul Kim" userId="cd5d3cf4-110b-44e3-9905-172cf2d47d30" providerId="ADAL" clId="{EBE52ABA-2B24-4327-BE30-3A1054E79AB4}" dt="2024-05-02T03:24:46.770" v="2248" actId="14100"/>
      <pc:docMkLst>
        <pc:docMk/>
      </pc:docMkLst>
      <pc:sldChg chg="addSp delSp modSp mod setBg delDesignElem">
        <pc:chgData name="Paul Kim" userId="cd5d3cf4-110b-44e3-9905-172cf2d47d30" providerId="ADAL" clId="{EBE52ABA-2B24-4327-BE30-3A1054E79AB4}" dt="2024-05-02T03:15:03.283" v="2079" actId="20577"/>
        <pc:sldMkLst>
          <pc:docMk/>
          <pc:sldMk cId="407074056" sldId="256"/>
        </pc:sldMkLst>
        <pc:spChg chg="add del mod">
          <ac:chgData name="Paul Kim" userId="cd5d3cf4-110b-44e3-9905-172cf2d47d30" providerId="ADAL" clId="{EBE52ABA-2B24-4327-BE30-3A1054E79AB4}" dt="2024-05-02T03:15:03.283" v="2079" actId="20577"/>
          <ac:spMkLst>
            <pc:docMk/>
            <pc:sldMk cId="407074056" sldId="256"/>
            <ac:spMk id="2" creationId="{3E0A9F39-3A40-DAF5-FB29-F9EF6B43BC8E}"/>
          </ac:spMkLst>
        </pc:spChg>
        <pc:spChg chg="mod">
          <ac:chgData name="Paul Kim" userId="cd5d3cf4-110b-44e3-9905-172cf2d47d30" providerId="ADAL" clId="{EBE52ABA-2B24-4327-BE30-3A1054E79AB4}" dt="2024-05-02T03:14:35.265" v="2054" actId="26606"/>
          <ac:spMkLst>
            <pc:docMk/>
            <pc:sldMk cId="407074056" sldId="256"/>
            <ac:spMk id="3" creationId="{3D24D94E-9ADE-FBA4-4E04-F5102B2316CA}"/>
          </ac:spMkLst>
        </pc:spChg>
        <pc:spChg chg="add del mod">
          <ac:chgData name="Paul Kim" userId="cd5d3cf4-110b-44e3-9905-172cf2d47d30" providerId="ADAL" clId="{EBE52ABA-2B24-4327-BE30-3A1054E79AB4}" dt="2024-05-02T03:14:54.445" v="2065" actId="21"/>
          <ac:spMkLst>
            <pc:docMk/>
            <pc:sldMk cId="407074056" sldId="256"/>
            <ac:spMk id="6" creationId="{78FF33AF-79B4-D87A-309A-CCA2FB1CBA64}"/>
          </ac:spMkLst>
        </pc:spChg>
        <pc:spChg chg="add">
          <ac:chgData name="Paul Kim" userId="cd5d3cf4-110b-44e3-9905-172cf2d47d30" providerId="ADAL" clId="{EBE52ABA-2B24-4327-BE30-3A1054E79AB4}" dt="2024-05-02T03:14:35.265" v="2054" actId="26606"/>
          <ac:spMkLst>
            <pc:docMk/>
            <pc:sldMk cId="407074056" sldId="256"/>
            <ac:spMk id="9" creationId="{95FFA5E0-4C70-431D-A19D-18415F6C4009}"/>
          </ac:spMkLst>
        </pc:spChg>
        <pc:spChg chg="add del">
          <ac:chgData name="Paul Kim" userId="cd5d3cf4-110b-44e3-9905-172cf2d47d30" providerId="ADAL" clId="{EBE52ABA-2B24-4327-BE30-3A1054E79AB4}" dt="2024-05-02T03:14:27.537" v="2046"/>
          <ac:spMkLst>
            <pc:docMk/>
            <pc:sldMk cId="407074056" sldId="256"/>
            <ac:spMk id="10" creationId="{5A7802B6-FF37-40CF-A7E2-6F2A0D9A91EF}"/>
          </ac:spMkLst>
        </pc:spChg>
        <pc:spChg chg="add">
          <ac:chgData name="Paul Kim" userId="cd5d3cf4-110b-44e3-9905-172cf2d47d30" providerId="ADAL" clId="{EBE52ABA-2B24-4327-BE30-3A1054E79AB4}" dt="2024-05-02T03:14:35.265" v="2054" actId="26606"/>
          <ac:spMkLst>
            <pc:docMk/>
            <pc:sldMk cId="407074056" sldId="256"/>
            <ac:spMk id="11" creationId="{4536C52F-C11B-4718-8B63-3E4A43465561}"/>
          </ac:spMkLst>
        </pc:spChg>
        <pc:picChg chg="add mod ord modCrop">
          <ac:chgData name="Paul Kim" userId="cd5d3cf4-110b-44e3-9905-172cf2d47d30" providerId="ADAL" clId="{EBE52ABA-2B24-4327-BE30-3A1054E79AB4}" dt="2024-05-02T03:14:35.265" v="2054" actId="26606"/>
          <ac:picMkLst>
            <pc:docMk/>
            <pc:sldMk cId="407074056" sldId="256"/>
            <ac:picMk id="4" creationId="{4A62F46F-EC89-8BDA-B7BE-68CCA397989E}"/>
          </ac:picMkLst>
        </pc:picChg>
        <pc:picChg chg="add del">
          <ac:chgData name="Paul Kim" userId="cd5d3cf4-110b-44e3-9905-172cf2d47d30" providerId="ADAL" clId="{EBE52ABA-2B24-4327-BE30-3A1054E79AB4}" dt="2024-05-02T02:44:00.048" v="1028" actId="478"/>
          <ac:picMkLst>
            <pc:docMk/>
            <pc:sldMk cId="407074056" sldId="256"/>
            <ac:picMk id="7" creationId="{B9D20C57-BABE-F578-6738-647257933144}"/>
          </ac:picMkLst>
        </pc:picChg>
      </pc:sldChg>
      <pc:sldChg chg="modSp mod">
        <pc:chgData name="Paul Kim" userId="cd5d3cf4-110b-44e3-9905-172cf2d47d30" providerId="ADAL" clId="{EBE52ABA-2B24-4327-BE30-3A1054E79AB4}" dt="2024-05-02T03:22:40.687" v="2223" actId="108"/>
        <pc:sldMkLst>
          <pc:docMk/>
          <pc:sldMk cId="3839221384" sldId="257"/>
        </pc:sldMkLst>
        <pc:spChg chg="mod">
          <ac:chgData name="Paul Kim" userId="cd5d3cf4-110b-44e3-9905-172cf2d47d30" providerId="ADAL" clId="{EBE52ABA-2B24-4327-BE30-3A1054E79AB4}" dt="2024-05-02T03:16:25.777" v="2110" actId="27636"/>
          <ac:spMkLst>
            <pc:docMk/>
            <pc:sldMk cId="3839221384" sldId="257"/>
            <ac:spMk id="2" creationId="{103DC290-7A27-95C0-53A2-21B3816BBA33}"/>
          </ac:spMkLst>
        </pc:spChg>
        <pc:spChg chg="mod">
          <ac:chgData name="Paul Kim" userId="cd5d3cf4-110b-44e3-9905-172cf2d47d30" providerId="ADAL" clId="{EBE52ABA-2B24-4327-BE30-3A1054E79AB4}" dt="2024-05-02T03:22:40.687" v="2223" actId="108"/>
          <ac:spMkLst>
            <pc:docMk/>
            <pc:sldMk cId="3839221384" sldId="257"/>
            <ac:spMk id="3" creationId="{203A9D90-6288-FF85-A14B-EAAC61E0E9A8}"/>
          </ac:spMkLst>
        </pc:spChg>
        <pc:spChg chg="mod">
          <ac:chgData name="Paul Kim" userId="cd5d3cf4-110b-44e3-9905-172cf2d47d30" providerId="ADAL" clId="{EBE52ABA-2B24-4327-BE30-3A1054E79AB4}" dt="2024-05-02T03:14:27.537" v="2046"/>
          <ac:spMkLst>
            <pc:docMk/>
            <pc:sldMk cId="3839221384" sldId="257"/>
            <ac:spMk id="4" creationId="{655EDA5B-1928-649B-CF68-5E563C16C4D7}"/>
          </ac:spMkLst>
        </pc:spChg>
      </pc:sldChg>
      <pc:sldChg chg="addSp delSp modSp mod">
        <pc:chgData name="Paul Kim" userId="cd5d3cf4-110b-44e3-9905-172cf2d47d30" providerId="ADAL" clId="{EBE52ABA-2B24-4327-BE30-3A1054E79AB4}" dt="2024-05-02T03:20:49.277" v="2186" actId="1076"/>
        <pc:sldMkLst>
          <pc:docMk/>
          <pc:sldMk cId="4167117408" sldId="258"/>
        </pc:sldMkLst>
        <pc:spChg chg="mod">
          <ac:chgData name="Paul Kim" userId="cd5d3cf4-110b-44e3-9905-172cf2d47d30" providerId="ADAL" clId="{EBE52ABA-2B24-4327-BE30-3A1054E79AB4}" dt="2024-05-02T03:14:27.537" v="2046"/>
          <ac:spMkLst>
            <pc:docMk/>
            <pc:sldMk cId="4167117408" sldId="258"/>
            <ac:spMk id="2" creationId="{5FFE6F10-0BA0-1313-9F7B-7EBE765BA7D5}"/>
          </ac:spMkLst>
        </pc:spChg>
        <pc:spChg chg="mod">
          <ac:chgData name="Paul Kim" userId="cd5d3cf4-110b-44e3-9905-172cf2d47d30" providerId="ADAL" clId="{EBE52ABA-2B24-4327-BE30-3A1054E79AB4}" dt="2024-05-02T03:20:49.277" v="2186" actId="1076"/>
          <ac:spMkLst>
            <pc:docMk/>
            <pc:sldMk cId="4167117408" sldId="258"/>
            <ac:spMk id="3" creationId="{DC1AC215-6A1E-4C59-EFD0-D293BFB95537}"/>
          </ac:spMkLst>
        </pc:spChg>
        <pc:spChg chg="add del mod">
          <ac:chgData name="Paul Kim" userId="cd5d3cf4-110b-44e3-9905-172cf2d47d30" providerId="ADAL" clId="{EBE52ABA-2B24-4327-BE30-3A1054E79AB4}" dt="2024-05-02T02:39:35.305" v="970" actId="478"/>
          <ac:spMkLst>
            <pc:docMk/>
            <pc:sldMk cId="4167117408" sldId="258"/>
            <ac:spMk id="5" creationId="{67317E11-4E2D-8EF9-AB66-B05066AD502A}"/>
          </ac:spMkLst>
        </pc:spChg>
        <pc:spChg chg="mod">
          <ac:chgData name="Paul Kim" userId="cd5d3cf4-110b-44e3-9905-172cf2d47d30" providerId="ADAL" clId="{EBE52ABA-2B24-4327-BE30-3A1054E79AB4}" dt="2024-05-02T03:14:27.537" v="2046"/>
          <ac:spMkLst>
            <pc:docMk/>
            <pc:sldMk cId="4167117408" sldId="258"/>
            <ac:spMk id="9" creationId="{C3DCB1CA-7FEB-D61E-9E34-FFEDCF09AB5F}"/>
          </ac:spMkLst>
        </pc:spChg>
        <pc:graphicFrameChg chg="add mod">
          <ac:chgData name="Paul Kim" userId="cd5d3cf4-110b-44e3-9905-172cf2d47d30" providerId="ADAL" clId="{EBE52ABA-2B24-4327-BE30-3A1054E79AB4}" dt="2024-05-02T02:39:42.073" v="971"/>
          <ac:graphicFrameMkLst>
            <pc:docMk/>
            <pc:sldMk cId="4167117408" sldId="258"/>
            <ac:graphicFrameMk id="7" creationId="{281DFFCE-2879-6A55-62DD-B665B93B4A0D}"/>
          </ac:graphicFrameMkLst>
        </pc:graphicFrameChg>
        <pc:picChg chg="del mod">
          <ac:chgData name="Paul Kim" userId="cd5d3cf4-110b-44e3-9905-172cf2d47d30" providerId="ADAL" clId="{EBE52ABA-2B24-4327-BE30-3A1054E79AB4}" dt="2024-05-02T02:39:32.247" v="969" actId="478"/>
          <ac:picMkLst>
            <pc:docMk/>
            <pc:sldMk cId="4167117408" sldId="258"/>
            <ac:picMk id="6" creationId="{7D7FBF6D-1B6B-4091-9ABF-B967D33EAC3F}"/>
          </ac:picMkLst>
        </pc:picChg>
        <pc:picChg chg="add mod">
          <ac:chgData name="Paul Kim" userId="cd5d3cf4-110b-44e3-9905-172cf2d47d30" providerId="ADAL" clId="{EBE52ABA-2B24-4327-BE30-3A1054E79AB4}" dt="2024-05-02T03:20:46.381" v="2185" actId="14100"/>
          <ac:picMkLst>
            <pc:docMk/>
            <pc:sldMk cId="4167117408" sldId="258"/>
            <ac:picMk id="8" creationId="{88F96636-5915-76CE-5B98-9C9265495EDD}"/>
          </ac:picMkLst>
        </pc:picChg>
      </pc:sldChg>
      <pc:sldChg chg="modSp mod">
        <pc:chgData name="Paul Kim" userId="cd5d3cf4-110b-44e3-9905-172cf2d47d30" providerId="ADAL" clId="{EBE52ABA-2B24-4327-BE30-3A1054E79AB4}" dt="2024-05-02T03:21:19.430" v="2195" actId="27636"/>
        <pc:sldMkLst>
          <pc:docMk/>
          <pc:sldMk cId="2924363353" sldId="259"/>
        </pc:sldMkLst>
        <pc:spChg chg="mod">
          <ac:chgData name="Paul Kim" userId="cd5d3cf4-110b-44e3-9905-172cf2d47d30" providerId="ADAL" clId="{EBE52ABA-2B24-4327-BE30-3A1054E79AB4}" dt="2024-05-02T03:15:41.828" v="2093" actId="27636"/>
          <ac:spMkLst>
            <pc:docMk/>
            <pc:sldMk cId="2924363353" sldId="259"/>
            <ac:spMk id="2" creationId="{CCC0419E-50F3-1F2F-1B8E-FED52940944C}"/>
          </ac:spMkLst>
        </pc:spChg>
        <pc:spChg chg="mod">
          <ac:chgData name="Paul Kim" userId="cd5d3cf4-110b-44e3-9905-172cf2d47d30" providerId="ADAL" clId="{EBE52ABA-2B24-4327-BE30-3A1054E79AB4}" dt="2024-05-02T03:21:19.430" v="2195" actId="27636"/>
          <ac:spMkLst>
            <pc:docMk/>
            <pc:sldMk cId="2924363353" sldId="259"/>
            <ac:spMk id="3" creationId="{0CC31931-4847-F763-D4D1-1433E7E0CE49}"/>
          </ac:spMkLst>
        </pc:spChg>
        <pc:spChg chg="mod">
          <ac:chgData name="Paul Kim" userId="cd5d3cf4-110b-44e3-9905-172cf2d47d30" providerId="ADAL" clId="{EBE52ABA-2B24-4327-BE30-3A1054E79AB4}" dt="2024-05-02T03:14:27.537" v="2046"/>
          <ac:spMkLst>
            <pc:docMk/>
            <pc:sldMk cId="2924363353" sldId="259"/>
            <ac:spMk id="4" creationId="{1972AC45-F7DC-3141-9BBB-061C421D7D85}"/>
          </ac:spMkLst>
        </pc:spChg>
      </pc:sldChg>
      <pc:sldChg chg="modSp mod">
        <pc:chgData name="Paul Kim" userId="cd5d3cf4-110b-44e3-9905-172cf2d47d30" providerId="ADAL" clId="{EBE52ABA-2B24-4327-BE30-3A1054E79AB4}" dt="2024-05-02T03:23:01.250" v="2225" actId="15"/>
        <pc:sldMkLst>
          <pc:docMk/>
          <pc:sldMk cId="2417698126" sldId="262"/>
        </pc:sldMkLst>
        <pc:spChg chg="mod">
          <ac:chgData name="Paul Kim" userId="cd5d3cf4-110b-44e3-9905-172cf2d47d30" providerId="ADAL" clId="{EBE52ABA-2B24-4327-BE30-3A1054E79AB4}" dt="2024-05-02T03:14:27.537" v="2046"/>
          <ac:spMkLst>
            <pc:docMk/>
            <pc:sldMk cId="2417698126" sldId="262"/>
            <ac:spMk id="2" creationId="{103DC290-7A27-95C0-53A2-21B3816BBA33}"/>
          </ac:spMkLst>
        </pc:spChg>
        <pc:spChg chg="mod">
          <ac:chgData name="Paul Kim" userId="cd5d3cf4-110b-44e3-9905-172cf2d47d30" providerId="ADAL" clId="{EBE52ABA-2B24-4327-BE30-3A1054E79AB4}" dt="2024-05-02T03:23:01.250" v="2225" actId="15"/>
          <ac:spMkLst>
            <pc:docMk/>
            <pc:sldMk cId="2417698126" sldId="262"/>
            <ac:spMk id="3" creationId="{203A9D90-6288-FF85-A14B-EAAC61E0E9A8}"/>
          </ac:spMkLst>
        </pc:spChg>
        <pc:spChg chg="mod">
          <ac:chgData name="Paul Kim" userId="cd5d3cf4-110b-44e3-9905-172cf2d47d30" providerId="ADAL" clId="{EBE52ABA-2B24-4327-BE30-3A1054E79AB4}" dt="2024-05-02T03:14:27.537" v="2046"/>
          <ac:spMkLst>
            <pc:docMk/>
            <pc:sldMk cId="2417698126" sldId="262"/>
            <ac:spMk id="4" creationId="{FA94FA05-0A75-1637-B2BA-AB930C7EE166}"/>
          </ac:spMkLst>
        </pc:spChg>
      </pc:sldChg>
      <pc:sldChg chg="modSp mod">
        <pc:chgData name="Paul Kim" userId="cd5d3cf4-110b-44e3-9905-172cf2d47d30" providerId="ADAL" clId="{EBE52ABA-2B24-4327-BE30-3A1054E79AB4}" dt="2024-05-02T03:23:20.795" v="2228" actId="14100"/>
        <pc:sldMkLst>
          <pc:docMk/>
          <pc:sldMk cId="3912869560" sldId="263"/>
        </pc:sldMkLst>
        <pc:spChg chg="mod">
          <ac:chgData name="Paul Kim" userId="cd5d3cf4-110b-44e3-9905-172cf2d47d30" providerId="ADAL" clId="{EBE52ABA-2B24-4327-BE30-3A1054E79AB4}" dt="2024-05-02T03:16:27.641" v="2111" actId="108"/>
          <ac:spMkLst>
            <pc:docMk/>
            <pc:sldMk cId="3912869560" sldId="263"/>
            <ac:spMk id="2" creationId="{103DC290-7A27-95C0-53A2-21B3816BBA33}"/>
          </ac:spMkLst>
        </pc:spChg>
        <pc:spChg chg="mod">
          <ac:chgData name="Paul Kim" userId="cd5d3cf4-110b-44e3-9905-172cf2d47d30" providerId="ADAL" clId="{EBE52ABA-2B24-4327-BE30-3A1054E79AB4}" dt="2024-05-02T03:23:20.795" v="2228" actId="14100"/>
          <ac:spMkLst>
            <pc:docMk/>
            <pc:sldMk cId="3912869560" sldId="263"/>
            <ac:spMk id="3" creationId="{203A9D90-6288-FF85-A14B-EAAC61E0E9A8}"/>
          </ac:spMkLst>
        </pc:spChg>
        <pc:spChg chg="mod">
          <ac:chgData name="Paul Kim" userId="cd5d3cf4-110b-44e3-9905-172cf2d47d30" providerId="ADAL" clId="{EBE52ABA-2B24-4327-BE30-3A1054E79AB4}" dt="2024-05-02T03:14:27.537" v="2046"/>
          <ac:spMkLst>
            <pc:docMk/>
            <pc:sldMk cId="3912869560" sldId="263"/>
            <ac:spMk id="4" creationId="{D53662CD-DC16-0895-82EB-F8379FEA9E30}"/>
          </ac:spMkLst>
        </pc:spChg>
      </pc:sldChg>
      <pc:sldChg chg="modSp mod">
        <pc:chgData name="Paul Kim" userId="cd5d3cf4-110b-44e3-9905-172cf2d47d30" providerId="ADAL" clId="{EBE52ABA-2B24-4327-BE30-3A1054E79AB4}" dt="2024-05-02T03:23:38.728" v="2231" actId="14100"/>
        <pc:sldMkLst>
          <pc:docMk/>
          <pc:sldMk cId="627664966" sldId="264"/>
        </pc:sldMkLst>
        <pc:spChg chg="mod">
          <ac:chgData name="Paul Kim" userId="cd5d3cf4-110b-44e3-9905-172cf2d47d30" providerId="ADAL" clId="{EBE52ABA-2B24-4327-BE30-3A1054E79AB4}" dt="2024-05-02T03:14:27.537" v="2046"/>
          <ac:spMkLst>
            <pc:docMk/>
            <pc:sldMk cId="627664966" sldId="264"/>
            <ac:spMk id="2" creationId="{103DC290-7A27-95C0-53A2-21B3816BBA33}"/>
          </ac:spMkLst>
        </pc:spChg>
        <pc:spChg chg="mod">
          <ac:chgData name="Paul Kim" userId="cd5d3cf4-110b-44e3-9905-172cf2d47d30" providerId="ADAL" clId="{EBE52ABA-2B24-4327-BE30-3A1054E79AB4}" dt="2024-05-02T03:23:38.728" v="2231" actId="14100"/>
          <ac:spMkLst>
            <pc:docMk/>
            <pc:sldMk cId="627664966" sldId="264"/>
            <ac:spMk id="3" creationId="{203A9D90-6288-FF85-A14B-EAAC61E0E9A8}"/>
          </ac:spMkLst>
        </pc:spChg>
        <pc:spChg chg="mod">
          <ac:chgData name="Paul Kim" userId="cd5d3cf4-110b-44e3-9905-172cf2d47d30" providerId="ADAL" clId="{EBE52ABA-2B24-4327-BE30-3A1054E79AB4}" dt="2024-05-02T03:14:27.537" v="2046"/>
          <ac:spMkLst>
            <pc:docMk/>
            <pc:sldMk cId="627664966" sldId="264"/>
            <ac:spMk id="4" creationId="{E88BE853-0F3F-C6C9-49AB-3706F6877B94}"/>
          </ac:spMkLst>
        </pc:spChg>
      </pc:sldChg>
      <pc:sldChg chg="modSp mod">
        <pc:chgData name="Paul Kim" userId="cd5d3cf4-110b-44e3-9905-172cf2d47d30" providerId="ADAL" clId="{EBE52ABA-2B24-4327-BE30-3A1054E79AB4}" dt="2024-05-02T03:23:51.013" v="2234" actId="15"/>
        <pc:sldMkLst>
          <pc:docMk/>
          <pc:sldMk cId="3985272254" sldId="265"/>
        </pc:sldMkLst>
        <pc:spChg chg="mod">
          <ac:chgData name="Paul Kim" userId="cd5d3cf4-110b-44e3-9905-172cf2d47d30" providerId="ADAL" clId="{EBE52ABA-2B24-4327-BE30-3A1054E79AB4}" dt="2024-05-02T03:16:29.501" v="2112" actId="108"/>
          <ac:spMkLst>
            <pc:docMk/>
            <pc:sldMk cId="3985272254" sldId="265"/>
            <ac:spMk id="2" creationId="{103DC290-7A27-95C0-53A2-21B3816BBA33}"/>
          </ac:spMkLst>
        </pc:spChg>
        <pc:spChg chg="mod">
          <ac:chgData name="Paul Kim" userId="cd5d3cf4-110b-44e3-9905-172cf2d47d30" providerId="ADAL" clId="{EBE52ABA-2B24-4327-BE30-3A1054E79AB4}" dt="2024-05-02T03:23:51.013" v="2234" actId="15"/>
          <ac:spMkLst>
            <pc:docMk/>
            <pc:sldMk cId="3985272254" sldId="265"/>
            <ac:spMk id="3" creationId="{203A9D90-6288-FF85-A14B-EAAC61E0E9A8}"/>
          </ac:spMkLst>
        </pc:spChg>
        <pc:spChg chg="mod">
          <ac:chgData name="Paul Kim" userId="cd5d3cf4-110b-44e3-9905-172cf2d47d30" providerId="ADAL" clId="{EBE52ABA-2B24-4327-BE30-3A1054E79AB4}" dt="2024-05-02T03:14:27.537" v="2046"/>
          <ac:spMkLst>
            <pc:docMk/>
            <pc:sldMk cId="3985272254" sldId="265"/>
            <ac:spMk id="4" creationId="{F6F03360-A766-0F19-2DB1-3C0D5232E730}"/>
          </ac:spMkLst>
        </pc:spChg>
      </pc:sldChg>
      <pc:sldChg chg="modSp mod">
        <pc:chgData name="Paul Kim" userId="cd5d3cf4-110b-44e3-9905-172cf2d47d30" providerId="ADAL" clId="{EBE52ABA-2B24-4327-BE30-3A1054E79AB4}" dt="2024-05-02T03:24:06.479" v="2237" actId="14100"/>
        <pc:sldMkLst>
          <pc:docMk/>
          <pc:sldMk cId="4226099158" sldId="266"/>
        </pc:sldMkLst>
        <pc:spChg chg="mod">
          <ac:chgData name="Paul Kim" userId="cd5d3cf4-110b-44e3-9905-172cf2d47d30" providerId="ADAL" clId="{EBE52ABA-2B24-4327-BE30-3A1054E79AB4}" dt="2024-05-02T03:16:35.443" v="2115" actId="27636"/>
          <ac:spMkLst>
            <pc:docMk/>
            <pc:sldMk cId="4226099158" sldId="266"/>
            <ac:spMk id="2" creationId="{103DC290-7A27-95C0-53A2-21B3816BBA33}"/>
          </ac:spMkLst>
        </pc:spChg>
        <pc:spChg chg="mod">
          <ac:chgData name="Paul Kim" userId="cd5d3cf4-110b-44e3-9905-172cf2d47d30" providerId="ADAL" clId="{EBE52ABA-2B24-4327-BE30-3A1054E79AB4}" dt="2024-05-02T03:24:06.479" v="2237" actId="14100"/>
          <ac:spMkLst>
            <pc:docMk/>
            <pc:sldMk cId="4226099158" sldId="266"/>
            <ac:spMk id="3" creationId="{203A9D90-6288-FF85-A14B-EAAC61E0E9A8}"/>
          </ac:spMkLst>
        </pc:spChg>
        <pc:spChg chg="mod">
          <ac:chgData name="Paul Kim" userId="cd5d3cf4-110b-44e3-9905-172cf2d47d30" providerId="ADAL" clId="{EBE52ABA-2B24-4327-BE30-3A1054E79AB4}" dt="2024-05-02T03:14:27.537" v="2046"/>
          <ac:spMkLst>
            <pc:docMk/>
            <pc:sldMk cId="4226099158" sldId="266"/>
            <ac:spMk id="4" creationId="{6AB7AC4D-341A-4445-D746-AA10B8881B23}"/>
          </ac:spMkLst>
        </pc:spChg>
      </pc:sldChg>
      <pc:sldChg chg="modSp mod">
        <pc:chgData name="Paul Kim" userId="cd5d3cf4-110b-44e3-9905-172cf2d47d30" providerId="ADAL" clId="{EBE52ABA-2B24-4327-BE30-3A1054E79AB4}" dt="2024-05-02T03:24:20.766" v="2240" actId="14100"/>
        <pc:sldMkLst>
          <pc:docMk/>
          <pc:sldMk cId="850427537" sldId="267"/>
        </pc:sldMkLst>
        <pc:spChg chg="mod">
          <ac:chgData name="Paul Kim" userId="cd5d3cf4-110b-44e3-9905-172cf2d47d30" providerId="ADAL" clId="{EBE52ABA-2B24-4327-BE30-3A1054E79AB4}" dt="2024-05-02T03:16:33.835" v="2113" actId="108"/>
          <ac:spMkLst>
            <pc:docMk/>
            <pc:sldMk cId="850427537" sldId="267"/>
            <ac:spMk id="2" creationId="{103DC290-7A27-95C0-53A2-21B3816BBA33}"/>
          </ac:spMkLst>
        </pc:spChg>
        <pc:spChg chg="mod">
          <ac:chgData name="Paul Kim" userId="cd5d3cf4-110b-44e3-9905-172cf2d47d30" providerId="ADAL" clId="{EBE52ABA-2B24-4327-BE30-3A1054E79AB4}" dt="2024-05-02T03:24:20.766" v="2240" actId="14100"/>
          <ac:spMkLst>
            <pc:docMk/>
            <pc:sldMk cId="850427537" sldId="267"/>
            <ac:spMk id="3" creationId="{203A9D90-6288-FF85-A14B-EAAC61E0E9A8}"/>
          </ac:spMkLst>
        </pc:spChg>
        <pc:spChg chg="mod">
          <ac:chgData name="Paul Kim" userId="cd5d3cf4-110b-44e3-9905-172cf2d47d30" providerId="ADAL" clId="{EBE52ABA-2B24-4327-BE30-3A1054E79AB4}" dt="2024-05-02T03:14:27.537" v="2046"/>
          <ac:spMkLst>
            <pc:docMk/>
            <pc:sldMk cId="850427537" sldId="267"/>
            <ac:spMk id="4" creationId="{BE1BDDCF-D234-905A-019E-CA0BE8AD9855}"/>
          </ac:spMkLst>
        </pc:spChg>
      </pc:sldChg>
      <pc:sldChg chg="modSp mod">
        <pc:chgData name="Paul Kim" userId="cd5d3cf4-110b-44e3-9905-172cf2d47d30" providerId="ADAL" clId="{EBE52ABA-2B24-4327-BE30-3A1054E79AB4}" dt="2024-05-02T03:24:38.227" v="2246" actId="1076"/>
        <pc:sldMkLst>
          <pc:docMk/>
          <pc:sldMk cId="3364109993" sldId="268"/>
        </pc:sldMkLst>
        <pc:spChg chg="mod">
          <ac:chgData name="Paul Kim" userId="cd5d3cf4-110b-44e3-9905-172cf2d47d30" providerId="ADAL" clId="{EBE52ABA-2B24-4327-BE30-3A1054E79AB4}" dt="2024-05-02T03:16:37.317" v="2116" actId="108"/>
          <ac:spMkLst>
            <pc:docMk/>
            <pc:sldMk cId="3364109993" sldId="268"/>
            <ac:spMk id="2" creationId="{103DC290-7A27-95C0-53A2-21B3816BBA33}"/>
          </ac:spMkLst>
        </pc:spChg>
        <pc:spChg chg="mod">
          <ac:chgData name="Paul Kim" userId="cd5d3cf4-110b-44e3-9905-172cf2d47d30" providerId="ADAL" clId="{EBE52ABA-2B24-4327-BE30-3A1054E79AB4}" dt="2024-05-02T03:24:38.227" v="2246" actId="1076"/>
          <ac:spMkLst>
            <pc:docMk/>
            <pc:sldMk cId="3364109993" sldId="268"/>
            <ac:spMk id="3" creationId="{203A9D90-6288-FF85-A14B-EAAC61E0E9A8}"/>
          </ac:spMkLst>
        </pc:spChg>
        <pc:spChg chg="mod">
          <ac:chgData name="Paul Kim" userId="cd5d3cf4-110b-44e3-9905-172cf2d47d30" providerId="ADAL" clId="{EBE52ABA-2B24-4327-BE30-3A1054E79AB4}" dt="2024-05-02T03:14:27.537" v="2046"/>
          <ac:spMkLst>
            <pc:docMk/>
            <pc:sldMk cId="3364109993" sldId="268"/>
            <ac:spMk id="5" creationId="{AF378037-B243-B026-BD1A-705A63FFBCF7}"/>
          </ac:spMkLst>
        </pc:spChg>
        <pc:graphicFrameChg chg="mod modGraphic">
          <ac:chgData name="Paul Kim" userId="cd5d3cf4-110b-44e3-9905-172cf2d47d30" providerId="ADAL" clId="{EBE52ABA-2B24-4327-BE30-3A1054E79AB4}" dt="2024-05-02T03:24:32.993" v="2245" actId="1076"/>
          <ac:graphicFrameMkLst>
            <pc:docMk/>
            <pc:sldMk cId="3364109993" sldId="268"/>
            <ac:graphicFrameMk id="4" creationId="{BC8B6778-11BB-9A9A-F0BF-8949F85F8237}"/>
          </ac:graphicFrameMkLst>
        </pc:graphicFrameChg>
      </pc:sldChg>
      <pc:sldChg chg="addSp modSp mod">
        <pc:chgData name="Paul Kim" userId="cd5d3cf4-110b-44e3-9905-172cf2d47d30" providerId="ADAL" clId="{EBE52ABA-2B24-4327-BE30-3A1054E79AB4}" dt="2024-05-02T03:24:46.770" v="2248" actId="14100"/>
        <pc:sldMkLst>
          <pc:docMk/>
          <pc:sldMk cId="3799370086" sldId="269"/>
        </pc:sldMkLst>
        <pc:spChg chg="mod">
          <ac:chgData name="Paul Kim" userId="cd5d3cf4-110b-44e3-9905-172cf2d47d30" providerId="ADAL" clId="{EBE52ABA-2B24-4327-BE30-3A1054E79AB4}" dt="2024-05-02T03:16:39.747" v="2117" actId="108"/>
          <ac:spMkLst>
            <pc:docMk/>
            <pc:sldMk cId="3799370086" sldId="269"/>
            <ac:spMk id="2" creationId="{103DC290-7A27-95C0-53A2-21B3816BBA33}"/>
          </ac:spMkLst>
        </pc:spChg>
        <pc:spChg chg="mod">
          <ac:chgData name="Paul Kim" userId="cd5d3cf4-110b-44e3-9905-172cf2d47d30" providerId="ADAL" clId="{EBE52ABA-2B24-4327-BE30-3A1054E79AB4}" dt="2024-05-02T03:24:46.770" v="2248" actId="14100"/>
          <ac:spMkLst>
            <pc:docMk/>
            <pc:sldMk cId="3799370086" sldId="269"/>
            <ac:spMk id="3" creationId="{203A9D90-6288-FF85-A14B-EAAC61E0E9A8}"/>
          </ac:spMkLst>
        </pc:spChg>
        <pc:spChg chg="add">
          <ac:chgData name="Paul Kim" userId="cd5d3cf4-110b-44e3-9905-172cf2d47d30" providerId="ADAL" clId="{EBE52ABA-2B24-4327-BE30-3A1054E79AB4}" dt="2024-05-02T03:10:51.964" v="2008"/>
          <ac:spMkLst>
            <pc:docMk/>
            <pc:sldMk cId="3799370086" sldId="269"/>
            <ac:spMk id="4" creationId="{332CB77B-3C52-2367-D034-C87F417FF18F}"/>
          </ac:spMkLst>
        </pc:spChg>
        <pc:spChg chg="add">
          <ac:chgData name="Paul Kim" userId="cd5d3cf4-110b-44e3-9905-172cf2d47d30" providerId="ADAL" clId="{EBE52ABA-2B24-4327-BE30-3A1054E79AB4}" dt="2024-05-02T03:10:51.964" v="2008"/>
          <ac:spMkLst>
            <pc:docMk/>
            <pc:sldMk cId="3799370086" sldId="269"/>
            <ac:spMk id="5" creationId="{88E42390-A6B8-6209-64A8-C7C094CF7830}"/>
          </ac:spMkLst>
        </pc:spChg>
        <pc:spChg chg="add">
          <ac:chgData name="Paul Kim" userId="cd5d3cf4-110b-44e3-9905-172cf2d47d30" providerId="ADAL" clId="{EBE52ABA-2B24-4327-BE30-3A1054E79AB4}" dt="2024-05-02T03:10:54.279" v="2009"/>
          <ac:spMkLst>
            <pc:docMk/>
            <pc:sldMk cId="3799370086" sldId="269"/>
            <ac:spMk id="6" creationId="{11DB28E0-B952-D0F2-4430-C9A52203A881}"/>
          </ac:spMkLst>
        </pc:spChg>
        <pc:spChg chg="add">
          <ac:chgData name="Paul Kim" userId="cd5d3cf4-110b-44e3-9905-172cf2d47d30" providerId="ADAL" clId="{EBE52ABA-2B24-4327-BE30-3A1054E79AB4}" dt="2024-05-02T03:10:54.279" v="2009"/>
          <ac:spMkLst>
            <pc:docMk/>
            <pc:sldMk cId="3799370086" sldId="269"/>
            <ac:spMk id="7" creationId="{4A9C0030-B448-5272-3167-EC078671D1BC}"/>
          </ac:spMkLst>
        </pc:spChg>
        <pc:spChg chg="add">
          <ac:chgData name="Paul Kim" userId="cd5d3cf4-110b-44e3-9905-172cf2d47d30" providerId="ADAL" clId="{EBE52ABA-2B24-4327-BE30-3A1054E79AB4}" dt="2024-05-02T03:10:57.295" v="2010"/>
          <ac:spMkLst>
            <pc:docMk/>
            <pc:sldMk cId="3799370086" sldId="269"/>
            <ac:spMk id="8" creationId="{0E2CA690-D241-8C07-DCDD-FBDEAEEF0A5A}"/>
          </ac:spMkLst>
        </pc:spChg>
        <pc:spChg chg="add">
          <ac:chgData name="Paul Kim" userId="cd5d3cf4-110b-44e3-9905-172cf2d47d30" providerId="ADAL" clId="{EBE52ABA-2B24-4327-BE30-3A1054E79AB4}" dt="2024-05-02T03:10:57.295" v="2010"/>
          <ac:spMkLst>
            <pc:docMk/>
            <pc:sldMk cId="3799370086" sldId="269"/>
            <ac:spMk id="9" creationId="{E33D3C97-CB66-C231-B1F5-173548AC772F}"/>
          </ac:spMkLst>
        </pc:spChg>
        <pc:spChg chg="add">
          <ac:chgData name="Paul Kim" userId="cd5d3cf4-110b-44e3-9905-172cf2d47d30" providerId="ADAL" clId="{EBE52ABA-2B24-4327-BE30-3A1054E79AB4}" dt="2024-05-02T03:11:01.211" v="2011"/>
          <ac:spMkLst>
            <pc:docMk/>
            <pc:sldMk cId="3799370086" sldId="269"/>
            <ac:spMk id="10" creationId="{2D5768B8-DD22-29EA-CDEF-B25D716CCD98}"/>
          </ac:spMkLst>
        </pc:spChg>
        <pc:spChg chg="add">
          <ac:chgData name="Paul Kim" userId="cd5d3cf4-110b-44e3-9905-172cf2d47d30" providerId="ADAL" clId="{EBE52ABA-2B24-4327-BE30-3A1054E79AB4}" dt="2024-05-02T03:11:01.211" v="2011"/>
          <ac:spMkLst>
            <pc:docMk/>
            <pc:sldMk cId="3799370086" sldId="269"/>
            <ac:spMk id="11" creationId="{A24FF527-BDA8-52D6-4792-CC46930100D6}"/>
          </ac:spMkLst>
        </pc:spChg>
        <pc:spChg chg="mod">
          <ac:chgData name="Paul Kim" userId="cd5d3cf4-110b-44e3-9905-172cf2d47d30" providerId="ADAL" clId="{EBE52ABA-2B24-4327-BE30-3A1054E79AB4}" dt="2024-05-02T03:14:27.537" v="2046"/>
          <ac:spMkLst>
            <pc:docMk/>
            <pc:sldMk cId="3799370086" sldId="269"/>
            <ac:spMk id="12" creationId="{D9AA7E49-3879-BA1D-A5EB-813D146BCB20}"/>
          </ac:spMkLst>
        </pc:spChg>
      </pc:sldChg>
      <pc:sldChg chg="addSp delSp modSp mod">
        <pc:chgData name="Paul Kim" userId="cd5d3cf4-110b-44e3-9905-172cf2d47d30" providerId="ADAL" clId="{EBE52ABA-2B24-4327-BE30-3A1054E79AB4}" dt="2024-05-02T03:21:26.733" v="2196" actId="14100"/>
        <pc:sldMkLst>
          <pc:docMk/>
          <pc:sldMk cId="3887641486" sldId="270"/>
        </pc:sldMkLst>
        <pc:spChg chg="mod">
          <ac:chgData name="Paul Kim" userId="cd5d3cf4-110b-44e3-9905-172cf2d47d30" providerId="ADAL" clId="{EBE52ABA-2B24-4327-BE30-3A1054E79AB4}" dt="2024-05-02T03:16:12.003" v="2100" actId="108"/>
          <ac:spMkLst>
            <pc:docMk/>
            <pc:sldMk cId="3887641486" sldId="270"/>
            <ac:spMk id="2" creationId="{CCC0419E-50F3-1F2F-1B8E-FED52940944C}"/>
          </ac:spMkLst>
        </pc:spChg>
        <pc:spChg chg="mod">
          <ac:chgData name="Paul Kim" userId="cd5d3cf4-110b-44e3-9905-172cf2d47d30" providerId="ADAL" clId="{EBE52ABA-2B24-4327-BE30-3A1054E79AB4}" dt="2024-05-02T03:21:26.733" v="2196" actId="14100"/>
          <ac:spMkLst>
            <pc:docMk/>
            <pc:sldMk cId="3887641486" sldId="270"/>
            <ac:spMk id="3" creationId="{0CC31931-4847-F763-D4D1-1433E7E0CE49}"/>
          </ac:spMkLst>
        </pc:spChg>
        <pc:spChg chg="add del mod">
          <ac:chgData name="Paul Kim" userId="cd5d3cf4-110b-44e3-9905-172cf2d47d30" providerId="ADAL" clId="{EBE52ABA-2B24-4327-BE30-3A1054E79AB4}" dt="2024-05-02T02:20:58.781" v="88" actId="478"/>
          <ac:spMkLst>
            <pc:docMk/>
            <pc:sldMk cId="3887641486" sldId="270"/>
            <ac:spMk id="5" creationId="{017DBDB1-A135-AFFB-A824-2F8EC07E3CB3}"/>
          </ac:spMkLst>
        </pc:spChg>
        <pc:spChg chg="mod">
          <ac:chgData name="Paul Kim" userId="cd5d3cf4-110b-44e3-9905-172cf2d47d30" providerId="ADAL" clId="{EBE52ABA-2B24-4327-BE30-3A1054E79AB4}" dt="2024-05-02T03:14:27.537" v="2046"/>
          <ac:spMkLst>
            <pc:docMk/>
            <pc:sldMk cId="3887641486" sldId="270"/>
            <ac:spMk id="8" creationId="{C5919A88-06D8-A5F2-93B5-47677AC91BC4}"/>
          </ac:spMkLst>
        </pc:spChg>
        <pc:graphicFrameChg chg="add mod">
          <ac:chgData name="Paul Kim" userId="cd5d3cf4-110b-44e3-9905-172cf2d47d30" providerId="ADAL" clId="{EBE52ABA-2B24-4327-BE30-3A1054E79AB4}" dt="2024-05-02T02:20:59.272" v="89"/>
          <ac:graphicFrameMkLst>
            <pc:docMk/>
            <pc:sldMk cId="3887641486" sldId="270"/>
            <ac:graphicFrameMk id="6" creationId="{D89445DC-6EBD-2DF1-139C-921382809809}"/>
          </ac:graphicFrameMkLst>
        </pc:graphicFrameChg>
        <pc:picChg chg="add mod">
          <ac:chgData name="Paul Kim" userId="cd5d3cf4-110b-44e3-9905-172cf2d47d30" providerId="ADAL" clId="{EBE52ABA-2B24-4327-BE30-3A1054E79AB4}" dt="2024-05-02T03:21:05.185" v="2190" actId="1076"/>
          <ac:picMkLst>
            <pc:docMk/>
            <pc:sldMk cId="3887641486" sldId="270"/>
            <ac:picMk id="7" creationId="{B7BA61ED-D77C-FDF4-51DF-1656A51B05ED}"/>
          </ac:picMkLst>
        </pc:picChg>
        <pc:picChg chg="del">
          <ac:chgData name="Paul Kim" userId="cd5d3cf4-110b-44e3-9905-172cf2d47d30" providerId="ADAL" clId="{EBE52ABA-2B24-4327-BE30-3A1054E79AB4}" dt="2024-05-02T02:20:56.197" v="87" actId="478"/>
          <ac:picMkLst>
            <pc:docMk/>
            <pc:sldMk cId="3887641486" sldId="270"/>
            <ac:picMk id="10" creationId="{C3022619-ABD1-BF3C-F7D9-E56C642C5D22}"/>
          </ac:picMkLst>
        </pc:picChg>
      </pc:sldChg>
      <pc:sldChg chg="addSp delSp modSp mod">
        <pc:chgData name="Paul Kim" userId="cd5d3cf4-110b-44e3-9905-172cf2d47d30" providerId="ADAL" clId="{EBE52ABA-2B24-4327-BE30-3A1054E79AB4}" dt="2024-05-02T03:21:33.970" v="2198" actId="14100"/>
        <pc:sldMkLst>
          <pc:docMk/>
          <pc:sldMk cId="1306592365" sldId="271"/>
        </pc:sldMkLst>
        <pc:spChg chg="mod">
          <ac:chgData name="Paul Kim" userId="cd5d3cf4-110b-44e3-9905-172cf2d47d30" providerId="ADAL" clId="{EBE52ABA-2B24-4327-BE30-3A1054E79AB4}" dt="2024-05-02T03:16:18.423" v="2104" actId="27636"/>
          <ac:spMkLst>
            <pc:docMk/>
            <pc:sldMk cId="1306592365" sldId="271"/>
            <ac:spMk id="2" creationId="{CCC0419E-50F3-1F2F-1B8E-FED52940944C}"/>
          </ac:spMkLst>
        </pc:spChg>
        <pc:spChg chg="mod">
          <ac:chgData name="Paul Kim" userId="cd5d3cf4-110b-44e3-9905-172cf2d47d30" providerId="ADAL" clId="{EBE52ABA-2B24-4327-BE30-3A1054E79AB4}" dt="2024-05-02T03:21:33.970" v="2198" actId="14100"/>
          <ac:spMkLst>
            <pc:docMk/>
            <pc:sldMk cId="1306592365" sldId="271"/>
            <ac:spMk id="3" creationId="{0CC31931-4847-F763-D4D1-1433E7E0CE49}"/>
          </ac:spMkLst>
        </pc:spChg>
        <pc:spChg chg="add del mod">
          <ac:chgData name="Paul Kim" userId="cd5d3cf4-110b-44e3-9905-172cf2d47d30" providerId="ADAL" clId="{EBE52ABA-2B24-4327-BE30-3A1054E79AB4}" dt="2024-05-02T02:15:54.123" v="42" actId="478"/>
          <ac:spMkLst>
            <pc:docMk/>
            <pc:sldMk cId="1306592365" sldId="271"/>
            <ac:spMk id="7" creationId="{903ACF6D-3235-138B-3E9B-6BD1CA8364CD}"/>
          </ac:spMkLst>
        </pc:spChg>
        <pc:spChg chg="mod">
          <ac:chgData name="Paul Kim" userId="cd5d3cf4-110b-44e3-9905-172cf2d47d30" providerId="ADAL" clId="{EBE52ABA-2B24-4327-BE30-3A1054E79AB4}" dt="2024-05-02T03:14:27.537" v="2046"/>
          <ac:spMkLst>
            <pc:docMk/>
            <pc:sldMk cId="1306592365" sldId="271"/>
            <ac:spMk id="10" creationId="{DEA50426-FBAC-C07C-71F7-0E35A1E6A0B4}"/>
          </ac:spMkLst>
        </pc:spChg>
        <pc:graphicFrameChg chg="add del mod modGraphic">
          <ac:chgData name="Paul Kim" userId="cd5d3cf4-110b-44e3-9905-172cf2d47d30" providerId="ADAL" clId="{EBE52ABA-2B24-4327-BE30-3A1054E79AB4}" dt="2024-05-02T02:23:57.732" v="143" actId="478"/>
          <ac:graphicFrameMkLst>
            <pc:docMk/>
            <pc:sldMk cId="1306592365" sldId="271"/>
            <ac:graphicFrameMk id="4" creationId="{1E4DA063-3095-59BA-AD67-268829955B4C}"/>
          </ac:graphicFrameMkLst>
        </pc:graphicFrameChg>
        <pc:graphicFrameChg chg="add mod">
          <ac:chgData name="Paul Kim" userId="cd5d3cf4-110b-44e3-9905-172cf2d47d30" providerId="ADAL" clId="{EBE52ABA-2B24-4327-BE30-3A1054E79AB4}" dt="2024-05-02T02:24:02.521" v="144"/>
          <ac:graphicFrameMkLst>
            <pc:docMk/>
            <pc:sldMk cId="1306592365" sldId="271"/>
            <ac:graphicFrameMk id="8" creationId="{227DCC3C-4877-C183-7C8D-278A859A8901}"/>
          </ac:graphicFrameMkLst>
        </pc:graphicFrameChg>
        <pc:picChg chg="del mod">
          <ac:chgData name="Paul Kim" userId="cd5d3cf4-110b-44e3-9905-172cf2d47d30" providerId="ADAL" clId="{EBE52ABA-2B24-4327-BE30-3A1054E79AB4}" dt="2024-05-02T02:15:44.857" v="40" actId="478"/>
          <ac:picMkLst>
            <pc:docMk/>
            <pc:sldMk cId="1306592365" sldId="271"/>
            <ac:picMk id="6" creationId="{C2A3775D-51A5-D12F-8A3D-32A5B63F1D82}"/>
          </ac:picMkLst>
        </pc:picChg>
        <pc:picChg chg="add mod">
          <ac:chgData name="Paul Kim" userId="cd5d3cf4-110b-44e3-9905-172cf2d47d30" providerId="ADAL" clId="{EBE52ABA-2B24-4327-BE30-3A1054E79AB4}" dt="2024-05-02T03:21:00.894" v="2189" actId="1076"/>
          <ac:picMkLst>
            <pc:docMk/>
            <pc:sldMk cId="1306592365" sldId="271"/>
            <ac:picMk id="9" creationId="{6A09178D-9617-ED2A-31EE-C1EF31DED733}"/>
          </ac:picMkLst>
        </pc:picChg>
      </pc:sldChg>
      <pc:sldChg chg="addSp delSp modSp mod">
        <pc:chgData name="Paul Kim" userId="cd5d3cf4-110b-44e3-9905-172cf2d47d30" providerId="ADAL" clId="{EBE52ABA-2B24-4327-BE30-3A1054E79AB4}" dt="2024-05-02T03:20:56.379" v="2188" actId="1076"/>
        <pc:sldMkLst>
          <pc:docMk/>
          <pc:sldMk cId="1901477980" sldId="272"/>
        </pc:sldMkLst>
        <pc:spChg chg="mod">
          <ac:chgData name="Paul Kim" userId="cd5d3cf4-110b-44e3-9905-172cf2d47d30" providerId="ADAL" clId="{EBE52ABA-2B24-4327-BE30-3A1054E79AB4}" dt="2024-05-02T03:16:21.643" v="2106" actId="27636"/>
          <ac:spMkLst>
            <pc:docMk/>
            <pc:sldMk cId="1901477980" sldId="272"/>
            <ac:spMk id="2" creationId="{CCC0419E-50F3-1F2F-1B8E-FED52940944C}"/>
          </ac:spMkLst>
        </pc:spChg>
        <pc:spChg chg="mod">
          <ac:chgData name="Paul Kim" userId="cd5d3cf4-110b-44e3-9905-172cf2d47d30" providerId="ADAL" clId="{EBE52ABA-2B24-4327-BE30-3A1054E79AB4}" dt="2024-05-02T03:19:58.131" v="2175" actId="6549"/>
          <ac:spMkLst>
            <pc:docMk/>
            <pc:sldMk cId="1901477980" sldId="272"/>
            <ac:spMk id="3" creationId="{0CC31931-4847-F763-D4D1-1433E7E0CE49}"/>
          </ac:spMkLst>
        </pc:spChg>
        <pc:spChg chg="add del mod">
          <ac:chgData name="Paul Kim" userId="cd5d3cf4-110b-44e3-9905-172cf2d47d30" providerId="ADAL" clId="{EBE52ABA-2B24-4327-BE30-3A1054E79AB4}" dt="2024-05-02T02:28:39.548" v="433" actId="478"/>
          <ac:spMkLst>
            <pc:docMk/>
            <pc:sldMk cId="1901477980" sldId="272"/>
            <ac:spMk id="5" creationId="{D8E8FF7F-887A-DA95-B3E8-58ED82CDC21E}"/>
          </ac:spMkLst>
        </pc:spChg>
        <pc:spChg chg="mod">
          <ac:chgData name="Paul Kim" userId="cd5d3cf4-110b-44e3-9905-172cf2d47d30" providerId="ADAL" clId="{EBE52ABA-2B24-4327-BE30-3A1054E79AB4}" dt="2024-05-02T03:14:27.537" v="2046"/>
          <ac:spMkLst>
            <pc:docMk/>
            <pc:sldMk cId="1901477980" sldId="272"/>
            <ac:spMk id="11" creationId="{BBF11411-5479-C64B-17C0-AA786DD786D3}"/>
          </ac:spMkLst>
        </pc:spChg>
        <pc:graphicFrameChg chg="add mod">
          <ac:chgData name="Paul Kim" userId="cd5d3cf4-110b-44e3-9905-172cf2d47d30" providerId="ADAL" clId="{EBE52ABA-2B24-4327-BE30-3A1054E79AB4}" dt="2024-05-02T02:28:40.158" v="434"/>
          <ac:graphicFrameMkLst>
            <pc:docMk/>
            <pc:sldMk cId="1901477980" sldId="272"/>
            <ac:graphicFrameMk id="7" creationId="{AD0EC0DB-D3E1-0D92-7D6B-C56EE7BD8F09}"/>
          </ac:graphicFrameMkLst>
        </pc:graphicFrameChg>
        <pc:graphicFrameChg chg="add mod">
          <ac:chgData name="Paul Kim" userId="cd5d3cf4-110b-44e3-9905-172cf2d47d30" providerId="ADAL" clId="{EBE52ABA-2B24-4327-BE30-3A1054E79AB4}" dt="2024-05-02T02:29:13.929" v="439"/>
          <ac:graphicFrameMkLst>
            <pc:docMk/>
            <pc:sldMk cId="1901477980" sldId="272"/>
            <ac:graphicFrameMk id="9" creationId="{53E2A273-6717-0359-1084-A7657AD78A5E}"/>
          </ac:graphicFrameMkLst>
        </pc:graphicFrameChg>
        <pc:picChg chg="del">
          <ac:chgData name="Paul Kim" userId="cd5d3cf4-110b-44e3-9905-172cf2d47d30" providerId="ADAL" clId="{EBE52ABA-2B24-4327-BE30-3A1054E79AB4}" dt="2024-05-02T02:28:33.723" v="432" actId="478"/>
          <ac:picMkLst>
            <pc:docMk/>
            <pc:sldMk cId="1901477980" sldId="272"/>
            <ac:picMk id="6" creationId="{D4C80DC3-BDC2-5C76-B2D1-6B01142DEC0F}"/>
          </ac:picMkLst>
        </pc:picChg>
        <pc:picChg chg="add del mod">
          <ac:chgData name="Paul Kim" userId="cd5d3cf4-110b-44e3-9905-172cf2d47d30" providerId="ADAL" clId="{EBE52ABA-2B24-4327-BE30-3A1054E79AB4}" dt="2024-05-02T02:29:13.321" v="438" actId="478"/>
          <ac:picMkLst>
            <pc:docMk/>
            <pc:sldMk cId="1901477980" sldId="272"/>
            <ac:picMk id="8" creationId="{A85B1C7E-1D56-E814-3634-11B43615587A}"/>
          </ac:picMkLst>
        </pc:picChg>
        <pc:picChg chg="add mod">
          <ac:chgData name="Paul Kim" userId="cd5d3cf4-110b-44e3-9905-172cf2d47d30" providerId="ADAL" clId="{EBE52ABA-2B24-4327-BE30-3A1054E79AB4}" dt="2024-05-02T03:20:56.379" v="2188" actId="1076"/>
          <ac:picMkLst>
            <pc:docMk/>
            <pc:sldMk cId="1901477980" sldId="272"/>
            <ac:picMk id="10" creationId="{4920AEF4-D5F6-D6D9-3F49-1B76844C43B4}"/>
          </ac:picMkLst>
        </pc:picChg>
      </pc:sldChg>
      <pc:sldChg chg="addSp delSp modSp mod">
        <pc:chgData name="Paul Kim" userId="cd5d3cf4-110b-44e3-9905-172cf2d47d30" providerId="ADAL" clId="{EBE52ABA-2B24-4327-BE30-3A1054E79AB4}" dt="2024-05-02T03:20:53.582" v="2187" actId="1076"/>
        <pc:sldMkLst>
          <pc:docMk/>
          <pc:sldMk cId="3333452679" sldId="273"/>
        </pc:sldMkLst>
        <pc:spChg chg="mod">
          <ac:chgData name="Paul Kim" userId="cd5d3cf4-110b-44e3-9905-172cf2d47d30" providerId="ADAL" clId="{EBE52ABA-2B24-4327-BE30-3A1054E79AB4}" dt="2024-05-02T03:16:23.697" v="2108" actId="27636"/>
          <ac:spMkLst>
            <pc:docMk/>
            <pc:sldMk cId="3333452679" sldId="273"/>
            <ac:spMk id="2" creationId="{CCC0419E-50F3-1F2F-1B8E-FED52940944C}"/>
          </ac:spMkLst>
        </pc:spChg>
        <pc:spChg chg="mod">
          <ac:chgData name="Paul Kim" userId="cd5d3cf4-110b-44e3-9905-172cf2d47d30" providerId="ADAL" clId="{EBE52ABA-2B24-4327-BE30-3A1054E79AB4}" dt="2024-05-02T03:20:33.698" v="2184" actId="1076"/>
          <ac:spMkLst>
            <pc:docMk/>
            <pc:sldMk cId="3333452679" sldId="273"/>
            <ac:spMk id="3" creationId="{0CC31931-4847-F763-D4D1-1433E7E0CE49}"/>
          </ac:spMkLst>
        </pc:spChg>
        <pc:spChg chg="add del mod">
          <ac:chgData name="Paul Kim" userId="cd5d3cf4-110b-44e3-9905-172cf2d47d30" providerId="ADAL" clId="{EBE52ABA-2B24-4327-BE30-3A1054E79AB4}" dt="2024-05-02T02:34:37.353" v="540" actId="478"/>
          <ac:spMkLst>
            <pc:docMk/>
            <pc:sldMk cId="3333452679" sldId="273"/>
            <ac:spMk id="5" creationId="{589BCDF6-56A9-E069-20C8-C9A9759B5D7C}"/>
          </ac:spMkLst>
        </pc:spChg>
        <pc:spChg chg="mod">
          <ac:chgData name="Paul Kim" userId="cd5d3cf4-110b-44e3-9905-172cf2d47d30" providerId="ADAL" clId="{EBE52ABA-2B24-4327-BE30-3A1054E79AB4}" dt="2024-05-02T03:14:27.537" v="2046"/>
          <ac:spMkLst>
            <pc:docMk/>
            <pc:sldMk cId="3333452679" sldId="273"/>
            <ac:spMk id="9" creationId="{37CBD416-1475-47B7-43A6-5E2E4B3E9E57}"/>
          </ac:spMkLst>
        </pc:spChg>
        <pc:graphicFrameChg chg="add mod">
          <ac:chgData name="Paul Kim" userId="cd5d3cf4-110b-44e3-9905-172cf2d47d30" providerId="ADAL" clId="{EBE52ABA-2B24-4327-BE30-3A1054E79AB4}" dt="2024-05-02T02:34:37.912" v="541"/>
          <ac:graphicFrameMkLst>
            <pc:docMk/>
            <pc:sldMk cId="3333452679" sldId="273"/>
            <ac:graphicFrameMk id="7" creationId="{C1A6071A-AFD7-F520-29EE-C88FEDF61EB7}"/>
          </ac:graphicFrameMkLst>
        </pc:graphicFrameChg>
        <pc:picChg chg="del mod">
          <ac:chgData name="Paul Kim" userId="cd5d3cf4-110b-44e3-9905-172cf2d47d30" providerId="ADAL" clId="{EBE52ABA-2B24-4327-BE30-3A1054E79AB4}" dt="2024-05-02T02:34:34.068" v="539" actId="478"/>
          <ac:picMkLst>
            <pc:docMk/>
            <pc:sldMk cId="3333452679" sldId="273"/>
            <ac:picMk id="6" creationId="{681EB027-545B-A4F6-0B0F-100EA5E6CAB4}"/>
          </ac:picMkLst>
        </pc:picChg>
        <pc:picChg chg="add mod">
          <ac:chgData name="Paul Kim" userId="cd5d3cf4-110b-44e3-9905-172cf2d47d30" providerId="ADAL" clId="{EBE52ABA-2B24-4327-BE30-3A1054E79AB4}" dt="2024-05-02T03:20:53.582" v="2187" actId="1076"/>
          <ac:picMkLst>
            <pc:docMk/>
            <pc:sldMk cId="3333452679" sldId="273"/>
            <ac:picMk id="8" creationId="{A9719EA9-97B1-2154-1A39-D957975FAEB3}"/>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740139-50AD-4A28-99CE-2824F6E2D1EA}" type="datetimeFigureOut">
              <a:rPr lang="en-US" smtClean="0"/>
              <a:t>5/1/2024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6CC4C6B-2405-491F-A0C6-A223801F2EC3}" type="slidenum">
              <a:rPr lang="en-US" smtClean="0"/>
              <a:t>‹#›</a:t>
            </a:fld>
            <a:endParaRPr lang="en-US"/>
          </a:p>
        </p:txBody>
      </p:sp>
    </p:spTree>
    <p:extLst>
      <p:ext uri="{BB962C8B-B14F-4D97-AF65-F5344CB8AC3E}">
        <p14:creationId xmlns:p14="http://schemas.microsoft.com/office/powerpoint/2010/main" val="24083511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E8BB336-FF43-4C7B-BEF5-8865FFA85CE9}" type="datetime1">
              <a:rPr lang="en-US" smtClean="0"/>
              <a:t>5/1/2024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300673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BF43C80-C23F-46D3-8C0F-196C9442B21D}" type="datetime1">
              <a:rPr lang="en-US" smtClean="0"/>
              <a:t>5/1/2024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1044201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BFEE31A-73AB-4DB4-8148-3506F2BEB8CF}" type="datetime1">
              <a:rPr lang="en-US" smtClean="0"/>
              <a:t>5/1/2024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smtClean="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5896634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A37738E5-8152-4DB2-A472-EBB10A33629E}" type="datetime1">
              <a:rPr lang="en-US" smtClean="0"/>
              <a:t>5/1/2024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942638227"/>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A37738E5-8152-4DB2-A472-EBB10A33629E}" type="datetime1">
              <a:rPr lang="en-US" smtClean="0"/>
              <a:t>5/1/2024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smtClean="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574963611"/>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A37738E5-8152-4DB2-A472-EBB10A33629E}" type="datetime1">
              <a:rPr lang="en-US" smtClean="0"/>
              <a:t>5/1/2024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59210410"/>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59DD64C-BF48-41AE-83EC-2CA1F1124E35}" type="datetime1">
              <a:rPr lang="en-US" smtClean="0"/>
              <a:t>5/1/2024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25649693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8D7DE89-83EF-4CA9-B9D7-9CAF6055C5A4}" type="datetime1">
              <a:rPr lang="en-US" smtClean="0"/>
              <a:t>5/1/2024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404196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BE2AE2A-4819-4005-878B-62840F36737E}" type="datetime1">
              <a:rPr lang="en-US" smtClean="0"/>
              <a:t>5/1/2024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0185020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CD5649B-D99C-4CB5-B884-C9F0E8E3B5D5}" type="datetime1">
              <a:rPr lang="en-US" smtClean="0"/>
              <a:t>5/1/2024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719488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0CFBCF0-5D61-4A71-A618-96451BCD9C32}" type="datetime1">
              <a:rPr lang="en-US" smtClean="0"/>
              <a:t>5/1/2024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11100775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7A29901-5A44-4CEA-923C-C98898C14194}" type="datetime1">
              <a:rPr lang="en-US" smtClean="0"/>
              <a:t>5/1/2024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67153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4531CB7-0CA1-4DF3-9FA4-6DABB38B8670}" type="datetime1">
              <a:rPr lang="en-US" smtClean="0"/>
              <a:t>5/1/2024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2877335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1CD99AC-3437-4030-9AD4-128DFA0E0DFA}" type="datetime1">
              <a:rPr lang="en-US" smtClean="0"/>
              <a:t>5/1/2024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933018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12FDD5D-1B76-4E10-B085-C94942E0E3AD}" type="datetime1">
              <a:rPr lang="en-US" smtClean="0"/>
              <a:t>5/1/2024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39103411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1E0A5EC-BF22-40C2-ABA7-831BDA00DAF3}" type="datetime1">
              <a:rPr lang="en-US" smtClean="0"/>
              <a:t>5/1/2024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1686404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A37738E5-8152-4DB2-A472-EBB10A33629E}" type="datetime1">
              <a:rPr lang="en-US" smtClean="0"/>
              <a:t>5/1/2024</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933477927"/>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 id="2147483700" r:id="rId15"/>
    <p:sldLayoutId id="2147483701" r:id="rId16"/>
  </p:sldLayoutIdLst>
  <p:hf hdr="0" ftr="0" dt="0"/>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satMod val="92000"/>
                <a:lumMod val="120000"/>
              </a:schemeClr>
            </a:gs>
            <a:gs pos="100000">
              <a:schemeClr val="bg2">
                <a:shade val="98000"/>
                <a:satMod val="120000"/>
                <a:lumMod val="98000"/>
              </a:schemeClr>
            </a:gs>
          </a:gsLst>
          <a:path path="circle">
            <a:fillToRect l="50000" t="50000" r="100000" b="100000"/>
          </a:path>
        </a:gra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5FFA5E0-4C70-431D-A19D-18415F6C40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4" name="Picture 3">
            <a:extLst>
              <a:ext uri="{FF2B5EF4-FFF2-40B4-BE49-F238E27FC236}">
                <a16:creationId xmlns:a16="http://schemas.microsoft.com/office/drawing/2014/main" id="{4A62F46F-EC89-8BDA-B7BE-68CCA397989E}"/>
              </a:ext>
            </a:extLst>
          </p:cNvPr>
          <p:cNvPicPr>
            <a:picLocks noChangeAspect="1"/>
          </p:cNvPicPr>
          <p:nvPr/>
        </p:nvPicPr>
        <p:blipFill rotWithShape="1">
          <a:blip r:embed="rId2"/>
          <a:srcRect l="7327" t="9091" r="1764"/>
          <a:stretch/>
        </p:blipFill>
        <p:spPr>
          <a:xfrm>
            <a:off x="20" y="10"/>
            <a:ext cx="12191980" cy="6857990"/>
          </a:xfrm>
          <a:prstGeom prst="rect">
            <a:avLst/>
          </a:prstGeom>
        </p:spPr>
      </p:pic>
      <p:sp>
        <p:nvSpPr>
          <p:cNvPr id="11" name="Freeform 5">
            <a:extLst>
              <a:ext uri="{FF2B5EF4-FFF2-40B4-BE49-F238E27FC236}">
                <a16:creationId xmlns:a16="http://schemas.microsoft.com/office/drawing/2014/main" id="{4536C52F-C11B-4718-8B63-3E4A434655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1" y="3632297"/>
            <a:ext cx="10602096" cy="2170389"/>
          </a:xfrm>
          <a:custGeom>
            <a:avLst/>
            <a:gdLst>
              <a:gd name="T0" fmla="*/ 2253 w 2259"/>
              <a:gd name="T1" fmla="*/ 195 h 413"/>
              <a:gd name="T2" fmla="*/ 2064 w 2259"/>
              <a:gd name="T3" fmla="*/ 7 h 413"/>
              <a:gd name="T4" fmla="*/ 2062 w 2259"/>
              <a:gd name="T5" fmla="*/ 5 h 413"/>
              <a:gd name="T6" fmla="*/ 2048 w 2259"/>
              <a:gd name="T7" fmla="*/ 0 h 413"/>
              <a:gd name="T8" fmla="*/ 891 w 2259"/>
              <a:gd name="T9" fmla="*/ 0 h 413"/>
              <a:gd name="T10" fmla="*/ 851 w 2259"/>
              <a:gd name="T11" fmla="*/ 0 h 413"/>
              <a:gd name="T12" fmla="*/ 541 w 2259"/>
              <a:gd name="T13" fmla="*/ 0 h 413"/>
              <a:gd name="T14" fmla="*/ 54 w 2259"/>
              <a:gd name="T15" fmla="*/ 0 h 413"/>
              <a:gd name="T16" fmla="*/ 0 w 2259"/>
              <a:gd name="T17" fmla="*/ 0 h 413"/>
              <a:gd name="T18" fmla="*/ 0 w 2259"/>
              <a:gd name="T19" fmla="*/ 413 h 413"/>
              <a:gd name="T20" fmla="*/ 54 w 2259"/>
              <a:gd name="T21" fmla="*/ 413 h 413"/>
              <a:gd name="T22" fmla="*/ 541 w 2259"/>
              <a:gd name="T23" fmla="*/ 413 h 413"/>
              <a:gd name="T24" fmla="*/ 851 w 2259"/>
              <a:gd name="T25" fmla="*/ 413 h 413"/>
              <a:gd name="T26" fmla="*/ 891 w 2259"/>
              <a:gd name="T27" fmla="*/ 413 h 413"/>
              <a:gd name="T28" fmla="*/ 2048 w 2259"/>
              <a:gd name="T29" fmla="*/ 413 h 413"/>
              <a:gd name="T30" fmla="*/ 2062 w 2259"/>
              <a:gd name="T31" fmla="*/ 408 h 413"/>
              <a:gd name="T32" fmla="*/ 2064 w 2259"/>
              <a:gd name="T33" fmla="*/ 406 h 413"/>
              <a:gd name="T34" fmla="*/ 2253 w 2259"/>
              <a:gd name="T35" fmla="*/ 217 h 413"/>
              <a:gd name="T36" fmla="*/ 2253 w 2259"/>
              <a:gd name="T37" fmla="*/ 1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59" h="413">
                <a:moveTo>
                  <a:pt x="2253" y="195"/>
                </a:moveTo>
                <a:cubicBezTo>
                  <a:pt x="2064" y="7"/>
                  <a:pt x="2064" y="7"/>
                  <a:pt x="2064" y="7"/>
                </a:cubicBezTo>
                <a:cubicBezTo>
                  <a:pt x="2064" y="6"/>
                  <a:pt x="2063" y="5"/>
                  <a:pt x="2062" y="5"/>
                </a:cubicBezTo>
                <a:cubicBezTo>
                  <a:pt x="2058" y="2"/>
                  <a:pt x="2053" y="0"/>
                  <a:pt x="2048" y="0"/>
                </a:cubicBezTo>
                <a:cubicBezTo>
                  <a:pt x="891" y="0"/>
                  <a:pt x="891" y="0"/>
                  <a:pt x="891" y="0"/>
                </a:cubicBezTo>
                <a:cubicBezTo>
                  <a:pt x="851" y="0"/>
                  <a:pt x="851" y="0"/>
                  <a:pt x="851" y="0"/>
                </a:cubicBezTo>
                <a:cubicBezTo>
                  <a:pt x="541" y="0"/>
                  <a:pt x="541" y="0"/>
                  <a:pt x="541" y="0"/>
                </a:cubicBezTo>
                <a:cubicBezTo>
                  <a:pt x="54" y="0"/>
                  <a:pt x="54" y="0"/>
                  <a:pt x="54" y="0"/>
                </a:cubicBezTo>
                <a:cubicBezTo>
                  <a:pt x="0" y="0"/>
                  <a:pt x="0" y="0"/>
                  <a:pt x="0" y="0"/>
                </a:cubicBezTo>
                <a:cubicBezTo>
                  <a:pt x="0" y="413"/>
                  <a:pt x="0" y="413"/>
                  <a:pt x="0" y="413"/>
                </a:cubicBezTo>
                <a:cubicBezTo>
                  <a:pt x="54" y="413"/>
                  <a:pt x="54" y="413"/>
                  <a:pt x="54" y="413"/>
                </a:cubicBezTo>
                <a:cubicBezTo>
                  <a:pt x="541" y="413"/>
                  <a:pt x="541" y="413"/>
                  <a:pt x="541" y="413"/>
                </a:cubicBezTo>
                <a:cubicBezTo>
                  <a:pt x="851" y="413"/>
                  <a:pt x="851" y="413"/>
                  <a:pt x="851" y="413"/>
                </a:cubicBezTo>
                <a:cubicBezTo>
                  <a:pt x="891" y="413"/>
                  <a:pt x="891" y="413"/>
                  <a:pt x="891" y="413"/>
                </a:cubicBezTo>
                <a:cubicBezTo>
                  <a:pt x="2048" y="413"/>
                  <a:pt x="2048" y="413"/>
                  <a:pt x="2048" y="413"/>
                </a:cubicBezTo>
                <a:cubicBezTo>
                  <a:pt x="2053" y="413"/>
                  <a:pt x="2058" y="411"/>
                  <a:pt x="2062" y="408"/>
                </a:cubicBezTo>
                <a:cubicBezTo>
                  <a:pt x="2063" y="407"/>
                  <a:pt x="2064" y="406"/>
                  <a:pt x="2064" y="406"/>
                </a:cubicBezTo>
                <a:cubicBezTo>
                  <a:pt x="2253" y="217"/>
                  <a:pt x="2253" y="217"/>
                  <a:pt x="2253" y="217"/>
                </a:cubicBezTo>
                <a:cubicBezTo>
                  <a:pt x="2259" y="211"/>
                  <a:pt x="2259" y="201"/>
                  <a:pt x="2253" y="195"/>
                </a:cubicBezTo>
                <a:close/>
              </a:path>
            </a:pathLst>
          </a:custGeom>
          <a:solidFill>
            <a:schemeClr val="accent1">
              <a:alpha val="9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a:xfrm>
            <a:off x="1083733" y="3962400"/>
            <a:ext cx="8458200" cy="958911"/>
          </a:xfrm>
        </p:spPr>
        <p:txBody>
          <a:bodyPr>
            <a:normAutofit fontScale="90000"/>
          </a:bodyPr>
          <a:lstStyle/>
          <a:p>
            <a:pPr>
              <a:lnSpc>
                <a:spcPct val="90000"/>
              </a:lnSpc>
            </a:pPr>
            <a:r>
              <a:rPr lang="en-US" sz="4000" dirty="0">
                <a:solidFill>
                  <a:srgbClr val="FEFFFF"/>
                </a:solidFill>
              </a:rPr>
              <a:t>Service Final Project</a:t>
            </a:r>
            <a:br>
              <a:rPr lang="en-US" sz="2100" dirty="0">
                <a:solidFill>
                  <a:srgbClr val="FEFFFF"/>
                </a:solidFill>
              </a:rPr>
            </a:br>
            <a:r>
              <a:rPr lang="en-US" sz="2100" i="1" dirty="0">
                <a:solidFill>
                  <a:srgbClr val="FEFFFF"/>
                </a:solidFill>
              </a:rPr>
              <a:t>Paul Kim</a:t>
            </a:r>
            <a:br>
              <a:rPr lang="en-US" sz="2100" i="1" dirty="0">
                <a:solidFill>
                  <a:srgbClr val="FEFFFF"/>
                </a:solidFill>
              </a:rPr>
            </a:br>
            <a:r>
              <a:rPr lang="en-US" sz="2100" i="1" dirty="0">
                <a:solidFill>
                  <a:srgbClr val="FEFFFF"/>
                </a:solidFill>
              </a:rPr>
              <a:t>Toyota Carlsbad</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a:xfrm>
            <a:off x="1083733" y="4944531"/>
            <a:ext cx="8458200" cy="524935"/>
          </a:xfrm>
        </p:spPr>
        <p:txBody>
          <a:bodyPr>
            <a:normAutofit/>
          </a:bodyPr>
          <a:lstStyle/>
          <a:p>
            <a:r>
              <a:rPr lang="en-US" i="1">
                <a:solidFill>
                  <a:srgbClr val="FEFFFF"/>
                </a:solidFill>
              </a:rPr>
              <a:t>Class N438</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vert="horz" lIns="91440" tIns="45720" rIns="91440" bIns="45720" rtlCol="0" anchor="t">
            <a:normAutofit/>
          </a:bodyPr>
          <a:lstStyle/>
          <a:p>
            <a:r>
              <a:rPr lang="en-US" sz="4900" b="1" dirty="0">
                <a:solidFill>
                  <a:srgbClr val="221E1F"/>
                </a:solidFill>
                <a:latin typeface="Calibri" panose="020F0502020204030204" pitchFamily="34" charset="0"/>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2589211" y="2133600"/>
            <a:ext cx="9316095" cy="3777622"/>
          </a:xfrm>
        </p:spPr>
        <p:txBody>
          <a:bodyPr vert="horz" lIns="91440" tIns="45720" rIns="91440" bIns="45720" rtlCol="0">
            <a:normAutofit fontScale="25000" lnSpcReduction="20000"/>
          </a:bodyPr>
          <a:lstStyle/>
          <a:p>
            <a:r>
              <a:rPr lang="en-US" sz="15200" dirty="0">
                <a:solidFill>
                  <a:srgbClr val="000000"/>
                </a:solidFill>
                <a:latin typeface="Calibri" panose="020F0502020204030204" pitchFamily="34" charset="0"/>
              </a:rPr>
              <a:t>Opportunities</a:t>
            </a:r>
          </a:p>
          <a:p>
            <a:pPr lvl="1"/>
            <a:r>
              <a:rPr lang="en-US" sz="7800" dirty="0">
                <a:solidFill>
                  <a:srgbClr val="000000"/>
                </a:solidFill>
                <a:latin typeface="Calibri" panose="020F0502020204030204" pitchFamily="34" charset="0"/>
              </a:rPr>
              <a:t>Expanded Marketing Efforts: There is an opportunity to invest in additional marketing and advertising for the service department to increase visibility and attract new customers.</a:t>
            </a:r>
          </a:p>
          <a:p>
            <a:pPr lvl="1"/>
            <a:r>
              <a:rPr lang="en-US" sz="7800" dirty="0">
                <a:solidFill>
                  <a:srgbClr val="000000"/>
                </a:solidFill>
                <a:latin typeface="Calibri" panose="020F0502020204030204" pitchFamily="34" charset="0"/>
              </a:rPr>
              <a:t>Broadening Service Offerings: By actively marketing our capability to service all vehicle makes and models, we can tap into a larger customer base beyond Toyota owners.</a:t>
            </a:r>
          </a:p>
          <a:p>
            <a:pPr lvl="1"/>
            <a:r>
              <a:rPr lang="en-US" sz="7800" dirty="0">
                <a:solidFill>
                  <a:srgbClr val="000000"/>
                </a:solidFill>
                <a:latin typeface="Calibri" panose="020F0502020204030204" pitchFamily="34" charset="0"/>
              </a:rPr>
              <a:t>Improved Communication Channels: Finding better solutions to keep customers informed of their vehicle service progress can enhance satisfaction and trust.</a:t>
            </a:r>
          </a:p>
          <a:p>
            <a:pPr lvl="1"/>
            <a:r>
              <a:rPr lang="en-US" sz="7800" dirty="0">
                <a:solidFill>
                  <a:srgbClr val="000000"/>
                </a:solidFill>
                <a:latin typeface="Calibri" panose="020F0502020204030204" pitchFamily="34" charset="0"/>
              </a:rPr>
              <a:t>Utilizing Closed Sundays: Being closed on Sundays can be leveraged as an opportunity to focus on other areas such as marketing campaigns or employee training.</a:t>
            </a:r>
          </a:p>
          <a:p>
            <a:pPr lvl="1"/>
            <a:r>
              <a:rPr lang="en-US" sz="7800" dirty="0">
                <a:solidFill>
                  <a:srgbClr val="000000"/>
                </a:solidFill>
                <a:latin typeface="Calibri" panose="020F0502020204030204" pitchFamily="34" charset="0"/>
              </a:rPr>
              <a:t>Enhanced Competitive Strategy: Developing a competitive pricing strategy and transparent communication about service costs can help us compete more effectively with independent shops and other dealerships.</a:t>
            </a:r>
          </a:p>
          <a:p>
            <a:endParaRPr lang="en-US" sz="8000" dirty="0">
              <a:solidFill>
                <a:srgbClr val="000000"/>
              </a:solidFill>
              <a:latin typeface="Calibri" panose="020F0502020204030204" pitchFamily="34" charset="0"/>
            </a:endParaRPr>
          </a:p>
        </p:txBody>
      </p:sp>
      <p:sp>
        <p:nvSpPr>
          <p:cNvPr id="4" name="Slide Number Placeholder 3">
            <a:extLst>
              <a:ext uri="{FF2B5EF4-FFF2-40B4-BE49-F238E27FC236}">
                <a16:creationId xmlns:a16="http://schemas.microsoft.com/office/drawing/2014/main" id="{D53662CD-DC16-0895-82EB-F8379FEA9E30}"/>
              </a:ext>
            </a:extLst>
          </p:cNvPr>
          <p:cNvSpPr>
            <a:spLocks noGrp="1"/>
          </p:cNvSpPr>
          <p:nvPr>
            <p:ph type="sldNum" sz="quarter" idx="12"/>
          </p:nvPr>
        </p:nvSpPr>
        <p:spPr/>
        <p:txBody>
          <a:bodyPr/>
          <a:lstStyle/>
          <a:p>
            <a:fld id="{D57F1E4F-1CFF-5643-939E-217C01CDF565}" type="slidenum">
              <a:rPr lang="en-US" smtClean="0"/>
              <a:pPr/>
              <a:t>10</a:t>
            </a:fld>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2589212" y="2133600"/>
            <a:ext cx="9370416" cy="3777622"/>
          </a:xfrm>
        </p:spPr>
        <p:txBody>
          <a:bodyPr vert="horz" lIns="91440" tIns="45720" rIns="91440" bIns="45720" rtlCol="0">
            <a:normAutofit fontScale="25000" lnSpcReduction="20000"/>
          </a:bodyPr>
          <a:lstStyle/>
          <a:p>
            <a:r>
              <a:rPr lang="en-US" sz="15200" dirty="0">
                <a:solidFill>
                  <a:srgbClr val="000000"/>
                </a:solidFill>
                <a:latin typeface="Calibri" panose="020F0502020204030204" pitchFamily="34" charset="0"/>
              </a:rPr>
              <a:t>Threats</a:t>
            </a:r>
          </a:p>
          <a:p>
            <a:pPr lvl="1"/>
            <a:r>
              <a:rPr lang="en-US" sz="7800" dirty="0">
                <a:solidFill>
                  <a:srgbClr val="000000"/>
                </a:solidFill>
                <a:latin typeface="Calibri" panose="020F0502020204030204" pitchFamily="34" charset="0"/>
              </a:rPr>
              <a:t>Intense Market Competition: Facing competition from other strong Toyota dealerships in the market, challenging our market share and customer retention.</a:t>
            </a:r>
          </a:p>
          <a:p>
            <a:pPr lvl="1"/>
            <a:r>
              <a:rPr lang="en-US" sz="7800" dirty="0">
                <a:solidFill>
                  <a:srgbClr val="000000"/>
                </a:solidFill>
                <a:latin typeface="Calibri" panose="020F0502020204030204" pitchFamily="34" charset="0"/>
              </a:rPr>
              <a:t>Changing Customer Preferences: Rapid changes in customer needs and preferences, requiring continuous adaptation to remain relevant in the market.</a:t>
            </a:r>
          </a:p>
          <a:p>
            <a:pPr lvl="1"/>
            <a:r>
              <a:rPr lang="en-US" sz="7800" dirty="0">
                <a:solidFill>
                  <a:srgbClr val="000000"/>
                </a:solidFill>
                <a:latin typeface="Calibri" panose="020F0502020204030204" pitchFamily="34" charset="0"/>
              </a:rPr>
              <a:t>Extended Operating Hours of Independent Shops: Independent shops in the area have longer operating hours, posing a threat to our customer base seeking service outside regular business hours.</a:t>
            </a:r>
          </a:p>
          <a:p>
            <a:pPr lvl="1"/>
            <a:r>
              <a:rPr lang="en-US" sz="7800" dirty="0">
                <a:solidFill>
                  <a:srgbClr val="000000"/>
                </a:solidFill>
                <a:latin typeface="Calibri" panose="020F0502020204030204" pitchFamily="34" charset="0"/>
              </a:rPr>
              <a:t>Potential Disruption from Technology Advances: Advances in automotive technology may require significant investments in training and equipment to keep up with servicing modern vehicles.</a:t>
            </a:r>
          </a:p>
          <a:p>
            <a:pPr lvl="1"/>
            <a:r>
              <a:rPr lang="en-US" sz="7800" dirty="0">
                <a:solidFill>
                  <a:srgbClr val="000000"/>
                </a:solidFill>
                <a:latin typeface="Calibri" panose="020F0502020204030204" pitchFamily="34" charset="0"/>
              </a:rPr>
              <a:t>Risk of Losing Customers to Non-Dealer Competitors: Lack of a non-dealer competitive pricing board in the service drive may lead price-conscious customers to opt for cheaper alternatives outside the dealership.</a:t>
            </a:r>
          </a:p>
          <a:p>
            <a:endParaRPr lang="en-US" sz="8000" dirty="0">
              <a:solidFill>
                <a:srgbClr val="000000"/>
              </a:solidFill>
              <a:latin typeface="Calibri" panose="020F0502020204030204" pitchFamily="34" charset="0"/>
            </a:endParaRPr>
          </a:p>
          <a:p>
            <a:endParaRPr lang="en-US" sz="8000" dirty="0">
              <a:solidFill>
                <a:srgbClr val="000000"/>
              </a:solidFill>
              <a:latin typeface="Calibri" panose="020F0502020204030204" pitchFamily="34" charset="0"/>
            </a:endParaRPr>
          </a:p>
        </p:txBody>
      </p:sp>
      <p:sp>
        <p:nvSpPr>
          <p:cNvPr id="4" name="Slide Number Placeholder 3">
            <a:extLst>
              <a:ext uri="{FF2B5EF4-FFF2-40B4-BE49-F238E27FC236}">
                <a16:creationId xmlns:a16="http://schemas.microsoft.com/office/drawing/2014/main" id="{E88BE853-0F3F-C6C9-49AB-3706F6877B94}"/>
              </a:ext>
            </a:extLst>
          </p:cNvPr>
          <p:cNvSpPr>
            <a:spLocks noGrp="1"/>
          </p:cNvSpPr>
          <p:nvPr>
            <p:ph type="sldNum" sz="quarter" idx="12"/>
          </p:nvPr>
        </p:nvSpPr>
        <p:spPr/>
        <p:txBody>
          <a:bodyPr/>
          <a:lstStyle/>
          <a:p>
            <a:fld id="{D57F1E4F-1CFF-5643-939E-217C01CDF565}" type="slidenum">
              <a:rPr lang="en-US" smtClean="0"/>
              <a:pPr/>
              <a:t>11</a:t>
            </a:fld>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vert="horz" lIns="91440" tIns="45720" rIns="91440" bIns="45720" rtlCol="0" anchor="t">
            <a:normAutofit/>
          </a:bodyPr>
          <a:lstStyle/>
          <a:p>
            <a:r>
              <a:rPr lang="en-US" sz="4900" b="1" dirty="0">
                <a:solidFill>
                  <a:srgbClr val="221E1F"/>
                </a:solidFill>
                <a:latin typeface="Calibri" panose="020F0502020204030204" pitchFamily="34" charset="0"/>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2589212" y="2133600"/>
            <a:ext cx="9297988" cy="4203826"/>
          </a:xfrm>
        </p:spPr>
        <p:txBody>
          <a:bodyPr vert="horz" lIns="91440" tIns="45720" rIns="91440" bIns="45720" rtlCol="0">
            <a:normAutofit fontScale="25000" lnSpcReduction="20000"/>
          </a:bodyPr>
          <a:lstStyle/>
          <a:p>
            <a:r>
              <a:rPr lang="en-US" sz="15200" dirty="0">
                <a:solidFill>
                  <a:srgbClr val="000000"/>
                </a:solidFill>
                <a:latin typeface="Calibri" panose="020F0502020204030204" pitchFamily="34" charset="0"/>
              </a:rPr>
              <a:t>Objectives</a:t>
            </a:r>
          </a:p>
          <a:p>
            <a:pPr lvl="1"/>
            <a:r>
              <a:rPr lang="en-US" sz="7800" dirty="0">
                <a:solidFill>
                  <a:srgbClr val="000000"/>
                </a:solidFill>
                <a:latin typeface="Calibri" panose="020F0502020204030204" pitchFamily="34" charset="0"/>
              </a:rPr>
              <a:t>Enhance Customer Loyalty: Strengthen and expand our loyal customer base by providing exceptional service experiences and building lasting relationships.</a:t>
            </a:r>
          </a:p>
          <a:p>
            <a:pPr lvl="1"/>
            <a:r>
              <a:rPr lang="en-US" sz="7800" dirty="0">
                <a:solidFill>
                  <a:srgbClr val="000000"/>
                </a:solidFill>
                <a:latin typeface="Calibri" panose="020F0502020204030204" pitchFamily="34" charset="0"/>
              </a:rPr>
              <a:t>Stay Ahead of Technology Trends: Stay abreast of technological advancements in the automotive industry and invest in training and resources to maintain expertise in servicing modern vehicles.</a:t>
            </a:r>
          </a:p>
          <a:p>
            <a:pPr lvl="1"/>
            <a:r>
              <a:rPr lang="en-US" sz="7800" dirty="0">
                <a:solidFill>
                  <a:srgbClr val="000000"/>
                </a:solidFill>
                <a:latin typeface="Calibri" panose="020F0502020204030204" pitchFamily="34" charset="0"/>
              </a:rPr>
              <a:t>Maximize Service Center Capacity: Optimize service center operations to make the most efficient use of available resources and accommodate increasing service demand.</a:t>
            </a:r>
          </a:p>
          <a:p>
            <a:pPr lvl="1"/>
            <a:r>
              <a:rPr lang="en-US" sz="7800" dirty="0">
                <a:solidFill>
                  <a:srgbClr val="000000"/>
                </a:solidFill>
                <a:latin typeface="Calibri" panose="020F0502020204030204" pitchFamily="34" charset="0"/>
              </a:rPr>
              <a:t>Attract and Retain Skilled Technicians: Recruit and retain talented technicians to ensure high-quality service delivery and meet growing customer demands.</a:t>
            </a:r>
          </a:p>
          <a:p>
            <a:pPr lvl="1"/>
            <a:r>
              <a:rPr lang="en-US" sz="7800" dirty="0">
                <a:solidFill>
                  <a:srgbClr val="000000"/>
                </a:solidFill>
                <a:latin typeface="Calibri" panose="020F0502020204030204" pitchFamily="34" charset="0"/>
              </a:rPr>
              <a:t>Differentiate Service Offerings: Differentiate our service offerings by actively marketing our capability to work on all makes and models of vehicles, not just Toyotas.</a:t>
            </a:r>
          </a:p>
          <a:p>
            <a:endParaRPr lang="en-US" sz="8000" dirty="0">
              <a:solidFill>
                <a:srgbClr val="000000"/>
              </a:solidFill>
              <a:latin typeface="Calibri" panose="020F0502020204030204" pitchFamily="34" charset="0"/>
            </a:endParaRPr>
          </a:p>
          <a:p>
            <a:endParaRPr lang="en-US" sz="8000" dirty="0">
              <a:solidFill>
                <a:srgbClr val="000000"/>
              </a:solidFill>
              <a:latin typeface="Calibri" panose="020F0502020204030204" pitchFamily="34" charset="0"/>
            </a:endParaRPr>
          </a:p>
        </p:txBody>
      </p:sp>
      <p:sp>
        <p:nvSpPr>
          <p:cNvPr id="4" name="Slide Number Placeholder 3">
            <a:extLst>
              <a:ext uri="{FF2B5EF4-FFF2-40B4-BE49-F238E27FC236}">
                <a16:creationId xmlns:a16="http://schemas.microsoft.com/office/drawing/2014/main" id="{F6F03360-A766-0F19-2DB1-3C0D5232E730}"/>
              </a:ext>
            </a:extLst>
          </p:cNvPr>
          <p:cNvSpPr>
            <a:spLocks noGrp="1"/>
          </p:cNvSpPr>
          <p:nvPr>
            <p:ph type="sldNum" sz="quarter" idx="12"/>
          </p:nvPr>
        </p:nvSpPr>
        <p:spPr/>
        <p:txBody>
          <a:bodyPr/>
          <a:lstStyle/>
          <a:p>
            <a:fld id="{D57F1E4F-1CFF-5643-939E-217C01CDF565}" type="slidenum">
              <a:rPr lang="en-US" smtClean="0"/>
              <a:pPr/>
              <a:t>12</a:t>
            </a:fld>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vert="horz" lIns="91440" tIns="45720" rIns="91440" bIns="45720" rtlCol="0" anchor="t">
            <a:normAutofit fontScale="90000"/>
          </a:bodyPr>
          <a:lstStyle/>
          <a:p>
            <a:r>
              <a:rPr lang="en-US" sz="4900" b="1" dirty="0">
                <a:solidFill>
                  <a:srgbClr val="221E1F"/>
                </a:solidFill>
                <a:latin typeface="Calibri" panose="020F0502020204030204" pitchFamily="34" charset="0"/>
              </a:rPr>
              <a:t>SWOT Analysis-Strategies</a:t>
            </a:r>
            <a:br>
              <a:rPr lang="en-US" sz="4900" b="1" dirty="0">
                <a:solidFill>
                  <a:srgbClr val="221E1F"/>
                </a:solidFill>
                <a:latin typeface="Calibri" panose="020F0502020204030204" pitchFamily="34" charset="0"/>
              </a:rPr>
            </a:br>
            <a:endParaRPr lang="en-US" sz="4900" b="1" dirty="0">
              <a:solidFill>
                <a:srgbClr val="221E1F"/>
              </a:solidFill>
              <a:latin typeface="Calibri" panose="020F0502020204030204" pitchFamily="34" charset="0"/>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2589212" y="2133600"/>
            <a:ext cx="9361362" cy="3777622"/>
          </a:xfrm>
        </p:spPr>
        <p:txBody>
          <a:bodyPr vert="horz" lIns="91440" tIns="45720" rIns="91440" bIns="45720" rtlCol="0">
            <a:normAutofit fontScale="25000" lnSpcReduction="20000"/>
          </a:bodyPr>
          <a:lstStyle/>
          <a:p>
            <a:r>
              <a:rPr lang="en-US" sz="15200" dirty="0">
                <a:solidFill>
                  <a:srgbClr val="000000"/>
                </a:solidFill>
                <a:latin typeface="Calibri" panose="020F0502020204030204" pitchFamily="34" charset="0"/>
              </a:rPr>
              <a:t>Strategies</a:t>
            </a:r>
          </a:p>
          <a:p>
            <a:pPr lvl="1"/>
            <a:r>
              <a:rPr lang="en-US" sz="7800" dirty="0">
                <a:solidFill>
                  <a:srgbClr val="000000"/>
                </a:solidFill>
                <a:latin typeface="Calibri" panose="020F0502020204030204" pitchFamily="34" charset="0"/>
              </a:rPr>
              <a:t>Customer Engagement and Retention: Implement customer engagement programs, such as loyalty rewards and personalized service experiences, to foster long-term relationships and loyalty.</a:t>
            </a:r>
          </a:p>
          <a:p>
            <a:pPr lvl="1"/>
            <a:r>
              <a:rPr lang="en-US" sz="7800" dirty="0">
                <a:solidFill>
                  <a:srgbClr val="000000"/>
                </a:solidFill>
                <a:latin typeface="Calibri" panose="020F0502020204030204" pitchFamily="34" charset="0"/>
              </a:rPr>
              <a:t>Continuous Training and Development: Invest in ongoing training and development programs for technicians to keep them updated with the latest automotive technologies and service techniques.</a:t>
            </a:r>
          </a:p>
          <a:p>
            <a:pPr lvl="1"/>
            <a:r>
              <a:rPr lang="en-US" sz="7800" dirty="0">
                <a:solidFill>
                  <a:srgbClr val="000000"/>
                </a:solidFill>
                <a:latin typeface="Calibri" panose="020F0502020204030204" pitchFamily="34" charset="0"/>
              </a:rPr>
              <a:t>Efficient Workflow Management: Streamline service center operations and processes to shorten customer wait times and improve overall efficiency.</a:t>
            </a:r>
          </a:p>
          <a:p>
            <a:pPr lvl="1"/>
            <a:r>
              <a:rPr lang="en-US" sz="7800" dirty="0">
                <a:solidFill>
                  <a:srgbClr val="000000"/>
                </a:solidFill>
                <a:latin typeface="Calibri" panose="020F0502020204030204" pitchFamily="34" charset="0"/>
              </a:rPr>
              <a:t>Recruitment and Talent Management: Develop strategies to attract and retain skilled technicians, offering competitive compensation packages and career advancement opportunities.</a:t>
            </a:r>
          </a:p>
          <a:p>
            <a:pPr lvl="1"/>
            <a:r>
              <a:rPr lang="en-US" sz="7800" dirty="0">
                <a:solidFill>
                  <a:srgbClr val="000000"/>
                </a:solidFill>
                <a:latin typeface="Calibri" panose="020F0502020204030204" pitchFamily="34" charset="0"/>
              </a:rPr>
              <a:t>Marketing and Advertising Campaigns: Launch targeted marketing and advertising campaigns to promote our service department's capabilities, focusing on servicing all vehicle makes and models.</a:t>
            </a:r>
          </a:p>
          <a:p>
            <a:endParaRPr lang="en-US" sz="8000" dirty="0">
              <a:solidFill>
                <a:srgbClr val="000000"/>
              </a:solidFill>
              <a:latin typeface="Calibri" panose="020F0502020204030204" pitchFamily="34" charset="0"/>
            </a:endParaRPr>
          </a:p>
          <a:p>
            <a:endParaRPr lang="en-US" sz="8000" dirty="0">
              <a:solidFill>
                <a:srgbClr val="000000"/>
              </a:solidFill>
              <a:latin typeface="Calibri" panose="020F0502020204030204" pitchFamily="34" charset="0"/>
            </a:endParaRPr>
          </a:p>
        </p:txBody>
      </p:sp>
      <p:sp>
        <p:nvSpPr>
          <p:cNvPr id="4" name="Slide Number Placeholder 3">
            <a:extLst>
              <a:ext uri="{FF2B5EF4-FFF2-40B4-BE49-F238E27FC236}">
                <a16:creationId xmlns:a16="http://schemas.microsoft.com/office/drawing/2014/main" id="{6AB7AC4D-341A-4445-D746-AA10B8881B23}"/>
              </a:ext>
            </a:extLst>
          </p:cNvPr>
          <p:cNvSpPr>
            <a:spLocks noGrp="1"/>
          </p:cNvSpPr>
          <p:nvPr>
            <p:ph type="sldNum" sz="quarter" idx="12"/>
          </p:nvPr>
        </p:nvSpPr>
        <p:spPr/>
        <p:txBody>
          <a:bodyPr/>
          <a:lstStyle/>
          <a:p>
            <a:fld id="{D57F1E4F-1CFF-5643-939E-217C01CDF565}" type="slidenum">
              <a:rPr lang="en-US" smtClean="0"/>
              <a:pPr/>
              <a:t>13</a:t>
            </a:fld>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vert="horz" lIns="91440" tIns="45720" rIns="91440" bIns="45720" rtlCol="0" anchor="t">
            <a:normAutofit/>
          </a:bodyPr>
          <a:lstStyle/>
          <a:p>
            <a:r>
              <a:rPr lang="en-US" sz="4900" b="1" dirty="0">
                <a:solidFill>
                  <a:srgbClr val="221E1F"/>
                </a:solidFill>
                <a:latin typeface="Calibri" panose="020F0502020204030204" pitchFamily="34" charset="0"/>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2589211" y="2133600"/>
            <a:ext cx="9442843" cy="3777622"/>
          </a:xfrm>
        </p:spPr>
        <p:txBody>
          <a:bodyPr vert="horz" lIns="91440" tIns="45720" rIns="91440" bIns="45720" rtlCol="0">
            <a:normAutofit fontScale="25000" lnSpcReduction="20000"/>
          </a:bodyPr>
          <a:lstStyle/>
          <a:p>
            <a:r>
              <a:rPr lang="en-US" sz="15200" dirty="0">
                <a:solidFill>
                  <a:srgbClr val="000000"/>
                </a:solidFill>
                <a:latin typeface="Calibri" panose="020F0502020204030204" pitchFamily="34" charset="0"/>
              </a:rPr>
              <a:t>Tactics</a:t>
            </a:r>
          </a:p>
          <a:p>
            <a:pPr lvl="1"/>
            <a:r>
              <a:rPr lang="en-US" sz="7800" dirty="0">
                <a:solidFill>
                  <a:srgbClr val="000000"/>
                </a:solidFill>
                <a:latin typeface="Calibri" panose="020F0502020204030204" pitchFamily="34" charset="0"/>
              </a:rPr>
              <a:t>Customer Satisfaction Surveys: Conduct regular surveys to gather feedback and insights from customers, allowing us to continuously improve service quality and address any issues promptly.</a:t>
            </a:r>
          </a:p>
          <a:p>
            <a:pPr lvl="1"/>
            <a:r>
              <a:rPr lang="en-US" sz="7800" dirty="0">
                <a:solidFill>
                  <a:srgbClr val="000000"/>
                </a:solidFill>
                <a:latin typeface="Calibri" panose="020F0502020204030204" pitchFamily="34" charset="0"/>
              </a:rPr>
              <a:t>Technical Training Programs: Provide ongoing technical training programs for technicians to enhance their skills and keep them updated with the latest automotive technologies.</a:t>
            </a:r>
          </a:p>
          <a:p>
            <a:pPr lvl="1"/>
            <a:r>
              <a:rPr lang="en-US" sz="7800" dirty="0">
                <a:solidFill>
                  <a:srgbClr val="000000"/>
                </a:solidFill>
                <a:latin typeface="Calibri" panose="020F0502020204030204" pitchFamily="34" charset="0"/>
              </a:rPr>
              <a:t>Process Optimization: Implement process optimization initiatives to streamline service center operations, reduce wait times, and improve overall efficiency.</a:t>
            </a:r>
          </a:p>
          <a:p>
            <a:pPr lvl="1"/>
            <a:r>
              <a:rPr lang="en-US" sz="7800" dirty="0">
                <a:solidFill>
                  <a:srgbClr val="000000"/>
                </a:solidFill>
                <a:latin typeface="Calibri" panose="020F0502020204030204" pitchFamily="34" charset="0"/>
              </a:rPr>
              <a:t>Recruitment Drives: Organize recruitment drives and participate in job fairs to attract skilled technicians to join our team.</a:t>
            </a:r>
          </a:p>
          <a:p>
            <a:pPr lvl="1"/>
            <a:r>
              <a:rPr lang="en-US" sz="7800" dirty="0">
                <a:solidFill>
                  <a:srgbClr val="000000"/>
                </a:solidFill>
                <a:latin typeface="Calibri" panose="020F0502020204030204" pitchFamily="34" charset="0"/>
              </a:rPr>
              <a:t>Digital and Traditional Marketing Campaigns: Utilize both digital and traditional marketing channels to promote our service department's offerings, including social media advertising, email marketing, and local newspaper ads.</a:t>
            </a:r>
          </a:p>
          <a:p>
            <a:endParaRPr lang="en-US" sz="8000" dirty="0">
              <a:solidFill>
                <a:srgbClr val="000000"/>
              </a:solidFill>
              <a:latin typeface="Calibri" panose="020F0502020204030204" pitchFamily="34" charset="0"/>
            </a:endParaRPr>
          </a:p>
          <a:p>
            <a:endParaRPr lang="en-US" sz="8000" dirty="0">
              <a:solidFill>
                <a:srgbClr val="000000"/>
              </a:solidFill>
              <a:latin typeface="Calibri" panose="020F0502020204030204" pitchFamily="34" charset="0"/>
            </a:endParaRPr>
          </a:p>
        </p:txBody>
      </p:sp>
      <p:sp>
        <p:nvSpPr>
          <p:cNvPr id="4" name="Slide Number Placeholder 3">
            <a:extLst>
              <a:ext uri="{FF2B5EF4-FFF2-40B4-BE49-F238E27FC236}">
                <a16:creationId xmlns:a16="http://schemas.microsoft.com/office/drawing/2014/main" id="{BE1BDDCF-D234-905A-019E-CA0BE8AD9855}"/>
              </a:ext>
            </a:extLst>
          </p:cNvPr>
          <p:cNvSpPr>
            <a:spLocks noGrp="1"/>
          </p:cNvSpPr>
          <p:nvPr>
            <p:ph type="sldNum" sz="quarter" idx="12"/>
          </p:nvPr>
        </p:nvSpPr>
        <p:spPr/>
        <p:txBody>
          <a:bodyPr/>
          <a:lstStyle/>
          <a:p>
            <a:fld id="{D57F1E4F-1CFF-5643-939E-217C01CDF565}" type="slidenum">
              <a:rPr lang="en-US" smtClean="0"/>
              <a:pPr/>
              <a:t>14</a:t>
            </a:fld>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vert="horz" lIns="91440" tIns="45720" rIns="91440" bIns="45720" rtlCol="0" anchor="t">
            <a:normAutofit/>
          </a:bodyPr>
          <a:lstStyle/>
          <a:p>
            <a:r>
              <a:rPr lang="en-US" sz="4900" b="1" dirty="0">
                <a:solidFill>
                  <a:srgbClr val="221E1F"/>
                </a:solidFill>
                <a:latin typeface="Calibri" panose="020F0502020204030204" pitchFamily="34" charset="0"/>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1428772" y="1361599"/>
            <a:ext cx="8596668" cy="3880773"/>
          </a:xfrm>
        </p:spPr>
        <p:txBody>
          <a:bodyPr/>
          <a:lstStyle/>
          <a:p>
            <a:r>
              <a:rPr lang="en-US" sz="3200" dirty="0"/>
              <a:t>Action Plan</a:t>
            </a:r>
          </a:p>
          <a:p>
            <a:endParaRPr lang="en-US" dirty="0"/>
          </a:p>
          <a:p>
            <a:endParaRPr lang="en-US" dirty="0"/>
          </a:p>
        </p:txBody>
      </p:sp>
      <p:sp>
        <p:nvSpPr>
          <p:cNvPr id="5" name="Slide Number Placeholder 4">
            <a:extLst>
              <a:ext uri="{FF2B5EF4-FFF2-40B4-BE49-F238E27FC236}">
                <a16:creationId xmlns:a16="http://schemas.microsoft.com/office/drawing/2014/main" id="{AF378037-B243-B026-BD1A-705A63FFBCF7}"/>
              </a:ext>
            </a:extLst>
          </p:cNvPr>
          <p:cNvSpPr>
            <a:spLocks noGrp="1"/>
          </p:cNvSpPr>
          <p:nvPr>
            <p:ph type="sldNum" sz="quarter" idx="12"/>
          </p:nvPr>
        </p:nvSpPr>
        <p:spPr/>
        <p:txBody>
          <a:bodyPr/>
          <a:lstStyle/>
          <a:p>
            <a:fld id="{D57F1E4F-1CFF-5643-939E-217C01CDF565}" type="slidenum">
              <a:rPr lang="en-US" smtClean="0"/>
              <a:pPr/>
              <a:t>15</a:t>
            </a:fld>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2947092451"/>
              </p:ext>
            </p:extLst>
          </p:nvPr>
        </p:nvGraphicFramePr>
        <p:xfrm>
          <a:off x="1529754" y="1905000"/>
          <a:ext cx="9132492" cy="4725524"/>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Completion Date</a:t>
                      </a:r>
                    </a:p>
                  </a:txBody>
                  <a:tcPr/>
                </a:tc>
                <a:extLst>
                  <a:ext uri="{0D108BD9-81ED-4DB2-BD59-A6C34878D82A}">
                    <a16:rowId xmlns:a16="http://schemas.microsoft.com/office/drawing/2014/main" val="1083418974"/>
                  </a:ext>
                </a:extLst>
              </a:tr>
              <a:tr h="56500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100" b="0" i="0" kern="1200" dirty="0">
                          <a:solidFill>
                            <a:schemeClr val="dk1"/>
                          </a:solidFill>
                          <a:effectLst/>
                          <a:latin typeface="+mn-lt"/>
                          <a:ea typeface="+mn-ea"/>
                          <a:cs typeface="+mn-cs"/>
                        </a:rPr>
                        <a:t>Develop and implement a comprehensive customer engagement program to enhance loyalty and retention.</a:t>
                      </a:r>
                    </a:p>
                  </a:txBody>
                  <a:tcPr/>
                </a:tc>
                <a:tc>
                  <a:txBody>
                    <a:bodyPr/>
                    <a:lstStyle/>
                    <a:p>
                      <a:r>
                        <a:rPr lang="en-US" dirty="0"/>
                        <a:t>GM / Service Director</a:t>
                      </a:r>
                    </a:p>
                  </a:txBody>
                  <a:tcPr/>
                </a:tc>
                <a:tc>
                  <a:txBody>
                    <a:bodyPr/>
                    <a:lstStyle/>
                    <a:p>
                      <a:r>
                        <a:rPr lang="en-US" dirty="0"/>
                        <a:t>12/31/2024</a:t>
                      </a:r>
                    </a:p>
                  </a:txBody>
                  <a:tcPr/>
                </a:tc>
                <a:extLst>
                  <a:ext uri="{0D108BD9-81ED-4DB2-BD59-A6C34878D82A}">
                    <a16:rowId xmlns:a16="http://schemas.microsoft.com/office/drawing/2014/main" val="2400365483"/>
                  </a:ext>
                </a:extLst>
              </a:tr>
              <a:tr h="56500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100" b="0" i="0" kern="1200" dirty="0">
                          <a:solidFill>
                            <a:schemeClr val="dk1"/>
                          </a:solidFill>
                          <a:effectLst/>
                          <a:latin typeface="+mn-lt"/>
                          <a:ea typeface="+mn-ea"/>
                          <a:cs typeface="+mn-cs"/>
                        </a:rPr>
                        <a:t>Establish a continuous training schedule for technicians to ensure they stay updated with the latest automotive technologies.</a:t>
                      </a:r>
                    </a:p>
                    <a:p>
                      <a:endParaRPr lang="en-US" sz="1100"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Service Director / Shop Foreman</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12/31/2024</a:t>
                      </a:r>
                    </a:p>
                    <a:p>
                      <a:endParaRPr lang="en-US" dirty="0"/>
                    </a:p>
                  </a:txBody>
                  <a:tcPr/>
                </a:tc>
                <a:extLst>
                  <a:ext uri="{0D108BD9-81ED-4DB2-BD59-A6C34878D82A}">
                    <a16:rowId xmlns:a16="http://schemas.microsoft.com/office/drawing/2014/main" val="107845787"/>
                  </a:ext>
                </a:extLst>
              </a:tr>
              <a:tr h="565004">
                <a:tc>
                  <a:txBody>
                    <a:bodyPr/>
                    <a:lstStyle/>
                    <a:p>
                      <a:r>
                        <a:rPr lang="en-US" sz="1100" b="0" i="0" kern="1200" dirty="0">
                          <a:solidFill>
                            <a:schemeClr val="dk1"/>
                          </a:solidFill>
                          <a:effectLst/>
                          <a:latin typeface="+mn-lt"/>
                          <a:ea typeface="+mn-ea"/>
                          <a:cs typeface="+mn-cs"/>
                        </a:rPr>
                        <a:t>Review of service center workflows and implement improvements to shorten customer wait times.</a:t>
                      </a:r>
                      <a:endParaRPr lang="en-US" sz="1100"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Service Director / Shop Foreman</a:t>
                      </a:r>
                    </a:p>
                    <a:p>
                      <a:endParaRPr lang="en-US"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12/31/2024</a:t>
                      </a:r>
                    </a:p>
                    <a:p>
                      <a:endParaRPr lang="en-US" dirty="0"/>
                    </a:p>
                  </a:txBody>
                  <a:tcPr/>
                </a:tc>
                <a:extLst>
                  <a:ext uri="{0D108BD9-81ED-4DB2-BD59-A6C34878D82A}">
                    <a16:rowId xmlns:a16="http://schemas.microsoft.com/office/drawing/2014/main" val="1530126605"/>
                  </a:ext>
                </a:extLst>
              </a:tr>
              <a:tr h="565004">
                <a:tc>
                  <a:txBody>
                    <a:bodyPr/>
                    <a:lstStyle/>
                    <a:p>
                      <a:r>
                        <a:rPr lang="en-US" sz="1100" b="0" i="0" kern="1200" dirty="0">
                          <a:solidFill>
                            <a:schemeClr val="dk1"/>
                          </a:solidFill>
                          <a:effectLst/>
                          <a:latin typeface="+mn-lt"/>
                          <a:ea typeface="+mn-ea"/>
                          <a:cs typeface="+mn-cs"/>
                        </a:rPr>
                        <a:t>T</a:t>
                      </a:r>
                      <a:r>
                        <a:rPr lang="en-US" sz="1100" b="0" i="0" kern="1200">
                          <a:solidFill>
                            <a:schemeClr val="dk1"/>
                          </a:solidFill>
                          <a:effectLst/>
                          <a:latin typeface="+mn-lt"/>
                          <a:ea typeface="+mn-ea"/>
                          <a:cs typeface="+mn-cs"/>
                        </a:rPr>
                        <a:t>argeted </a:t>
                      </a:r>
                      <a:r>
                        <a:rPr lang="en-US" sz="1100" b="0" i="0" kern="1200" dirty="0">
                          <a:solidFill>
                            <a:schemeClr val="dk1"/>
                          </a:solidFill>
                          <a:effectLst/>
                          <a:latin typeface="+mn-lt"/>
                          <a:ea typeface="+mn-ea"/>
                          <a:cs typeface="+mn-cs"/>
                        </a:rPr>
                        <a:t>recruitment campaigns to attract skilled technicians to join our team.</a:t>
                      </a:r>
                      <a:endParaRPr lang="en-US" sz="1100"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Service Director / Shop Foreman</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12/31/2024</a:t>
                      </a:r>
                    </a:p>
                    <a:p>
                      <a:endParaRPr lang="en-US" dirty="0"/>
                    </a:p>
                  </a:txBody>
                  <a:tcPr/>
                </a:tc>
                <a:extLst>
                  <a:ext uri="{0D108BD9-81ED-4DB2-BD59-A6C34878D82A}">
                    <a16:rowId xmlns:a16="http://schemas.microsoft.com/office/drawing/2014/main" val="1950345431"/>
                  </a:ext>
                </a:extLst>
              </a:tr>
              <a:tr h="565004">
                <a:tc>
                  <a:txBody>
                    <a:bodyPr/>
                    <a:lstStyle/>
                    <a:p>
                      <a:r>
                        <a:rPr lang="en-US" sz="1100" b="0" i="0" kern="1200" dirty="0">
                          <a:solidFill>
                            <a:schemeClr val="dk1"/>
                          </a:solidFill>
                          <a:effectLst/>
                          <a:latin typeface="+mn-lt"/>
                          <a:ea typeface="+mn-ea"/>
                          <a:cs typeface="+mn-cs"/>
                        </a:rPr>
                        <a:t>Integrated marketing campaigns to promote our service department's capabilities and attract customers from all vehicle makes and models.</a:t>
                      </a:r>
                      <a:endParaRPr lang="en-US" sz="1100"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Service Director / Marketing Director</a:t>
                      </a:r>
                    </a:p>
                    <a:p>
                      <a:endParaRPr lang="en-US"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12/31/2024</a:t>
                      </a:r>
                    </a:p>
                    <a:p>
                      <a:endParaRPr lang="en-US" dirty="0"/>
                    </a:p>
                  </a:txBody>
                  <a:tcPr/>
                </a:tc>
                <a:extLst>
                  <a:ext uri="{0D108BD9-81ED-4DB2-BD59-A6C34878D82A}">
                    <a16:rowId xmlns:a16="http://schemas.microsoft.com/office/drawing/2014/main" val="1960891333"/>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vert="horz" lIns="91440" tIns="45720" rIns="91440" bIns="45720" rtlCol="0" anchor="t">
            <a:normAutofit/>
          </a:bodyPr>
          <a:lstStyle/>
          <a:p>
            <a:r>
              <a:rPr lang="en-US" sz="4900" b="1" dirty="0">
                <a:solidFill>
                  <a:srgbClr val="221E1F"/>
                </a:solidFill>
                <a:latin typeface="Calibri" panose="020F0502020204030204" pitchFamily="34" charset="0"/>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2589212" y="1774479"/>
            <a:ext cx="8915400" cy="4734963"/>
          </a:xfrm>
        </p:spPr>
        <p:txBody>
          <a:bodyPr vert="horz" lIns="91440" tIns="45720" rIns="91440" bIns="45720" rtlCol="0">
            <a:normAutofit fontScale="25000" lnSpcReduction="20000"/>
          </a:bodyPr>
          <a:lstStyle/>
          <a:p>
            <a:r>
              <a:rPr lang="en-US" sz="8000" dirty="0">
                <a:solidFill>
                  <a:srgbClr val="000000"/>
                </a:solidFill>
                <a:latin typeface="Calibri" panose="020F0502020204030204" pitchFamily="34" charset="0"/>
              </a:rPr>
              <a:t>The service center at Toyota Carlsbad is a hub of activity, where skilled technicians work tirelessly to keep vehicles running smoothly. With a strong leadership team and a loyal customer base, we strive to deliver top-notch service that keeps our customers coming back. Our service department ranks among the top 10 Toyota service centers in the United States, a testament to our commitment to excellence.</a:t>
            </a:r>
          </a:p>
          <a:p>
            <a:r>
              <a:rPr lang="en-US" sz="8000" dirty="0">
                <a:solidFill>
                  <a:srgbClr val="000000"/>
                </a:solidFill>
                <a:latin typeface="Calibri" panose="020F0502020204030204" pitchFamily="34" charset="0"/>
              </a:rPr>
              <a:t>We understand the importance of adapting to changing technology and customer needs, which is why we invest heavily in ongoing training and process improvements. Our service center boasts a good capacity, allowing us to efficiently handle a wide range of repair and maintenance tasks. While we have great technicians, we're always on the lookout for more talent to join our team.</a:t>
            </a:r>
          </a:p>
          <a:p>
            <a:r>
              <a:rPr lang="en-US" sz="8000" dirty="0">
                <a:solidFill>
                  <a:srgbClr val="000000"/>
                </a:solidFill>
                <a:latin typeface="Calibri" panose="020F0502020204030204" pitchFamily="34" charset="0"/>
              </a:rPr>
              <a:t>To stay competitive, we continuously refine our operations, from streamlining workflows to investing in marketing and advertising efforts. We recognize the need to cater to all makes and models of vehicles, not just Toyotas, and are actively working to expand our service offerings. By prioritizing customer satisfaction and embracing innovation, we aim to remain a trusted destination for automotive service in our community.</a:t>
            </a:r>
          </a:p>
          <a:p>
            <a:endParaRPr lang="en-US" sz="8000" dirty="0">
              <a:solidFill>
                <a:srgbClr val="000000"/>
              </a:solidFill>
              <a:latin typeface="Calibri" panose="020F0502020204030204" pitchFamily="34" charset="0"/>
            </a:endParaRPr>
          </a:p>
          <a:p>
            <a:endParaRPr lang="en-US" sz="8000" dirty="0">
              <a:solidFill>
                <a:srgbClr val="000000"/>
              </a:solidFill>
              <a:latin typeface="Calibri" panose="020F0502020204030204" pitchFamily="34" charset="0"/>
            </a:endParaRPr>
          </a:p>
        </p:txBody>
      </p:sp>
      <p:sp>
        <p:nvSpPr>
          <p:cNvPr id="12" name="Slide Number Placeholder 11">
            <a:extLst>
              <a:ext uri="{FF2B5EF4-FFF2-40B4-BE49-F238E27FC236}">
                <a16:creationId xmlns:a16="http://schemas.microsoft.com/office/drawing/2014/main" id="{D9AA7E49-3879-BA1D-A5EB-813D146BCB20}"/>
              </a:ext>
            </a:extLst>
          </p:cNvPr>
          <p:cNvSpPr>
            <a:spLocks noGrp="1"/>
          </p:cNvSpPr>
          <p:nvPr>
            <p:ph type="sldNum" sz="quarter" idx="12"/>
          </p:nvPr>
        </p:nvSpPr>
        <p:spPr/>
        <p:txBody>
          <a:bodyPr/>
          <a:lstStyle/>
          <a:p>
            <a:fld id="{D57F1E4F-1CFF-5643-939E-217C01CDF565}" type="slidenum">
              <a:rPr lang="en-US" smtClean="0"/>
              <a:pPr/>
              <a:t>16</a:t>
            </a:fld>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a:bodyPr>
          <a:lstStyle/>
          <a:p>
            <a:r>
              <a:rPr lang="en-US" sz="4900"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2143996" y="1539088"/>
            <a:ext cx="9360616" cy="5133315"/>
          </a:xfrm>
        </p:spPr>
        <p:txBody>
          <a:bodyPr>
            <a:normAutofit fontScale="62500" lnSpcReduction="20000"/>
          </a:bodyPr>
          <a:lstStyle/>
          <a:p>
            <a:r>
              <a:rPr lang="en-US" sz="1800" b="0" i="0" u="none" strike="noStrike" baseline="0" dirty="0">
                <a:solidFill>
                  <a:schemeClr val="tx1"/>
                </a:solidFill>
                <a:latin typeface="Calibri" panose="020F0502020204030204" pitchFamily="34" charset="0"/>
              </a:rPr>
              <a:t>Current Practices:</a:t>
            </a:r>
          </a:p>
          <a:p>
            <a:pPr lvl="1"/>
            <a:r>
              <a:rPr lang="en-US" b="0" i="0" u="none" strike="noStrike" baseline="0" dirty="0">
                <a:solidFill>
                  <a:schemeClr val="tx1"/>
                </a:solidFill>
                <a:latin typeface="Calibri" panose="020F0502020204030204" pitchFamily="34" charset="0"/>
              </a:rPr>
              <a:t>Focused on Toyota Owners: Our marketing primarily targets Toyota owners, emphasizing our expertise in servicing Toyota vehicles.</a:t>
            </a:r>
          </a:p>
          <a:p>
            <a:pPr lvl="1"/>
            <a:r>
              <a:rPr lang="en-US" b="0" i="0" u="none" strike="noStrike" baseline="0" dirty="0">
                <a:solidFill>
                  <a:schemeClr val="tx1"/>
                </a:solidFill>
                <a:latin typeface="Calibri" panose="020F0502020204030204" pitchFamily="34" charset="0"/>
              </a:rPr>
              <a:t>Lack of Transparent Pricing Communication: We do not have a transparent pricing board in the service drive, which may deter price-conscious customers.</a:t>
            </a:r>
          </a:p>
          <a:p>
            <a:r>
              <a:rPr lang="en-US" sz="1800" b="0" i="0" u="none" strike="noStrike" baseline="0" dirty="0">
                <a:solidFill>
                  <a:schemeClr val="tx1"/>
                </a:solidFill>
                <a:latin typeface="Calibri" panose="020F0502020204030204" pitchFamily="34" charset="0"/>
              </a:rPr>
              <a:t>Goals for Improvement:</a:t>
            </a:r>
          </a:p>
          <a:p>
            <a:pPr lvl="1"/>
            <a:r>
              <a:rPr lang="en-US" b="0" i="0" u="none" strike="noStrike" baseline="0" dirty="0">
                <a:solidFill>
                  <a:schemeClr val="tx1"/>
                </a:solidFill>
                <a:latin typeface="Calibri" panose="020F0502020204030204" pitchFamily="34" charset="0"/>
              </a:rPr>
              <a:t>Expanded Reach: Our goal is to expand our customer base beyond Toyota owners by actively promoting our capability to service all vehicle makes and models.</a:t>
            </a:r>
          </a:p>
          <a:p>
            <a:pPr lvl="1"/>
            <a:r>
              <a:rPr lang="en-US" b="0" i="0" u="none" strike="noStrike" baseline="0" dirty="0">
                <a:solidFill>
                  <a:schemeClr val="tx1"/>
                </a:solidFill>
                <a:latin typeface="Calibri" panose="020F0502020204030204" pitchFamily="34" charset="0"/>
              </a:rPr>
              <a:t>Increased Visibility: We aim to increase visibility and awareness of our service department through comprehensive marketing campaigns, showcasing our strengths and unique offerings.</a:t>
            </a:r>
          </a:p>
          <a:p>
            <a:pPr lvl="1"/>
            <a:r>
              <a:rPr lang="en-US" b="0" i="0" u="none" strike="noStrike" baseline="0" dirty="0">
                <a:solidFill>
                  <a:schemeClr val="tx1"/>
                </a:solidFill>
                <a:latin typeface="Calibri" panose="020F0502020204030204" pitchFamily="34" charset="0"/>
              </a:rPr>
              <a:t>Enhanced Transparency: We strive to improve transparency by implementing a competitive pricing strategy and introducing a pricing board in the service drive.</a:t>
            </a:r>
          </a:p>
          <a:p>
            <a:r>
              <a:rPr lang="en-US" sz="1800" b="0" i="0" u="none" strike="noStrike" baseline="0" dirty="0">
                <a:solidFill>
                  <a:schemeClr val="tx1"/>
                </a:solidFill>
                <a:latin typeface="Calibri" panose="020F0502020204030204" pitchFamily="34" charset="0"/>
              </a:rPr>
              <a:t>Plans to Achieve Goals:</a:t>
            </a:r>
          </a:p>
          <a:p>
            <a:pPr lvl="1"/>
            <a:r>
              <a:rPr lang="en-US" b="0" i="0" u="none" strike="noStrike" baseline="0" dirty="0">
                <a:solidFill>
                  <a:schemeClr val="tx1"/>
                </a:solidFill>
                <a:latin typeface="Calibri" panose="020F0502020204030204" pitchFamily="34" charset="0"/>
              </a:rPr>
              <a:t>Comprehensive Marketing Campaign: Develop and implement a comprehensive marketing campaign targeting both Toyota and non-Toyota owners, highlighting our expertise and convenience.</a:t>
            </a:r>
          </a:p>
          <a:p>
            <a:pPr lvl="1"/>
            <a:r>
              <a:rPr lang="en-US" b="0" i="0" u="none" strike="noStrike" baseline="0" dirty="0">
                <a:solidFill>
                  <a:schemeClr val="tx1"/>
                </a:solidFill>
                <a:latin typeface="Calibri" panose="020F0502020204030204" pitchFamily="34" charset="0"/>
              </a:rPr>
              <a:t>Diversified Advertising: Invest in diversified advertising channels, including digital marketing, local publications, and community events, to reach a broader audience.</a:t>
            </a:r>
          </a:p>
          <a:p>
            <a:pPr lvl="1"/>
            <a:r>
              <a:rPr lang="en-US" b="0" i="0" u="none" strike="noStrike" baseline="0" dirty="0">
                <a:solidFill>
                  <a:schemeClr val="tx1"/>
                </a:solidFill>
                <a:latin typeface="Calibri" panose="020F0502020204030204" pitchFamily="34" charset="0"/>
              </a:rPr>
              <a:t>Competitive Pricing Strategy: Develop a competitive pricing strategy for service offerings, ensuring transparency and competitive advantage over independent shops and other dealerships.</a:t>
            </a:r>
          </a:p>
          <a:p>
            <a:pPr lvl="1"/>
            <a:r>
              <a:rPr lang="en-US" b="0" i="0" u="none" strike="noStrike" baseline="0" dirty="0">
                <a:solidFill>
                  <a:schemeClr val="tx1"/>
                </a:solidFill>
                <a:latin typeface="Calibri" panose="020F0502020204030204" pitchFamily="34" charset="0"/>
              </a:rPr>
              <a:t>Training and Education: Provide training and education to staff members to effectively communicate our service offerings and pricing strategy to customers.</a:t>
            </a:r>
          </a:p>
          <a:p>
            <a:r>
              <a:rPr lang="en-US" sz="1800" b="0" i="0" u="none" strike="noStrike" baseline="0" dirty="0">
                <a:solidFill>
                  <a:schemeClr val="tx1"/>
                </a:solidFill>
                <a:latin typeface="Calibri" panose="020F0502020204030204" pitchFamily="34" charset="0"/>
              </a:rPr>
              <a:t>Plans to Evaluate Changes:</a:t>
            </a:r>
          </a:p>
          <a:p>
            <a:pPr lvl="1"/>
            <a:r>
              <a:rPr lang="en-US" b="0" i="0" u="none" strike="noStrike" baseline="0" dirty="0">
                <a:solidFill>
                  <a:schemeClr val="tx1"/>
                </a:solidFill>
                <a:latin typeface="Calibri" panose="020F0502020204030204" pitchFamily="34" charset="0"/>
              </a:rPr>
              <a:t>Customer Feedback Surveys: Conduct regular customer feedback surveys to gauge satisfaction levels and identify areas for improvement in our marketing and service offerings.</a:t>
            </a:r>
          </a:p>
          <a:p>
            <a:pPr lvl="1"/>
            <a:r>
              <a:rPr lang="en-US" b="0" i="0" u="none" strike="noStrike" baseline="0" dirty="0">
                <a:solidFill>
                  <a:schemeClr val="tx1"/>
                </a:solidFill>
                <a:latin typeface="Calibri" panose="020F0502020204030204" pitchFamily="34" charset="0"/>
              </a:rPr>
              <a:t>Performance Metrics: Track key performance metrics such as customer acquisition, service volume, and revenue generated from new customer segments to measure the effectiveness of our marketing efforts.</a:t>
            </a:r>
          </a:p>
          <a:p>
            <a:pPr lvl="1"/>
            <a:r>
              <a:rPr lang="en-US" b="0" i="0" u="none" strike="noStrike" baseline="0" dirty="0">
                <a:solidFill>
                  <a:schemeClr val="tx1"/>
                </a:solidFill>
                <a:latin typeface="Calibri" panose="020F0502020204030204" pitchFamily="34" charset="0"/>
              </a:rPr>
              <a:t>Comparative Analysis: Perform comparative analysis with competitors to assess our market position and identify opportunities for further improvement.</a:t>
            </a:r>
          </a:p>
          <a:p>
            <a:pPr lvl="1"/>
            <a:r>
              <a:rPr lang="en-US" b="0" i="0" u="none" strike="noStrike" baseline="0" dirty="0">
                <a:solidFill>
                  <a:schemeClr val="tx1"/>
                </a:solidFill>
                <a:latin typeface="Calibri" panose="020F0502020204030204" pitchFamily="34" charset="0"/>
              </a:rPr>
              <a:t>Regular Reviews: Conduct regular reviews of marketing initiatives and pricing strategies to ensure alignment with business objectives and customer needs.</a:t>
            </a:r>
            <a:endParaRPr lang="en-US" dirty="0"/>
          </a:p>
        </p:txBody>
      </p:sp>
      <p:sp>
        <p:nvSpPr>
          <p:cNvPr id="4" name="Slide Number Placeholder 3">
            <a:extLst>
              <a:ext uri="{FF2B5EF4-FFF2-40B4-BE49-F238E27FC236}">
                <a16:creationId xmlns:a16="http://schemas.microsoft.com/office/drawing/2014/main" id="{1972AC45-F7DC-3141-9BBB-061C421D7D85}"/>
              </a:ext>
            </a:extLst>
          </p:cNvPr>
          <p:cNvSpPr>
            <a:spLocks noGrp="1"/>
          </p:cNvSpPr>
          <p:nvPr>
            <p:ph type="sldNum" sz="quarter" idx="12"/>
          </p:nvPr>
        </p:nvSpPr>
        <p:spPr/>
        <p:txBody>
          <a:bodyPr/>
          <a:lstStyle/>
          <a:p>
            <a:fld id="{D57F1E4F-1CFF-5643-939E-217C01CDF565}" type="slidenum">
              <a:rPr lang="en-US" smtClean="0"/>
              <a:pPr/>
              <a:t>2</a:t>
            </a:fld>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vert="horz" lIns="91440" tIns="45720" rIns="91440" bIns="45720" rtlCol="0" anchor="t">
            <a:normAutofit/>
          </a:bodyPr>
          <a:lstStyle/>
          <a:p>
            <a:r>
              <a:rPr lang="en-US" sz="4900" b="1" dirty="0">
                <a:solidFill>
                  <a:srgbClr val="221E1F"/>
                </a:solidFill>
                <a:latin typeface="Calibri" panose="020F0502020204030204" pitchFamily="34" charset="0"/>
              </a:rPr>
              <a:t> Analyze Cost of Labor </a:t>
            </a:r>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949852" cy="4579042"/>
          </a:xfrm>
        </p:spPr>
        <p:txBody>
          <a:bodyPr>
            <a:normAutofit fontScale="2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4000" b="0" i="0" u="none" strike="noStrike" baseline="0" dirty="0">
                <a:solidFill>
                  <a:srgbClr val="221E1F"/>
                </a:solidFill>
                <a:latin typeface="Calibri" panose="020F0502020204030204" pitchFamily="34" charset="0"/>
              </a:rPr>
              <a:t>Current practices </a:t>
            </a:r>
          </a:p>
          <a:p>
            <a:pPr lvl="1"/>
            <a:r>
              <a:rPr lang="en-US" sz="2800" dirty="0">
                <a:solidFill>
                  <a:schemeClr val="tx1"/>
                </a:solidFill>
                <a:latin typeface="Calibri" panose="020F0502020204030204" pitchFamily="34" charset="0"/>
              </a:rPr>
              <a:t>Competitive Labor Costs: Our current labor costs are competitive within the industry standards, ensuring that we can attract and retain skilled technicians.</a:t>
            </a:r>
          </a:p>
          <a:p>
            <a:pPr lvl="1"/>
            <a:r>
              <a:rPr lang="en-US" sz="2800" dirty="0">
                <a:solidFill>
                  <a:schemeClr val="tx1"/>
                </a:solidFill>
                <a:latin typeface="Calibri" panose="020F0502020204030204" pitchFamily="34" charset="0"/>
              </a:rPr>
              <a:t>Regular Performance Reviews: We conduct regular performance reviews to assess the productivity and effectiveness of our technicians and identify areas for improvement.</a:t>
            </a:r>
          </a:p>
          <a:p>
            <a:r>
              <a:rPr lang="en-US" sz="4000" b="0" i="0" u="none" strike="noStrike" baseline="0" dirty="0">
                <a:solidFill>
                  <a:srgbClr val="221E1F"/>
                </a:solidFill>
                <a:latin typeface="Calibri" panose="020F0502020204030204" pitchFamily="34" charset="0"/>
              </a:rPr>
              <a:t>Goals for improvement </a:t>
            </a:r>
          </a:p>
          <a:p>
            <a:pPr lvl="1"/>
            <a:r>
              <a:rPr lang="en-US" sz="2800" dirty="0">
                <a:solidFill>
                  <a:schemeClr val="tx1"/>
                </a:solidFill>
                <a:latin typeface="Calibri" panose="020F0502020204030204" pitchFamily="34" charset="0"/>
              </a:rPr>
              <a:t>Enhanced Efficiency: We aim to enhance efficiency in labor utilization, reducing idle time and maximizing productivity to achieve cost savings.</a:t>
            </a:r>
          </a:p>
          <a:p>
            <a:pPr lvl="1"/>
            <a:r>
              <a:rPr lang="en-US" sz="2800" dirty="0">
                <a:solidFill>
                  <a:schemeClr val="tx1"/>
                </a:solidFill>
                <a:latin typeface="Calibri" panose="020F0502020204030204" pitchFamily="34" charset="0"/>
              </a:rPr>
              <a:t>Investment in Training and Development: We seek to invest in training and development programs to upskill our technicians, increasing their efficiency and value to the dealership.</a:t>
            </a:r>
          </a:p>
          <a:p>
            <a:r>
              <a:rPr lang="en-US" sz="4000" b="0" i="0" u="none" strike="noStrike" baseline="0" dirty="0">
                <a:solidFill>
                  <a:srgbClr val="221E1F"/>
                </a:solidFill>
                <a:latin typeface="Calibri" panose="020F0502020204030204" pitchFamily="34" charset="0"/>
              </a:rPr>
              <a:t>Plans to achieve your goals </a:t>
            </a:r>
          </a:p>
          <a:p>
            <a:pPr lvl="1"/>
            <a:r>
              <a:rPr lang="en-US" sz="2800" dirty="0">
                <a:solidFill>
                  <a:schemeClr val="tx1"/>
                </a:solidFill>
                <a:latin typeface="Calibri" panose="020F0502020204030204" pitchFamily="34" charset="0"/>
              </a:rPr>
              <a:t>Labor Cost Analysis: Conduct a comprehensive analysis of our current labor costs, including wages, benefits, and productivity, to identify opportunities for optimization.</a:t>
            </a:r>
          </a:p>
          <a:p>
            <a:pPr lvl="1"/>
            <a:r>
              <a:rPr lang="en-US" sz="2800" dirty="0">
                <a:solidFill>
                  <a:schemeClr val="tx1"/>
                </a:solidFill>
                <a:latin typeface="Calibri" panose="020F0502020204030204" pitchFamily="34" charset="0"/>
              </a:rPr>
              <a:t>Training and Development Programs: Develop and implement training and development programs focused on enhancing technical skills, productivity, and efficiency among our technicians.</a:t>
            </a:r>
          </a:p>
          <a:p>
            <a:r>
              <a:rPr lang="en-US" sz="4000" b="0" i="0" u="none" strike="noStrike" baseline="0" dirty="0">
                <a:solidFill>
                  <a:srgbClr val="221E1F"/>
                </a:solidFill>
                <a:latin typeface="Calibri" panose="020F0502020204030204" pitchFamily="34" charset="0"/>
              </a:rPr>
              <a:t>Plans to evaluate your changes </a:t>
            </a:r>
          </a:p>
          <a:p>
            <a:pPr lvl="1"/>
            <a:r>
              <a:rPr lang="en-US" sz="3600" dirty="0">
                <a:solidFill>
                  <a:schemeClr val="tx1"/>
                </a:solidFill>
                <a:latin typeface="Calibri" panose="020F0502020204030204" pitchFamily="34" charset="0"/>
              </a:rPr>
              <a:t>Performance Metrics Tracking: Track key performance metrics such as labor productivity, service turnaround time, and customer satisfaction scores to assess the effectiveness of our initiatives.</a:t>
            </a:r>
          </a:p>
          <a:p>
            <a:pPr lvl="1"/>
            <a:r>
              <a:rPr lang="en-US" sz="3600" dirty="0">
                <a:solidFill>
                  <a:schemeClr val="tx1"/>
                </a:solidFill>
                <a:latin typeface="Calibri" panose="020F0502020204030204" pitchFamily="34" charset="0"/>
              </a:rPr>
              <a:t>Employee Feedback and Engagement: Solicit feedback from technicians and other staff members to gauge their satisfaction with training programs and process improvements, adjusting strategies as needed to meet their needs and expectations.</a:t>
            </a:r>
          </a:p>
          <a:p>
            <a:pPr lvl="1"/>
            <a:r>
              <a:rPr lang="en-US" sz="3600" dirty="0">
                <a:solidFill>
                  <a:schemeClr val="tx1"/>
                </a:solidFill>
                <a:latin typeface="Calibri" panose="020F0502020204030204" pitchFamily="34" charset="0"/>
              </a:rPr>
              <a:t>Comparison with Industry Benchmarks: Compare our labor cost structure and efficiency metrics with industry benchmarks and competitors to benchmark our performance and identify areas for further improvement.</a:t>
            </a:r>
          </a:p>
        </p:txBody>
      </p:sp>
      <p:sp>
        <p:nvSpPr>
          <p:cNvPr id="8" name="Slide Number Placeholder 7">
            <a:extLst>
              <a:ext uri="{FF2B5EF4-FFF2-40B4-BE49-F238E27FC236}">
                <a16:creationId xmlns:a16="http://schemas.microsoft.com/office/drawing/2014/main" id="{C5919A88-06D8-A5F2-93B5-47677AC91BC4}"/>
              </a:ext>
            </a:extLst>
          </p:cNvPr>
          <p:cNvSpPr>
            <a:spLocks noGrp="1"/>
          </p:cNvSpPr>
          <p:nvPr>
            <p:ph type="sldNum" sz="quarter" idx="12"/>
          </p:nvPr>
        </p:nvSpPr>
        <p:spPr/>
        <p:txBody>
          <a:bodyPr/>
          <a:lstStyle/>
          <a:p>
            <a:fld id="{D57F1E4F-1CFF-5643-939E-217C01CDF565}" type="slidenum">
              <a:rPr lang="en-US" smtClean="0"/>
              <a:pPr/>
              <a:t>3</a:t>
            </a:fld>
            <a:endParaRPr lang="en-US" dirty="0"/>
          </a:p>
        </p:txBody>
      </p:sp>
      <p:pic>
        <p:nvPicPr>
          <p:cNvPr id="7" name="Picture 6">
            <a:extLst>
              <a:ext uri="{FF2B5EF4-FFF2-40B4-BE49-F238E27FC236}">
                <a16:creationId xmlns:a16="http://schemas.microsoft.com/office/drawing/2014/main" id="{B7BA61ED-D77C-FDF4-51DF-1656A51B05ED}"/>
              </a:ext>
            </a:extLst>
          </p:cNvPr>
          <p:cNvPicPr>
            <a:picLocks noChangeAspect="1"/>
          </p:cNvPicPr>
          <p:nvPr/>
        </p:nvPicPr>
        <p:blipFill>
          <a:blip r:embed="rId2"/>
          <a:stretch>
            <a:fillRect/>
          </a:stretch>
        </p:blipFill>
        <p:spPr>
          <a:xfrm>
            <a:off x="5806048" y="2173808"/>
            <a:ext cx="5698563" cy="3180341"/>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vert="horz" lIns="91440" tIns="45720" rIns="91440" bIns="45720" rtlCol="0" anchor="t">
            <a:normAutofit fontScale="90000"/>
          </a:bodyPr>
          <a:lstStyle/>
          <a:p>
            <a:br>
              <a:rPr lang="en-US" sz="4900" b="1" dirty="0">
                <a:solidFill>
                  <a:srgbClr val="221E1F"/>
                </a:solidFill>
                <a:latin typeface="Calibri" panose="020F0502020204030204" pitchFamily="34" charset="0"/>
              </a:rPr>
            </a:br>
            <a:r>
              <a:rPr lang="en-US" sz="4900" b="1" dirty="0">
                <a:solidFill>
                  <a:srgbClr val="221E1F"/>
                </a:solidFill>
                <a:latin typeface="Calibri" panose="020F0502020204030204" pitchFamily="34" charset="0"/>
              </a:rPr>
              <a:t>Changes in Expense Structure </a:t>
            </a:r>
            <a:br>
              <a:rPr lang="en-US" sz="4900" b="1" dirty="0">
                <a:solidFill>
                  <a:srgbClr val="221E1F"/>
                </a:solidFill>
                <a:latin typeface="Calibri" panose="020F0502020204030204" pitchFamily="34" charset="0"/>
              </a:rPr>
            </a:br>
            <a:br>
              <a:rPr lang="en-US" sz="4900" b="1" dirty="0">
                <a:solidFill>
                  <a:srgbClr val="221E1F"/>
                </a:solidFill>
                <a:latin typeface="Calibri" panose="020F0502020204030204" pitchFamily="34" charset="0"/>
              </a:rPr>
            </a:br>
            <a:br>
              <a:rPr lang="en-US" sz="4900" b="1" dirty="0">
                <a:solidFill>
                  <a:srgbClr val="221E1F"/>
                </a:solidFill>
                <a:latin typeface="Calibri" panose="020F0502020204030204" pitchFamily="34" charset="0"/>
              </a:rPr>
            </a:br>
            <a:endParaRPr lang="en-US" sz="4900" b="1" dirty="0">
              <a:solidFill>
                <a:srgbClr val="221E1F"/>
              </a:solidFill>
              <a:latin typeface="Calibri" panose="020F0502020204030204" pitchFamily="34" charset="0"/>
            </a:endParaRPr>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1158764" y="2236434"/>
            <a:ext cx="5160555" cy="4372595"/>
          </a:xfrm>
        </p:spPr>
        <p:txBody>
          <a:bodyPr vert="horz" lIns="91440" tIns="45720" rIns="91440" bIns="45720" rtlCol="0">
            <a:normAutofit fontScale="25000" lnSpcReduction="20000"/>
          </a:bodyPr>
          <a:lstStyle/>
          <a:p>
            <a:r>
              <a:rPr lang="en-US" sz="4000" dirty="0">
                <a:solidFill>
                  <a:srgbClr val="000000"/>
                </a:solidFill>
                <a:latin typeface="Calibri" panose="020F0502020204030204" pitchFamily="34" charset="0"/>
              </a:rPr>
              <a:t>Current practices </a:t>
            </a:r>
          </a:p>
          <a:p>
            <a:pPr lvl="1"/>
            <a:r>
              <a:rPr lang="en-US" sz="2800" dirty="0">
                <a:solidFill>
                  <a:schemeClr val="tx1"/>
                </a:solidFill>
                <a:latin typeface="Calibri" panose="020F0502020204030204" pitchFamily="34" charset="0"/>
              </a:rPr>
              <a:t>Regular Expense Monitoring: We conduct regular expense monitoring and budget reviews to ensure that expenses are in line with revenue and business objectives.</a:t>
            </a:r>
          </a:p>
          <a:p>
            <a:pPr lvl="1"/>
            <a:r>
              <a:rPr lang="en-US" sz="2800" dirty="0">
                <a:solidFill>
                  <a:schemeClr val="tx1"/>
                </a:solidFill>
                <a:latin typeface="Calibri" panose="020F0502020204030204" pitchFamily="34" charset="0"/>
              </a:rPr>
              <a:t>Expense Structure: Our current expense structure is heavy due to unique facility layout and location.  Facility situation is partly due to our desire to provide a better experience for our customers.</a:t>
            </a:r>
          </a:p>
          <a:p>
            <a:r>
              <a:rPr lang="en-US" sz="4000" dirty="0">
                <a:solidFill>
                  <a:srgbClr val="000000"/>
                </a:solidFill>
                <a:latin typeface="Calibri" panose="020F0502020204030204" pitchFamily="34" charset="0"/>
              </a:rPr>
              <a:t>Goals for improvement </a:t>
            </a:r>
          </a:p>
          <a:p>
            <a:pPr lvl="1"/>
            <a:r>
              <a:rPr lang="en-US" sz="2800" dirty="0">
                <a:solidFill>
                  <a:schemeClr val="tx1"/>
                </a:solidFill>
                <a:latin typeface="Calibri" panose="020F0502020204030204" pitchFamily="34" charset="0"/>
              </a:rPr>
              <a:t>Cost Efficiency: Our goal is to improve cost efficiency across all expense categories, including labor, facility maintenance, and overhead expenses, to enhance profitability.</a:t>
            </a:r>
          </a:p>
          <a:p>
            <a:pPr lvl="1"/>
            <a:r>
              <a:rPr lang="en-US" sz="2800" dirty="0">
                <a:solidFill>
                  <a:schemeClr val="tx1"/>
                </a:solidFill>
                <a:latin typeface="Calibri" panose="020F0502020204030204" pitchFamily="34" charset="0"/>
              </a:rPr>
              <a:t>Investment in Innovation: We seek to invest in innovative technologies and process improvements that can help streamline operations and reduce long-term expenses.</a:t>
            </a:r>
          </a:p>
          <a:p>
            <a:r>
              <a:rPr lang="en-US" sz="4000" dirty="0">
                <a:solidFill>
                  <a:srgbClr val="000000"/>
                </a:solidFill>
                <a:latin typeface="Calibri" panose="020F0502020204030204" pitchFamily="34" charset="0"/>
              </a:rPr>
              <a:t>Plans to achieve your goals </a:t>
            </a:r>
          </a:p>
          <a:p>
            <a:pPr lvl="1"/>
            <a:r>
              <a:rPr lang="en-US" sz="2800" dirty="0">
                <a:solidFill>
                  <a:schemeClr val="tx1"/>
                </a:solidFill>
                <a:latin typeface="Calibri" panose="020F0502020204030204" pitchFamily="34" charset="0"/>
              </a:rPr>
              <a:t>Expense Analysis: Conduct a comprehensive analysis of our current expense structure, identifying areas of inefficiency or overspending and opportunities for cost reduction.</a:t>
            </a:r>
          </a:p>
          <a:p>
            <a:pPr lvl="1"/>
            <a:r>
              <a:rPr lang="en-US" sz="2800" dirty="0">
                <a:solidFill>
                  <a:schemeClr val="tx1"/>
                </a:solidFill>
                <a:latin typeface="Calibri" panose="020F0502020204030204" pitchFamily="34" charset="0"/>
              </a:rPr>
              <a:t>Expense Reduction Initiatives: Implement expense reduction initiatives such as renegotiating contracts with vendors, consolidating suppliers, and eliminating unnecessary expenses.</a:t>
            </a:r>
          </a:p>
          <a:p>
            <a:r>
              <a:rPr lang="en-US" sz="4000" dirty="0">
                <a:solidFill>
                  <a:srgbClr val="000000"/>
                </a:solidFill>
                <a:latin typeface="Calibri" panose="020F0502020204030204" pitchFamily="34" charset="0"/>
              </a:rPr>
              <a:t>Plans to evaluate your changes </a:t>
            </a:r>
          </a:p>
          <a:p>
            <a:pPr lvl="1"/>
            <a:r>
              <a:rPr lang="en-US" sz="2800" dirty="0">
                <a:solidFill>
                  <a:schemeClr val="tx1"/>
                </a:solidFill>
                <a:latin typeface="Calibri" panose="020F0502020204030204" pitchFamily="34" charset="0"/>
              </a:rPr>
              <a:t>Financial Performance Tracking: Track financial performance metrics such as expense-to-revenue ratio, gross margin, and net profit margin to assess the impact of expense reduction initiatives on overall profitability.</a:t>
            </a:r>
          </a:p>
          <a:p>
            <a:pPr lvl="1"/>
            <a:r>
              <a:rPr lang="en-US" sz="2800" dirty="0">
                <a:solidFill>
                  <a:schemeClr val="tx1"/>
                </a:solidFill>
                <a:latin typeface="Calibri" panose="020F0502020204030204" pitchFamily="34" charset="0"/>
              </a:rPr>
              <a:t>Employee Feedback: Solicit feedback from employees to gauge the impact of expense reduction initiatives on their work environment and productivity, making adjustments as necessary to maintain morale and performance.</a:t>
            </a:r>
          </a:p>
          <a:p>
            <a:pPr lvl="1"/>
            <a:r>
              <a:rPr lang="en-US" sz="2800" dirty="0">
                <a:solidFill>
                  <a:schemeClr val="tx1"/>
                </a:solidFill>
                <a:latin typeface="Calibri" panose="020F0502020204030204" pitchFamily="34" charset="0"/>
              </a:rPr>
              <a:t>Customer Satisfaction Surveys: Monitor customer satisfaction levels to ensure that expense reduction initiatives do not compromise service quality or customer experience, adjusting strategies as needed to address any concerns.</a:t>
            </a:r>
          </a:p>
        </p:txBody>
      </p:sp>
      <p:sp>
        <p:nvSpPr>
          <p:cNvPr id="10" name="Slide Number Placeholder 9">
            <a:extLst>
              <a:ext uri="{FF2B5EF4-FFF2-40B4-BE49-F238E27FC236}">
                <a16:creationId xmlns:a16="http://schemas.microsoft.com/office/drawing/2014/main" id="{DEA50426-FBAC-C07C-71F7-0E35A1E6A0B4}"/>
              </a:ext>
            </a:extLst>
          </p:cNvPr>
          <p:cNvSpPr>
            <a:spLocks noGrp="1"/>
          </p:cNvSpPr>
          <p:nvPr>
            <p:ph type="sldNum" sz="quarter" idx="12"/>
          </p:nvPr>
        </p:nvSpPr>
        <p:spPr/>
        <p:txBody>
          <a:bodyPr/>
          <a:lstStyle/>
          <a:p>
            <a:fld id="{6FF9F0C5-380F-41C2-899A-BAC0F0927E16}" type="slidenum">
              <a:rPr lang="en-US" smtClean="0"/>
              <a:t>4</a:t>
            </a:fld>
            <a:endParaRPr lang="en-US" dirty="0"/>
          </a:p>
        </p:txBody>
      </p:sp>
      <p:pic>
        <p:nvPicPr>
          <p:cNvPr id="9" name="Picture 8">
            <a:extLst>
              <a:ext uri="{FF2B5EF4-FFF2-40B4-BE49-F238E27FC236}">
                <a16:creationId xmlns:a16="http://schemas.microsoft.com/office/drawing/2014/main" id="{6A09178D-9617-ED2A-31EE-C1EF31DED733}"/>
              </a:ext>
            </a:extLst>
          </p:cNvPr>
          <p:cNvPicPr>
            <a:picLocks noChangeAspect="1"/>
          </p:cNvPicPr>
          <p:nvPr/>
        </p:nvPicPr>
        <p:blipFill>
          <a:blip r:embed="rId2"/>
          <a:stretch>
            <a:fillRect/>
          </a:stretch>
        </p:blipFill>
        <p:spPr>
          <a:xfrm>
            <a:off x="6463567" y="2236435"/>
            <a:ext cx="4780835" cy="3960903"/>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vert="horz" lIns="91440" tIns="45720" rIns="91440" bIns="45720" rtlCol="0" anchor="t">
            <a:normAutofit fontScale="90000"/>
          </a:bodyPr>
          <a:lstStyle/>
          <a:p>
            <a:br>
              <a:rPr lang="en-US" sz="4900" b="1" dirty="0">
                <a:solidFill>
                  <a:srgbClr val="221E1F"/>
                </a:solidFill>
                <a:latin typeface="Calibri" panose="020F0502020204030204" pitchFamily="34" charset="0"/>
              </a:rPr>
            </a:br>
            <a:r>
              <a:rPr lang="en-US" sz="4900" b="1" dirty="0">
                <a:solidFill>
                  <a:srgbClr val="221E1F"/>
                </a:solidFill>
                <a:latin typeface="Calibri" panose="020F0502020204030204" pitchFamily="34" charset="0"/>
              </a:rPr>
              <a:t>Productivity</a:t>
            </a:r>
            <a:br>
              <a:rPr lang="en-US" sz="4900" b="1" dirty="0">
                <a:solidFill>
                  <a:srgbClr val="221E1F"/>
                </a:solidFill>
                <a:latin typeface="Calibri" panose="020F0502020204030204" pitchFamily="34" charset="0"/>
              </a:rPr>
            </a:br>
            <a:br>
              <a:rPr lang="en-US" sz="4900" b="1" dirty="0">
                <a:solidFill>
                  <a:srgbClr val="221E1F"/>
                </a:solidFill>
                <a:latin typeface="Calibri" panose="020F0502020204030204" pitchFamily="34" charset="0"/>
              </a:rPr>
            </a:br>
            <a:br>
              <a:rPr lang="en-US" sz="4900" b="1" dirty="0">
                <a:solidFill>
                  <a:srgbClr val="221E1F"/>
                </a:solidFill>
                <a:latin typeface="Calibri" panose="020F0502020204030204" pitchFamily="34" charset="0"/>
              </a:rPr>
            </a:br>
            <a:endParaRPr lang="en-US" sz="4900" b="1" dirty="0">
              <a:solidFill>
                <a:srgbClr val="221E1F"/>
              </a:solidFill>
              <a:latin typeface="Calibri" panose="020F0502020204030204" pitchFamily="34" charset="0"/>
            </a:endParaRPr>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1782135" y="2088333"/>
            <a:ext cx="4799733" cy="4493536"/>
          </a:xfrm>
        </p:spPr>
        <p:txBody>
          <a:bodyPr vert="horz" lIns="91440" tIns="45720" rIns="91440" bIns="45720" rtlCol="0">
            <a:normAutofit fontScale="25000" lnSpcReduction="20000"/>
          </a:bodyPr>
          <a:lstStyle/>
          <a:p>
            <a:r>
              <a:rPr lang="en-US" sz="4000" dirty="0">
                <a:solidFill>
                  <a:srgbClr val="000000"/>
                </a:solidFill>
                <a:latin typeface="Calibri" panose="020F0502020204030204" pitchFamily="34" charset="0"/>
              </a:rPr>
              <a:t>Current practices </a:t>
            </a:r>
          </a:p>
          <a:p>
            <a:pPr lvl="1"/>
            <a:r>
              <a:rPr lang="en-US" sz="2800" dirty="0">
                <a:solidFill>
                  <a:schemeClr val="tx1"/>
                </a:solidFill>
                <a:latin typeface="Calibri" panose="020F0502020204030204" pitchFamily="34" charset="0"/>
              </a:rPr>
              <a:t>Moderate Productivity Levels: Our current productivity levels are middle of the road and have room for improvement. We strive to maintain efficiency in service delivery while ensuring quality and customer satisfaction.</a:t>
            </a:r>
          </a:p>
          <a:p>
            <a:pPr lvl="1"/>
            <a:r>
              <a:rPr lang="en-US" sz="2800" dirty="0">
                <a:solidFill>
                  <a:schemeClr val="tx1"/>
                </a:solidFill>
                <a:latin typeface="Calibri" panose="020F0502020204030204" pitchFamily="34" charset="0"/>
              </a:rPr>
              <a:t>Employee Training: We invest in ongoing training and development programs to enhance the skills and productivity of our technicians and staff members.</a:t>
            </a:r>
          </a:p>
          <a:p>
            <a:r>
              <a:rPr lang="en-US" sz="4000" dirty="0">
                <a:solidFill>
                  <a:srgbClr val="000000"/>
                </a:solidFill>
                <a:latin typeface="Calibri" panose="020F0502020204030204" pitchFamily="34" charset="0"/>
              </a:rPr>
              <a:t>Goals for improvement </a:t>
            </a:r>
          </a:p>
          <a:p>
            <a:pPr lvl="1"/>
            <a:r>
              <a:rPr lang="en-US" sz="2800" dirty="0">
                <a:solidFill>
                  <a:schemeClr val="tx1"/>
                </a:solidFill>
                <a:latin typeface="Calibri" panose="020F0502020204030204" pitchFamily="34" charset="0"/>
              </a:rPr>
              <a:t>Streamlined Workflows: We aim to streamline workflows and eliminate bottlenecks to reduce service turnaround time and improve overall service center efficiency.</a:t>
            </a:r>
          </a:p>
          <a:p>
            <a:pPr lvl="1"/>
            <a:r>
              <a:rPr lang="en-US" sz="2800" dirty="0">
                <a:solidFill>
                  <a:schemeClr val="tx1"/>
                </a:solidFill>
                <a:latin typeface="Calibri" panose="020F0502020204030204" pitchFamily="34" charset="0"/>
              </a:rPr>
              <a:t>Optimized Resource Utilization: We seek to optimize resource utilization, including technician time, equipment, and facility space, to maximize productivity and minimize waste.</a:t>
            </a:r>
          </a:p>
          <a:p>
            <a:r>
              <a:rPr lang="en-US" sz="4000" dirty="0">
                <a:solidFill>
                  <a:srgbClr val="000000"/>
                </a:solidFill>
                <a:latin typeface="Calibri" panose="020F0502020204030204" pitchFamily="34" charset="0"/>
              </a:rPr>
              <a:t>Plans to achieve your goals</a:t>
            </a:r>
          </a:p>
          <a:p>
            <a:pPr lvl="1"/>
            <a:r>
              <a:rPr lang="en-US" sz="2800" dirty="0">
                <a:solidFill>
                  <a:schemeClr val="tx1"/>
                </a:solidFill>
                <a:latin typeface="Calibri" panose="020F0502020204030204" pitchFamily="34" charset="0"/>
              </a:rPr>
              <a:t>Process Optimization: Identify opportunities to optimize processes and workflows, such as implementing digital service intake systems or reorganizing service bays for better efficiency.</a:t>
            </a:r>
          </a:p>
          <a:p>
            <a:pPr lvl="1"/>
            <a:r>
              <a:rPr lang="en-US" sz="2800" dirty="0">
                <a:solidFill>
                  <a:schemeClr val="tx1"/>
                </a:solidFill>
                <a:latin typeface="Calibri" panose="020F0502020204030204" pitchFamily="34" charset="0"/>
              </a:rPr>
              <a:t>Training and Development: Continue investing in training and development programs to enhance the skills and productivity of our technicians and staff members.</a:t>
            </a:r>
          </a:p>
          <a:p>
            <a:pPr lvl="1"/>
            <a:r>
              <a:rPr lang="en-US" sz="2800" dirty="0">
                <a:solidFill>
                  <a:schemeClr val="tx1"/>
                </a:solidFill>
                <a:latin typeface="Calibri" panose="020F0502020204030204" pitchFamily="34" charset="0"/>
              </a:rPr>
              <a:t>Performance Incentives: Implement performance incentives and recognition programs to motivate employees and encourage productivity improvements. </a:t>
            </a:r>
          </a:p>
          <a:p>
            <a:r>
              <a:rPr lang="en-US" sz="4000" dirty="0">
                <a:solidFill>
                  <a:srgbClr val="000000"/>
                </a:solidFill>
                <a:latin typeface="Calibri" panose="020F0502020204030204" pitchFamily="34" charset="0"/>
              </a:rPr>
              <a:t>Plans to evaluate your changes </a:t>
            </a:r>
          </a:p>
          <a:p>
            <a:pPr lvl="1"/>
            <a:r>
              <a:rPr lang="en-US" sz="2800" dirty="0">
                <a:solidFill>
                  <a:schemeClr val="tx1"/>
                </a:solidFill>
                <a:latin typeface="Calibri" panose="020F0502020204030204" pitchFamily="34" charset="0"/>
              </a:rPr>
              <a:t>Performance Metrics Tracking: Continuously track key productivity metrics to assess the impact of process changes and improvements.</a:t>
            </a:r>
          </a:p>
          <a:p>
            <a:pPr lvl="1"/>
            <a:r>
              <a:rPr lang="en-US" sz="2800" dirty="0">
                <a:solidFill>
                  <a:schemeClr val="tx1"/>
                </a:solidFill>
                <a:latin typeface="Calibri" panose="020F0502020204030204" pitchFamily="34" charset="0"/>
              </a:rPr>
              <a:t>Employee Feedback: Solicit feedback from technicians and staff members to gauge their perceptions of productivity improvements and identify any challenges or barriers to implementation.</a:t>
            </a:r>
          </a:p>
          <a:p>
            <a:pPr lvl="1"/>
            <a:r>
              <a:rPr lang="en-US" sz="2800" dirty="0">
                <a:solidFill>
                  <a:schemeClr val="tx1"/>
                </a:solidFill>
                <a:latin typeface="Calibri" panose="020F0502020204030204" pitchFamily="34" charset="0"/>
              </a:rPr>
              <a:t>Financial Performance Analysis: Analyze financial performance metrics, to evaluate the overall impact of productivity improvements on profitability.</a:t>
            </a:r>
          </a:p>
          <a:p>
            <a:pPr lvl="1"/>
            <a:endParaRPr lang="en-US" sz="2800" dirty="0">
              <a:solidFill>
                <a:schemeClr val="tx1"/>
              </a:solidFill>
              <a:latin typeface="Calibri" panose="020F0502020204030204" pitchFamily="34" charset="0"/>
            </a:endParaRPr>
          </a:p>
        </p:txBody>
      </p:sp>
      <p:sp>
        <p:nvSpPr>
          <p:cNvPr id="11" name="Slide Number Placeholder 10">
            <a:extLst>
              <a:ext uri="{FF2B5EF4-FFF2-40B4-BE49-F238E27FC236}">
                <a16:creationId xmlns:a16="http://schemas.microsoft.com/office/drawing/2014/main" id="{BBF11411-5479-C64B-17C0-AA786DD786D3}"/>
              </a:ext>
            </a:extLst>
          </p:cNvPr>
          <p:cNvSpPr>
            <a:spLocks noGrp="1"/>
          </p:cNvSpPr>
          <p:nvPr>
            <p:ph type="sldNum" sz="quarter" idx="12"/>
          </p:nvPr>
        </p:nvSpPr>
        <p:spPr/>
        <p:txBody>
          <a:bodyPr/>
          <a:lstStyle/>
          <a:p>
            <a:fld id="{6FF9F0C5-380F-41C2-899A-BAC0F0927E16}" type="slidenum">
              <a:rPr lang="en-US" smtClean="0"/>
              <a:t>5</a:t>
            </a:fld>
            <a:endParaRPr lang="en-US" dirty="0"/>
          </a:p>
        </p:txBody>
      </p:sp>
      <p:pic>
        <p:nvPicPr>
          <p:cNvPr id="10" name="Picture 9">
            <a:extLst>
              <a:ext uri="{FF2B5EF4-FFF2-40B4-BE49-F238E27FC236}">
                <a16:creationId xmlns:a16="http://schemas.microsoft.com/office/drawing/2014/main" id="{4920AEF4-D5F6-D6D9-3F49-1B76844C43B4}"/>
              </a:ext>
            </a:extLst>
          </p:cNvPr>
          <p:cNvPicPr>
            <a:picLocks noChangeAspect="1"/>
          </p:cNvPicPr>
          <p:nvPr/>
        </p:nvPicPr>
        <p:blipFill>
          <a:blip r:embed="rId2"/>
          <a:stretch>
            <a:fillRect/>
          </a:stretch>
        </p:blipFill>
        <p:spPr>
          <a:xfrm>
            <a:off x="6683160" y="2088333"/>
            <a:ext cx="5260405" cy="4272444"/>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vert="horz" lIns="91440" tIns="45720" rIns="91440" bIns="45720" rtlCol="0" anchor="t">
            <a:normAutofit fontScale="90000"/>
          </a:bodyPr>
          <a:lstStyle/>
          <a:p>
            <a:br>
              <a:rPr lang="en-US" sz="4900" b="1" dirty="0">
                <a:solidFill>
                  <a:srgbClr val="221E1F"/>
                </a:solidFill>
                <a:latin typeface="Calibri" panose="020F0502020204030204" pitchFamily="34" charset="0"/>
              </a:rPr>
            </a:br>
            <a:r>
              <a:rPr lang="en-US" sz="4900" b="1" dirty="0">
                <a:solidFill>
                  <a:srgbClr val="221E1F"/>
                </a:solidFill>
                <a:latin typeface="Calibri" panose="020F0502020204030204" pitchFamily="34" charset="0"/>
              </a:rPr>
              <a:t>Facility</a:t>
            </a:r>
            <a:br>
              <a:rPr lang="en-US" sz="4900" b="1" dirty="0">
                <a:solidFill>
                  <a:srgbClr val="221E1F"/>
                </a:solidFill>
                <a:latin typeface="Calibri" panose="020F0502020204030204" pitchFamily="34" charset="0"/>
              </a:rPr>
            </a:br>
            <a:br>
              <a:rPr lang="en-US" sz="4900" b="1" dirty="0">
                <a:solidFill>
                  <a:srgbClr val="221E1F"/>
                </a:solidFill>
                <a:latin typeface="Calibri" panose="020F0502020204030204" pitchFamily="34" charset="0"/>
              </a:rPr>
            </a:br>
            <a:br>
              <a:rPr lang="en-US" sz="4900" b="1" dirty="0">
                <a:solidFill>
                  <a:srgbClr val="221E1F"/>
                </a:solidFill>
                <a:latin typeface="Calibri" panose="020F0502020204030204" pitchFamily="34" charset="0"/>
              </a:rPr>
            </a:br>
            <a:endParaRPr lang="en-US" sz="4900" b="1" dirty="0">
              <a:solidFill>
                <a:srgbClr val="221E1F"/>
              </a:solidFill>
              <a:latin typeface="Calibri" panose="020F0502020204030204" pitchFamily="34" charset="0"/>
            </a:endParaRPr>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1892095" y="2212164"/>
            <a:ext cx="4771256" cy="4021726"/>
          </a:xfrm>
        </p:spPr>
        <p:txBody>
          <a:bodyPr vert="horz" lIns="91440" tIns="45720" rIns="91440" bIns="45720" rtlCol="0">
            <a:normAutofit fontScale="47500" lnSpcReduction="20000"/>
          </a:bodyPr>
          <a:lstStyle/>
          <a:p>
            <a:r>
              <a:rPr lang="en-US" sz="4000" dirty="0">
                <a:solidFill>
                  <a:srgbClr val="000000"/>
                </a:solidFill>
                <a:latin typeface="Calibri" panose="020F0502020204030204" pitchFamily="34" charset="0"/>
              </a:rPr>
              <a:t>Current practices </a:t>
            </a:r>
          </a:p>
          <a:p>
            <a:pPr lvl="1"/>
            <a:r>
              <a:rPr lang="en-US" sz="2800" dirty="0">
                <a:solidFill>
                  <a:schemeClr val="tx1"/>
                </a:solidFill>
                <a:latin typeface="Calibri" panose="020F0502020204030204" pitchFamily="34" charset="0"/>
              </a:rPr>
              <a:t>We currently operate with 64 service bays from Monday to Saturday.</a:t>
            </a:r>
          </a:p>
          <a:p>
            <a:r>
              <a:rPr lang="en-US" sz="4000" dirty="0">
                <a:solidFill>
                  <a:srgbClr val="000000"/>
                </a:solidFill>
                <a:latin typeface="Calibri" panose="020F0502020204030204" pitchFamily="34" charset="0"/>
              </a:rPr>
              <a:t>Goals for improvement </a:t>
            </a:r>
          </a:p>
          <a:p>
            <a:pPr lvl="1"/>
            <a:r>
              <a:rPr lang="en-US" sz="2800" dirty="0">
                <a:solidFill>
                  <a:schemeClr val="tx1"/>
                </a:solidFill>
                <a:latin typeface="Calibri" panose="020F0502020204030204" pitchFamily="34" charset="0"/>
              </a:rPr>
              <a:t>We aim to evaluate the possibility of opening on Sundays to potentially enhance our service center's utilization.</a:t>
            </a:r>
          </a:p>
          <a:p>
            <a:r>
              <a:rPr lang="en-US" sz="4000" dirty="0">
                <a:solidFill>
                  <a:srgbClr val="000000"/>
                </a:solidFill>
                <a:latin typeface="Calibri" panose="020F0502020204030204" pitchFamily="34" charset="0"/>
              </a:rPr>
              <a:t>Plans to achieve your goals </a:t>
            </a:r>
          </a:p>
          <a:p>
            <a:pPr lvl="1"/>
            <a:r>
              <a:rPr lang="en-US" sz="2800" dirty="0">
                <a:solidFill>
                  <a:schemeClr val="tx1"/>
                </a:solidFill>
                <a:latin typeface="Calibri" panose="020F0502020204030204" pitchFamily="34" charset="0"/>
              </a:rPr>
              <a:t>We will assess customer feedback through surveys and evaluate staff availability to determine if opening on Sundays would effectively optimize our service capacity.</a:t>
            </a:r>
          </a:p>
          <a:p>
            <a:r>
              <a:rPr lang="en-US" sz="4000" dirty="0">
                <a:solidFill>
                  <a:srgbClr val="000000"/>
                </a:solidFill>
                <a:latin typeface="Calibri" panose="020F0502020204030204" pitchFamily="34" charset="0"/>
              </a:rPr>
              <a:t>Plans to evaluate your changes </a:t>
            </a:r>
          </a:p>
          <a:p>
            <a:pPr lvl="1"/>
            <a:r>
              <a:rPr lang="en-US" sz="2800" dirty="0">
                <a:solidFill>
                  <a:schemeClr val="tx1"/>
                </a:solidFill>
                <a:latin typeface="Calibri" panose="020F0502020204030204" pitchFamily="34" charset="0"/>
              </a:rPr>
              <a:t>We'll conduct a financial analysis to model the impact of potential incremental business on Sundays and the associated labor costs to determine the feasibility of adding an extra day of operation.</a:t>
            </a:r>
          </a:p>
          <a:p>
            <a:endParaRPr lang="en-US" sz="4000" dirty="0">
              <a:solidFill>
                <a:srgbClr val="000000"/>
              </a:solidFill>
              <a:latin typeface="Calibri" panose="020F0502020204030204" pitchFamily="34" charset="0"/>
            </a:endParaRPr>
          </a:p>
        </p:txBody>
      </p:sp>
      <p:sp>
        <p:nvSpPr>
          <p:cNvPr id="9" name="Slide Number Placeholder 8">
            <a:extLst>
              <a:ext uri="{FF2B5EF4-FFF2-40B4-BE49-F238E27FC236}">
                <a16:creationId xmlns:a16="http://schemas.microsoft.com/office/drawing/2014/main" id="{37CBD416-1475-47B7-43A6-5E2E4B3E9E57}"/>
              </a:ext>
            </a:extLst>
          </p:cNvPr>
          <p:cNvSpPr>
            <a:spLocks noGrp="1"/>
          </p:cNvSpPr>
          <p:nvPr>
            <p:ph type="sldNum" sz="quarter" idx="12"/>
          </p:nvPr>
        </p:nvSpPr>
        <p:spPr/>
        <p:txBody>
          <a:bodyPr/>
          <a:lstStyle/>
          <a:p>
            <a:fld id="{6FF9F0C5-380F-41C2-899A-BAC0F0927E16}" type="slidenum">
              <a:rPr lang="en-US" smtClean="0"/>
              <a:t>6</a:t>
            </a:fld>
            <a:endParaRPr lang="en-US" dirty="0"/>
          </a:p>
        </p:txBody>
      </p:sp>
      <p:pic>
        <p:nvPicPr>
          <p:cNvPr id="8" name="Picture 7">
            <a:extLst>
              <a:ext uri="{FF2B5EF4-FFF2-40B4-BE49-F238E27FC236}">
                <a16:creationId xmlns:a16="http://schemas.microsoft.com/office/drawing/2014/main" id="{A9719EA9-97B1-2154-1A39-D957975FAEB3}"/>
              </a:ext>
            </a:extLst>
          </p:cNvPr>
          <p:cNvPicPr>
            <a:picLocks noChangeAspect="1"/>
          </p:cNvPicPr>
          <p:nvPr/>
        </p:nvPicPr>
        <p:blipFill>
          <a:blip r:embed="rId2"/>
          <a:stretch>
            <a:fillRect/>
          </a:stretch>
        </p:blipFill>
        <p:spPr>
          <a:xfrm>
            <a:off x="7671302" y="2212164"/>
            <a:ext cx="3533775" cy="4438650"/>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1475635" y="1665838"/>
            <a:ext cx="4313864" cy="3777622"/>
          </a:xfrm>
        </p:spPr>
        <p:txBody>
          <a:bodyPr>
            <a:normAutofit fontScale="85000" lnSpcReduction="10000"/>
          </a:bodyPr>
          <a:lstStyle/>
          <a:p>
            <a:r>
              <a:rPr lang="en-US" dirty="0"/>
              <a:t>Timeline: March 1</a:t>
            </a:r>
            <a:r>
              <a:rPr lang="en-US" baseline="30000" dirty="0"/>
              <a:t>st</a:t>
            </a:r>
            <a:r>
              <a:rPr lang="en-US" dirty="0"/>
              <a:t> through March 15</a:t>
            </a:r>
            <a:r>
              <a:rPr lang="en-US" baseline="30000" dirty="0"/>
              <a:t>th</a:t>
            </a:r>
            <a:endParaRPr lang="en-US" dirty="0"/>
          </a:p>
          <a:p>
            <a:r>
              <a:rPr lang="en-US" dirty="0"/>
              <a:t>Higher one line-item count compared to January’s RO analysis (71% vs. 56%)</a:t>
            </a:r>
          </a:p>
          <a:p>
            <a:r>
              <a:rPr lang="en-US" dirty="0"/>
              <a:t>Significant portion of our customer base still relies on older vehicles which further gives weight to the importance of maintaining expertise in servicing diverse range of models</a:t>
            </a:r>
          </a:p>
          <a:p>
            <a:r>
              <a:rPr lang="en-US" dirty="0"/>
              <a:t>Opportunity to generate more repair work vs. maintenance and competitive work</a:t>
            </a:r>
          </a:p>
          <a:p>
            <a:r>
              <a:rPr lang="en-US" dirty="0"/>
              <a:t>Slight increase in cost of labor in March RO sample compared to January’s analysis which we would need to further analyze ($31.79 FRH vs. $29.98 FRH)</a:t>
            </a:r>
          </a:p>
        </p:txBody>
      </p:sp>
      <p:sp>
        <p:nvSpPr>
          <p:cNvPr id="9" name="Slide Number Placeholder 8">
            <a:extLst>
              <a:ext uri="{FF2B5EF4-FFF2-40B4-BE49-F238E27FC236}">
                <a16:creationId xmlns:a16="http://schemas.microsoft.com/office/drawing/2014/main" id="{C3DCB1CA-7FEB-D61E-9E34-FFEDCF09AB5F}"/>
              </a:ext>
            </a:extLst>
          </p:cNvPr>
          <p:cNvSpPr>
            <a:spLocks noGrp="1"/>
          </p:cNvSpPr>
          <p:nvPr>
            <p:ph type="sldNum" sz="quarter" idx="12"/>
          </p:nvPr>
        </p:nvSpPr>
        <p:spPr/>
        <p:txBody>
          <a:bodyPr/>
          <a:lstStyle/>
          <a:p>
            <a:fld id="{6FF9F0C5-380F-41C2-899A-BAC0F0927E16}" type="slidenum">
              <a:rPr lang="en-US" smtClean="0"/>
              <a:t>7</a:t>
            </a:fld>
            <a:endParaRPr lang="en-US" dirty="0"/>
          </a:p>
        </p:txBody>
      </p:sp>
      <p:pic>
        <p:nvPicPr>
          <p:cNvPr id="8" name="Picture 7">
            <a:extLst>
              <a:ext uri="{FF2B5EF4-FFF2-40B4-BE49-F238E27FC236}">
                <a16:creationId xmlns:a16="http://schemas.microsoft.com/office/drawing/2014/main" id="{88F96636-5915-76CE-5B98-9C9265495EDD}"/>
              </a:ext>
            </a:extLst>
          </p:cNvPr>
          <p:cNvPicPr>
            <a:picLocks noChangeAspect="1"/>
          </p:cNvPicPr>
          <p:nvPr/>
        </p:nvPicPr>
        <p:blipFill>
          <a:blip r:embed="rId2"/>
          <a:stretch>
            <a:fillRect/>
          </a:stretch>
        </p:blipFill>
        <p:spPr>
          <a:xfrm>
            <a:off x="5902076" y="1665838"/>
            <a:ext cx="5378559" cy="4582562"/>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vert="horz" lIns="91440" tIns="45720" rIns="91440" bIns="45720" rtlCol="0" anchor="t">
            <a:normAutofit fontScale="90000"/>
          </a:bodyPr>
          <a:lstStyle/>
          <a:p>
            <a:r>
              <a:rPr lang="en-US" sz="4900" b="1" dirty="0">
                <a:solidFill>
                  <a:srgbClr val="221E1F"/>
                </a:solidFill>
                <a:latin typeface="Calibri" panose="020F0502020204030204" pitchFamily="34" charset="0"/>
              </a:rPr>
              <a:t>SWOT Analysis- Strengths</a:t>
            </a:r>
            <a:br>
              <a:rPr lang="en-US" sz="4900" b="1" dirty="0">
                <a:solidFill>
                  <a:srgbClr val="221E1F"/>
                </a:solidFill>
                <a:latin typeface="Calibri" panose="020F0502020204030204" pitchFamily="34" charset="0"/>
              </a:rPr>
            </a:br>
            <a:endParaRPr lang="en-US" sz="4900" b="1" dirty="0">
              <a:solidFill>
                <a:srgbClr val="221E1F"/>
              </a:solidFill>
              <a:latin typeface="Calibri" panose="020F0502020204030204" pitchFamily="34" charset="0"/>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2589212" y="2133600"/>
            <a:ext cx="8915400" cy="4303414"/>
          </a:xfrm>
        </p:spPr>
        <p:txBody>
          <a:bodyPr vert="horz" lIns="91440" tIns="45720" rIns="91440" bIns="45720" rtlCol="0">
            <a:normAutofit fontScale="47500" lnSpcReduction="20000"/>
          </a:bodyPr>
          <a:lstStyle/>
          <a:p>
            <a:r>
              <a:rPr lang="en-US" sz="8000" dirty="0">
                <a:solidFill>
                  <a:srgbClr val="000000"/>
                </a:solidFill>
                <a:latin typeface="Calibri" panose="020F0502020204030204" pitchFamily="34" charset="0"/>
              </a:rPr>
              <a:t>Strengths</a:t>
            </a:r>
          </a:p>
          <a:p>
            <a:pPr lvl="1"/>
            <a:r>
              <a:rPr lang="en-US" sz="3800" dirty="0">
                <a:solidFill>
                  <a:srgbClr val="000000"/>
                </a:solidFill>
                <a:latin typeface="Calibri" panose="020F0502020204030204" pitchFamily="34" charset="0"/>
              </a:rPr>
              <a:t>Top-tier Service Department: Our service department consistently ranks among the top 10 Toyota service departments in the United States, indicating our high quality of service and customer satisfaction.</a:t>
            </a:r>
          </a:p>
          <a:p>
            <a:pPr lvl="1"/>
            <a:r>
              <a:rPr lang="en-US" sz="3800" dirty="0">
                <a:solidFill>
                  <a:srgbClr val="000000"/>
                </a:solidFill>
                <a:latin typeface="Calibri" panose="020F0502020204030204" pitchFamily="34" charset="0"/>
              </a:rPr>
              <a:t>Loyal Customer Base: We have built a loyal customer base over the years, who trust us for their automotive needs and regularly return for service and purchases.</a:t>
            </a:r>
          </a:p>
          <a:p>
            <a:pPr lvl="1"/>
            <a:r>
              <a:rPr lang="en-US" sz="3800" dirty="0">
                <a:solidFill>
                  <a:srgbClr val="000000"/>
                </a:solidFill>
                <a:latin typeface="Calibri" panose="020F0502020204030204" pitchFamily="34" charset="0"/>
              </a:rPr>
              <a:t>Strong Technicians and Leadership: We boast skilled technicians and stable leadership, including a long-term service director and parts director, ensuring consistent quality and expertise in our services.</a:t>
            </a:r>
          </a:p>
          <a:p>
            <a:pPr lvl="1"/>
            <a:r>
              <a:rPr lang="en-US" sz="3800" dirty="0">
                <a:solidFill>
                  <a:srgbClr val="000000"/>
                </a:solidFill>
                <a:latin typeface="Calibri" panose="020F0502020204030204" pitchFamily="34" charset="0"/>
              </a:rPr>
              <a:t>Capacity and Efficiency: Our service center has good capacity and continually improves processes and systems to reduce customer wait times, providing efficient service.</a:t>
            </a:r>
          </a:p>
          <a:p>
            <a:pPr lvl="1"/>
            <a:r>
              <a:rPr lang="en-US" sz="3800" dirty="0">
                <a:solidFill>
                  <a:srgbClr val="000000"/>
                </a:solidFill>
                <a:latin typeface="Calibri" panose="020F0502020204030204" pitchFamily="34" charset="0"/>
              </a:rPr>
              <a:t>Investment in Customer Convenience: We heavily invest in customer convenience by offering loaner vehicles and being closed on Sundays, catering to their needs and preferences.</a:t>
            </a:r>
          </a:p>
          <a:p>
            <a:endParaRPr lang="en-US" sz="8000" dirty="0">
              <a:solidFill>
                <a:srgbClr val="000000"/>
              </a:solidFill>
              <a:latin typeface="Calibri" panose="020F0502020204030204" pitchFamily="34" charset="0"/>
            </a:endParaRPr>
          </a:p>
        </p:txBody>
      </p:sp>
      <p:sp>
        <p:nvSpPr>
          <p:cNvPr id="4" name="Slide Number Placeholder 3">
            <a:extLst>
              <a:ext uri="{FF2B5EF4-FFF2-40B4-BE49-F238E27FC236}">
                <a16:creationId xmlns:a16="http://schemas.microsoft.com/office/drawing/2014/main" id="{655EDA5B-1928-649B-CF68-5E563C16C4D7}"/>
              </a:ext>
            </a:extLst>
          </p:cNvPr>
          <p:cNvSpPr>
            <a:spLocks noGrp="1"/>
          </p:cNvSpPr>
          <p:nvPr>
            <p:ph type="sldNum" sz="quarter" idx="12"/>
          </p:nvPr>
        </p:nvSpPr>
        <p:spPr/>
        <p:txBody>
          <a:bodyPr/>
          <a:lstStyle/>
          <a:p>
            <a:fld id="{D57F1E4F-1CFF-5643-939E-217C01CDF565}" type="slidenum">
              <a:rPr lang="en-US" smtClean="0"/>
              <a:pPr/>
              <a:t>8</a:t>
            </a:fld>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vert="horz" lIns="91440" tIns="45720" rIns="91440" bIns="45720" rtlCol="0">
            <a:normAutofit fontScale="25000" lnSpcReduction="20000"/>
          </a:bodyPr>
          <a:lstStyle/>
          <a:p>
            <a:r>
              <a:rPr lang="en-US" sz="15200" dirty="0">
                <a:solidFill>
                  <a:srgbClr val="000000"/>
                </a:solidFill>
                <a:latin typeface="Calibri" panose="020F0502020204030204" pitchFamily="34" charset="0"/>
              </a:rPr>
              <a:t>Weaknesses</a:t>
            </a:r>
          </a:p>
          <a:p>
            <a:pPr lvl="1"/>
            <a:r>
              <a:rPr lang="en-US" sz="7800" dirty="0">
                <a:solidFill>
                  <a:srgbClr val="000000"/>
                </a:solidFill>
                <a:latin typeface="Calibri" panose="020F0502020204030204" pitchFamily="34" charset="0"/>
              </a:rPr>
              <a:t>Limited Service Offerings: We need to actively market our capability to work on all makes and models of vehicles to tap into a broader customer base beyond Toyota owners.</a:t>
            </a:r>
          </a:p>
          <a:p>
            <a:pPr lvl="1"/>
            <a:r>
              <a:rPr lang="en-US" sz="7800" dirty="0">
                <a:solidFill>
                  <a:srgbClr val="000000"/>
                </a:solidFill>
                <a:latin typeface="Calibri" panose="020F0502020204030204" pitchFamily="34" charset="0"/>
              </a:rPr>
              <a:t>Lack of Competitive Pricing Transparency: Unlike some competitors, we don't have a non-dealer competitive pricing board in the service drive, potentially deterring price-conscious customers.</a:t>
            </a:r>
          </a:p>
          <a:p>
            <a:pPr lvl="1"/>
            <a:r>
              <a:rPr lang="en-US" sz="7800" dirty="0">
                <a:solidFill>
                  <a:srgbClr val="000000"/>
                </a:solidFill>
                <a:latin typeface="Calibri" panose="020F0502020204030204" pitchFamily="34" charset="0"/>
              </a:rPr>
              <a:t>Communication Gap: We struggle to keep customers informed about the progress of their vehicle service, leading to dissatisfaction and uncertainty.</a:t>
            </a:r>
          </a:p>
          <a:p>
            <a:pPr lvl="1"/>
            <a:r>
              <a:rPr lang="en-US" sz="7800" dirty="0">
                <a:solidFill>
                  <a:srgbClr val="000000"/>
                </a:solidFill>
                <a:latin typeface="Calibri" panose="020F0502020204030204" pitchFamily="34" charset="0"/>
              </a:rPr>
              <a:t>Operating Hours: Independent shops in the area often have longer operating hours, posing a challenge in attracting customers who require service outside regular business hours.</a:t>
            </a:r>
          </a:p>
          <a:p>
            <a:pPr lvl="1"/>
            <a:r>
              <a:rPr lang="en-US" sz="7800" dirty="0">
                <a:solidFill>
                  <a:srgbClr val="000000"/>
                </a:solidFill>
                <a:latin typeface="Calibri" panose="020F0502020204030204" pitchFamily="34" charset="0"/>
              </a:rPr>
              <a:t>Market Competition: There is strong competition from other Toyota dealerships in the market, necessitating continuous efforts to differentiate our offerings.</a:t>
            </a:r>
          </a:p>
          <a:p>
            <a:endParaRPr lang="en-US" sz="8000" dirty="0">
              <a:solidFill>
                <a:srgbClr val="000000"/>
              </a:solidFill>
              <a:latin typeface="Calibri" panose="020F0502020204030204" pitchFamily="34" charset="0"/>
            </a:endParaRPr>
          </a:p>
        </p:txBody>
      </p:sp>
      <p:sp>
        <p:nvSpPr>
          <p:cNvPr id="4" name="Slide Number Placeholder 3">
            <a:extLst>
              <a:ext uri="{FF2B5EF4-FFF2-40B4-BE49-F238E27FC236}">
                <a16:creationId xmlns:a16="http://schemas.microsoft.com/office/drawing/2014/main" id="{FA94FA05-0A75-1637-B2BA-AB930C7EE166}"/>
              </a:ext>
            </a:extLst>
          </p:cNvPr>
          <p:cNvSpPr>
            <a:spLocks noGrp="1"/>
          </p:cNvSpPr>
          <p:nvPr>
            <p:ph type="sldNum" sz="quarter" idx="12"/>
          </p:nvPr>
        </p:nvSpPr>
        <p:spPr/>
        <p:txBody>
          <a:bodyPr/>
          <a:lstStyle/>
          <a:p>
            <a:fld id="{D57F1E4F-1CFF-5643-939E-217C01CDF565}" type="slidenum">
              <a:rPr lang="en-US" smtClean="0"/>
              <a:pPr/>
              <a:t>9</a:t>
            </a:fld>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Wisp</Template>
  <TotalTime>154</TotalTime>
  <Words>2647</Words>
  <Application>Microsoft Office PowerPoint</Application>
  <PresentationFormat>Widescreen</PresentationFormat>
  <Paragraphs>167</Paragraphs>
  <Slides>16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Aptos</vt:lpstr>
      <vt:lpstr>Arial</vt:lpstr>
      <vt:lpstr>Calibri</vt:lpstr>
      <vt:lpstr>Century Gothic</vt:lpstr>
      <vt:lpstr>Wingdings 3</vt:lpstr>
      <vt:lpstr>Wisp</vt:lpstr>
      <vt:lpstr>Service Final Project Paul Kim Toyota Carlsbad</vt:lpstr>
      <vt:lpstr>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Paul Kim</cp:lastModifiedBy>
  <cp:revision>6</cp:revision>
  <dcterms:created xsi:type="dcterms:W3CDTF">2022-12-04T13:10:55Z</dcterms:created>
  <dcterms:modified xsi:type="dcterms:W3CDTF">2024-05-02T03:24:47Z</dcterms:modified>
</cp:coreProperties>
</file>