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Lst>
  <p:sldSz cy="6858000" cx="12192000"/>
  <p:notesSz cx="6858000" cy="9144000"/>
  <p:embeddedFontLst>
    <p:embeddedFont>
      <p:font typeface="Roboto"/>
      <p:regular r:id="rId21"/>
      <p:bold r:id="rId22"/>
      <p:italic r:id="rId23"/>
      <p:boldItalic r:id="rId2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25" roundtripDataSignature="AMtx7mgW4S/9/DJ7mIcYnZEntMRMJbWZl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2862DCC4-4143-4769-85A7-D7154DAFFE9B}">
  <a:tblStyle styleId="{2862DCC4-4143-4769-85A7-D7154DAFFE9B}" styleName="Table_0">
    <a:wholeTbl>
      <a:tcTxStyle b="off" i="off">
        <a:font>
          <a:latin typeface="Trebuchet MS"/>
          <a:ea typeface="Trebuchet MS"/>
          <a:cs typeface="Trebuchet MS"/>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F9F9F9"/>
          </a:solidFill>
        </a:fill>
      </a:tcStyle>
    </a:wholeTbl>
    <a:band1H>
      <a:tcTxStyle/>
      <a:tcStyle>
        <a:fill>
          <a:solidFill>
            <a:srgbClr val="F2F2F2"/>
          </a:solidFill>
        </a:fill>
      </a:tcStyle>
    </a:band1H>
    <a:band2H>
      <a:tcTxStyle/>
    </a:band2H>
    <a:band1V>
      <a:tcTxStyle/>
      <a:tcStyle>
        <a:fill>
          <a:solidFill>
            <a:srgbClr val="F2F2F2"/>
          </a:solidFill>
        </a:fill>
      </a:tcStyle>
    </a:band1V>
    <a:band2V>
      <a:tcTxStyle/>
    </a:band2V>
    <a:lastCol>
      <a:tcTxStyle b="on" i="off">
        <a:font>
          <a:latin typeface="Trebuchet MS"/>
          <a:ea typeface="Trebuchet MS"/>
          <a:cs typeface="Trebuchet MS"/>
        </a:font>
        <a:schemeClr val="lt1"/>
      </a:tcTxStyle>
      <a:tcStyle>
        <a:fill>
          <a:solidFill>
            <a:schemeClr val="accent1"/>
          </a:solidFill>
        </a:fill>
      </a:tcStyle>
    </a:lastCol>
    <a:firstCol>
      <a:tcTxStyle b="on" i="off">
        <a:font>
          <a:latin typeface="Trebuchet MS"/>
          <a:ea typeface="Trebuchet MS"/>
          <a:cs typeface="Trebuchet MS"/>
        </a:font>
        <a:schemeClr val="lt1"/>
      </a:tcTxStyle>
      <a:tcStyle>
        <a:fill>
          <a:solidFill>
            <a:schemeClr val="accent1"/>
          </a:solidFill>
        </a:fill>
      </a:tcStyle>
    </a:firstCol>
    <a:lastRow>
      <a:tcTxStyle b="on" i="off">
        <a:font>
          <a:latin typeface="Trebuchet MS"/>
          <a:ea typeface="Trebuchet MS"/>
          <a:cs typeface="Trebuchet MS"/>
        </a:font>
        <a:schemeClr val="lt1"/>
      </a:tcTxStyle>
      <a:tcStyle>
        <a:tcBdr>
          <a:top>
            <a:ln cap="flat" cmpd="sng" w="38100">
              <a:solidFill>
                <a:schemeClr val="lt1"/>
              </a:solidFill>
              <a:prstDash val="solid"/>
              <a:round/>
              <a:headEnd len="sm" w="sm" type="none"/>
              <a:tailEnd len="sm" w="sm" type="none"/>
            </a:ln>
          </a:top>
        </a:tcBdr>
        <a:fill>
          <a:solidFill>
            <a:schemeClr val="accent1"/>
          </a:solidFill>
        </a:fill>
      </a:tcStyle>
    </a:lastRow>
    <a:seCell>
      <a:tcTxStyle/>
    </a:seCell>
    <a:swCell>
      <a:tcTxStyle/>
    </a:swCell>
    <a:firstRow>
      <a:tcTxStyle b="on" i="off">
        <a:font>
          <a:latin typeface="Trebuchet MS"/>
          <a:ea typeface="Trebuchet MS"/>
          <a:cs typeface="Trebuchet MS"/>
        </a:font>
        <a:schemeClr val="lt1"/>
      </a:tcTxStyle>
      <a:tcStyle>
        <a:tcBdr>
          <a:bottom>
            <a:ln cap="flat" cmpd="sng" w="38100">
              <a:solidFill>
                <a:schemeClr val="lt1"/>
              </a:solidFill>
              <a:prstDash val="solid"/>
              <a:round/>
              <a:headEnd len="sm" w="sm" type="none"/>
              <a:tailEnd len="sm" w="sm" type="none"/>
            </a:ln>
          </a:bottom>
        </a:tcBdr>
        <a:fill>
          <a:solidFill>
            <a:schemeClr val="accent1"/>
          </a:solidFill>
        </a:fill>
      </a:tcStyle>
    </a:firstRow>
    <a:neCell>
      <a:tcTxStyle/>
    </a:neCell>
    <a:nwCell>
      <a:tcTxStyle/>
    </a:nwCell>
  </a:tblStyle>
</a:tblStyleLst>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font" Target="fonts/Roboto-bold.fntdata"/><Relationship Id="rId21" Type="http://schemas.openxmlformats.org/officeDocument/2006/relationships/font" Target="fonts/Roboto-regular.fntdata"/><Relationship Id="rId24" Type="http://schemas.openxmlformats.org/officeDocument/2006/relationships/font" Target="fonts/Roboto-boldItalic.fntdata"/><Relationship Id="rId23" Type="http://schemas.openxmlformats.org/officeDocument/2006/relationships/font" Target="fonts/Roboto-italic.fnt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25" Type="http://customschemas.google.com/relationships/presentationmetadata" Target="meta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 name="Shape 139"/>
        <p:cNvGrpSpPr/>
        <p:nvPr/>
      </p:nvGrpSpPr>
      <p:grpSpPr>
        <a:xfrm>
          <a:off x="0" y="0"/>
          <a:ext cx="0" cy="0"/>
          <a:chOff x="0" y="0"/>
          <a:chExt cx="0" cy="0"/>
        </a:xfrm>
      </p:grpSpPr>
      <p:sp>
        <p:nvSpPr>
          <p:cNvPr id="140" name="Google Shape;140;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1" name="Google Shape;141;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9" name="Shape 199"/>
        <p:cNvGrpSpPr/>
        <p:nvPr/>
      </p:nvGrpSpPr>
      <p:grpSpPr>
        <a:xfrm>
          <a:off x="0" y="0"/>
          <a:ext cx="0" cy="0"/>
          <a:chOff x="0" y="0"/>
          <a:chExt cx="0" cy="0"/>
        </a:xfrm>
      </p:grpSpPr>
      <p:sp>
        <p:nvSpPr>
          <p:cNvPr id="200" name="Google Shape;200;p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1" name="Google Shape;201;p1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5" name="Shape 205"/>
        <p:cNvGrpSpPr/>
        <p:nvPr/>
      </p:nvGrpSpPr>
      <p:grpSpPr>
        <a:xfrm>
          <a:off x="0" y="0"/>
          <a:ext cx="0" cy="0"/>
          <a:chOff x="0" y="0"/>
          <a:chExt cx="0" cy="0"/>
        </a:xfrm>
      </p:grpSpPr>
      <p:sp>
        <p:nvSpPr>
          <p:cNvPr id="206" name="Google Shape;206;p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7" name="Google Shape;207;p1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1" name="Shape 211"/>
        <p:cNvGrpSpPr/>
        <p:nvPr/>
      </p:nvGrpSpPr>
      <p:grpSpPr>
        <a:xfrm>
          <a:off x="0" y="0"/>
          <a:ext cx="0" cy="0"/>
          <a:chOff x="0" y="0"/>
          <a:chExt cx="0" cy="0"/>
        </a:xfrm>
      </p:grpSpPr>
      <p:sp>
        <p:nvSpPr>
          <p:cNvPr id="212" name="Google Shape;212;p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3" name="Google Shape;213;p1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7" name="Shape 217"/>
        <p:cNvGrpSpPr/>
        <p:nvPr/>
      </p:nvGrpSpPr>
      <p:grpSpPr>
        <a:xfrm>
          <a:off x="0" y="0"/>
          <a:ext cx="0" cy="0"/>
          <a:chOff x="0" y="0"/>
          <a:chExt cx="0" cy="0"/>
        </a:xfrm>
      </p:grpSpPr>
      <p:sp>
        <p:nvSpPr>
          <p:cNvPr id="218" name="Google Shape;218;p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9" name="Google Shape;219;p1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3" name="Shape 223"/>
        <p:cNvGrpSpPr/>
        <p:nvPr/>
      </p:nvGrpSpPr>
      <p:grpSpPr>
        <a:xfrm>
          <a:off x="0" y="0"/>
          <a:ext cx="0" cy="0"/>
          <a:chOff x="0" y="0"/>
          <a:chExt cx="0" cy="0"/>
        </a:xfrm>
      </p:grpSpPr>
      <p:sp>
        <p:nvSpPr>
          <p:cNvPr id="224" name="Google Shape;224;p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5" name="Google Shape;225;p1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0" name="Shape 230"/>
        <p:cNvGrpSpPr/>
        <p:nvPr/>
      </p:nvGrpSpPr>
      <p:grpSpPr>
        <a:xfrm>
          <a:off x="0" y="0"/>
          <a:ext cx="0" cy="0"/>
          <a:chOff x="0" y="0"/>
          <a:chExt cx="0" cy="0"/>
        </a:xfrm>
      </p:grpSpPr>
      <p:sp>
        <p:nvSpPr>
          <p:cNvPr id="231" name="Google Shape;231;p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2" name="Google Shape;232;p1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 name="Shape 146"/>
        <p:cNvGrpSpPr/>
        <p:nvPr/>
      </p:nvGrpSpPr>
      <p:grpSpPr>
        <a:xfrm>
          <a:off x="0" y="0"/>
          <a:ext cx="0" cy="0"/>
          <a:chOff x="0" y="0"/>
          <a:chExt cx="0" cy="0"/>
        </a:xfrm>
      </p:grpSpPr>
      <p:sp>
        <p:nvSpPr>
          <p:cNvPr id="147" name="Google Shape;147;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8" name="Google Shape;148;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5" name="Google Shape;155;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0" name="Shape 160"/>
        <p:cNvGrpSpPr/>
        <p:nvPr/>
      </p:nvGrpSpPr>
      <p:grpSpPr>
        <a:xfrm>
          <a:off x="0" y="0"/>
          <a:ext cx="0" cy="0"/>
          <a:chOff x="0" y="0"/>
          <a:chExt cx="0" cy="0"/>
        </a:xfrm>
      </p:grpSpPr>
      <p:sp>
        <p:nvSpPr>
          <p:cNvPr id="161" name="Google Shape;161;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2" name="Google Shape;162;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7" name="Shape 167"/>
        <p:cNvGrpSpPr/>
        <p:nvPr/>
      </p:nvGrpSpPr>
      <p:grpSpPr>
        <a:xfrm>
          <a:off x="0" y="0"/>
          <a:ext cx="0" cy="0"/>
          <a:chOff x="0" y="0"/>
          <a:chExt cx="0" cy="0"/>
        </a:xfrm>
      </p:grpSpPr>
      <p:sp>
        <p:nvSpPr>
          <p:cNvPr id="168" name="Google Shape;168;p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9" name="Google Shape;169;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 name="Shape 174"/>
        <p:cNvGrpSpPr/>
        <p:nvPr/>
      </p:nvGrpSpPr>
      <p:grpSpPr>
        <a:xfrm>
          <a:off x="0" y="0"/>
          <a:ext cx="0" cy="0"/>
          <a:chOff x="0" y="0"/>
          <a:chExt cx="0" cy="0"/>
        </a:xfrm>
      </p:grpSpPr>
      <p:sp>
        <p:nvSpPr>
          <p:cNvPr id="175" name="Google Shape;175;p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6" name="Google Shape;176;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1" name="Shape 181"/>
        <p:cNvGrpSpPr/>
        <p:nvPr/>
      </p:nvGrpSpPr>
      <p:grpSpPr>
        <a:xfrm>
          <a:off x="0" y="0"/>
          <a:ext cx="0" cy="0"/>
          <a:chOff x="0" y="0"/>
          <a:chExt cx="0" cy="0"/>
        </a:xfrm>
      </p:grpSpPr>
      <p:sp>
        <p:nvSpPr>
          <p:cNvPr id="182" name="Google Shape;182;p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3" name="Google Shape;183;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 name="Shape 187"/>
        <p:cNvGrpSpPr/>
        <p:nvPr/>
      </p:nvGrpSpPr>
      <p:grpSpPr>
        <a:xfrm>
          <a:off x="0" y="0"/>
          <a:ext cx="0" cy="0"/>
          <a:chOff x="0" y="0"/>
          <a:chExt cx="0" cy="0"/>
        </a:xfrm>
      </p:grpSpPr>
      <p:sp>
        <p:nvSpPr>
          <p:cNvPr id="188" name="Google Shape;188;p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9" name="Google Shape;189;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3" name="Shape 193"/>
        <p:cNvGrpSpPr/>
        <p:nvPr/>
      </p:nvGrpSpPr>
      <p:grpSpPr>
        <a:xfrm>
          <a:off x="0" y="0"/>
          <a:ext cx="0" cy="0"/>
          <a:chOff x="0" y="0"/>
          <a:chExt cx="0" cy="0"/>
        </a:xfrm>
      </p:grpSpPr>
      <p:sp>
        <p:nvSpPr>
          <p:cNvPr id="194" name="Google Shape;194;p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5" name="Google Shape;195;p1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showMasterSp="0" type="title">
  <p:cSld name="TITLE">
    <p:spTree>
      <p:nvGrpSpPr>
        <p:cNvPr id="22" name="Shape 22"/>
        <p:cNvGrpSpPr/>
        <p:nvPr/>
      </p:nvGrpSpPr>
      <p:grpSpPr>
        <a:xfrm>
          <a:off x="0" y="0"/>
          <a:ext cx="0" cy="0"/>
          <a:chOff x="0" y="0"/>
          <a:chExt cx="0" cy="0"/>
        </a:xfrm>
      </p:grpSpPr>
      <p:grpSp>
        <p:nvGrpSpPr>
          <p:cNvPr id="23" name="Google Shape;23;p18"/>
          <p:cNvGrpSpPr/>
          <p:nvPr/>
        </p:nvGrpSpPr>
        <p:grpSpPr>
          <a:xfrm>
            <a:off x="0" y="-8467"/>
            <a:ext cx="12192000" cy="6866467"/>
            <a:chOff x="0" y="-8467"/>
            <a:chExt cx="12192000" cy="6866467"/>
          </a:xfrm>
        </p:grpSpPr>
        <p:cxnSp>
          <p:nvCxnSpPr>
            <p:cNvPr id="24" name="Google Shape;24;p18"/>
            <p:cNvCxnSpPr/>
            <p:nvPr/>
          </p:nvCxnSpPr>
          <p:spPr>
            <a:xfrm>
              <a:off x="9371012" y="0"/>
              <a:ext cx="1219200" cy="6858000"/>
            </a:xfrm>
            <a:prstGeom prst="straightConnector1">
              <a:avLst/>
            </a:prstGeom>
            <a:noFill/>
            <a:ln cap="flat" cmpd="sng" w="9525">
              <a:solidFill>
                <a:srgbClr val="BFBFBF"/>
              </a:solidFill>
              <a:prstDash val="solid"/>
              <a:round/>
              <a:headEnd len="sm" w="sm" type="none"/>
              <a:tailEnd len="sm" w="sm" type="none"/>
            </a:ln>
          </p:spPr>
        </p:cxnSp>
        <p:cxnSp>
          <p:nvCxnSpPr>
            <p:cNvPr id="25" name="Google Shape;25;p18"/>
            <p:cNvCxnSpPr/>
            <p:nvPr/>
          </p:nvCxnSpPr>
          <p:spPr>
            <a:xfrm flipH="1">
              <a:off x="7425267" y="3681413"/>
              <a:ext cx="4763558" cy="3176587"/>
            </a:xfrm>
            <a:prstGeom prst="straightConnector1">
              <a:avLst/>
            </a:prstGeom>
            <a:noFill/>
            <a:ln cap="flat" cmpd="sng" w="9525">
              <a:solidFill>
                <a:srgbClr val="D8D8D8"/>
              </a:solidFill>
              <a:prstDash val="solid"/>
              <a:round/>
              <a:headEnd len="sm" w="sm" type="none"/>
              <a:tailEnd len="sm" w="sm" type="none"/>
            </a:ln>
          </p:spPr>
        </p:cxnSp>
        <p:sp>
          <p:nvSpPr>
            <p:cNvPr id="26" name="Google Shape;26;p18"/>
            <p:cNvSpPr/>
            <p:nvPr/>
          </p:nvSpPr>
          <p:spPr>
            <a:xfrm>
              <a:off x="9181476" y="-8467"/>
              <a:ext cx="3007349" cy="6866467"/>
            </a:xfrm>
            <a:custGeom>
              <a:rect b="b" l="l" r="r" t="t"/>
              <a:pathLst>
                <a:path extrusionOk="0" h="6866467" w="3007349">
                  <a:moveTo>
                    <a:pt x="2045532" y="0"/>
                  </a:moveTo>
                  <a:lnTo>
                    <a:pt x="3007349" y="0"/>
                  </a:lnTo>
                  <a:lnTo>
                    <a:pt x="3007349" y="6866467"/>
                  </a:lnTo>
                  <a:lnTo>
                    <a:pt x="0" y="6866467"/>
                  </a:lnTo>
                  <a:lnTo>
                    <a:pt x="2045532" y="0"/>
                  </a:lnTo>
                  <a:close/>
                </a:path>
              </a:pathLst>
            </a:custGeom>
            <a:solidFill>
              <a:schemeClr val="accent1">
                <a:alpha val="29803"/>
              </a:schemeClr>
            </a:solidFill>
            <a:ln>
              <a:noFill/>
            </a:ln>
          </p:spPr>
        </p:sp>
        <p:sp>
          <p:nvSpPr>
            <p:cNvPr id="27" name="Google Shape;27;p18"/>
            <p:cNvSpPr/>
            <p:nvPr/>
          </p:nvSpPr>
          <p:spPr>
            <a:xfrm>
              <a:off x="9603442" y="-8467"/>
              <a:ext cx="2588558" cy="6866467"/>
            </a:xfrm>
            <a:custGeom>
              <a:rect b="b" l="l" r="r" t="t"/>
              <a:pathLst>
                <a:path extrusionOk="0" h="6866467" w="2573311">
                  <a:moveTo>
                    <a:pt x="0" y="0"/>
                  </a:moveTo>
                  <a:lnTo>
                    <a:pt x="2573311" y="0"/>
                  </a:lnTo>
                  <a:lnTo>
                    <a:pt x="2573311" y="6866467"/>
                  </a:lnTo>
                  <a:lnTo>
                    <a:pt x="1202336" y="6866467"/>
                  </a:lnTo>
                  <a:lnTo>
                    <a:pt x="0" y="0"/>
                  </a:lnTo>
                  <a:close/>
                </a:path>
              </a:pathLst>
            </a:custGeom>
            <a:solidFill>
              <a:schemeClr val="accent1">
                <a:alpha val="20000"/>
              </a:schemeClr>
            </a:solidFill>
            <a:ln>
              <a:noFill/>
            </a:ln>
          </p:spPr>
        </p:sp>
        <p:sp>
          <p:nvSpPr>
            <p:cNvPr id="28" name="Google Shape;28;p18"/>
            <p:cNvSpPr/>
            <p:nvPr/>
          </p:nvSpPr>
          <p:spPr>
            <a:xfrm>
              <a:off x="8932333" y="3048000"/>
              <a:ext cx="3259667" cy="3810000"/>
            </a:xfrm>
            <a:prstGeom prst="triangle">
              <a:avLst>
                <a:gd fmla="val 100000" name="adj"/>
              </a:avLst>
            </a:prstGeom>
            <a:solidFill>
              <a:schemeClr val="accent2">
                <a:alpha val="71764"/>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 name="Google Shape;29;p18"/>
            <p:cNvSpPr/>
            <p:nvPr/>
          </p:nvSpPr>
          <p:spPr>
            <a:xfrm>
              <a:off x="9334500" y="-8467"/>
              <a:ext cx="2854326" cy="6866467"/>
            </a:xfrm>
            <a:custGeom>
              <a:rect b="b" l="l" r="r" t="t"/>
              <a:pathLst>
                <a:path extrusionOk="0" h="6866467" w="2858013">
                  <a:moveTo>
                    <a:pt x="0" y="0"/>
                  </a:moveTo>
                  <a:lnTo>
                    <a:pt x="2858013" y="0"/>
                  </a:lnTo>
                  <a:lnTo>
                    <a:pt x="2858013" y="6866467"/>
                  </a:lnTo>
                  <a:lnTo>
                    <a:pt x="2473942" y="6866467"/>
                  </a:lnTo>
                  <a:lnTo>
                    <a:pt x="0" y="0"/>
                  </a:lnTo>
                  <a:close/>
                </a:path>
              </a:pathLst>
            </a:custGeom>
            <a:solidFill>
              <a:srgbClr val="858585">
                <a:alpha val="69803"/>
              </a:srgbClr>
            </a:solidFill>
            <a:ln>
              <a:noFill/>
            </a:ln>
          </p:spPr>
        </p:sp>
        <p:sp>
          <p:nvSpPr>
            <p:cNvPr id="30" name="Google Shape;30;p18"/>
            <p:cNvSpPr/>
            <p:nvPr/>
          </p:nvSpPr>
          <p:spPr>
            <a:xfrm>
              <a:off x="10898730" y="-8467"/>
              <a:ext cx="1290094" cy="6866467"/>
            </a:xfrm>
            <a:custGeom>
              <a:rect b="b" l="l" r="r" t="t"/>
              <a:pathLst>
                <a:path extrusionOk="0" h="6858000" w="1290094">
                  <a:moveTo>
                    <a:pt x="1019735" y="0"/>
                  </a:moveTo>
                  <a:lnTo>
                    <a:pt x="1290094" y="0"/>
                  </a:lnTo>
                  <a:lnTo>
                    <a:pt x="1290094" y="6858000"/>
                  </a:lnTo>
                  <a:lnTo>
                    <a:pt x="0" y="6858000"/>
                  </a:lnTo>
                  <a:lnTo>
                    <a:pt x="1019735" y="0"/>
                  </a:lnTo>
                  <a:close/>
                </a:path>
              </a:pathLst>
            </a:custGeom>
            <a:solidFill>
              <a:srgbClr val="EAEAEA">
                <a:alpha val="69803"/>
              </a:srgbClr>
            </a:solidFill>
            <a:ln>
              <a:noFill/>
            </a:ln>
          </p:spPr>
        </p:sp>
        <p:sp>
          <p:nvSpPr>
            <p:cNvPr id="31" name="Google Shape;31;p18"/>
            <p:cNvSpPr/>
            <p:nvPr/>
          </p:nvSpPr>
          <p:spPr>
            <a:xfrm>
              <a:off x="10938999" y="-8467"/>
              <a:ext cx="1249825" cy="6866467"/>
            </a:xfrm>
            <a:custGeom>
              <a:rect b="b" l="l" r="r" t="t"/>
              <a:pathLst>
                <a:path extrusionOk="0" h="6858000" w="1249825">
                  <a:moveTo>
                    <a:pt x="0" y="0"/>
                  </a:moveTo>
                  <a:lnTo>
                    <a:pt x="1249825" y="0"/>
                  </a:lnTo>
                  <a:lnTo>
                    <a:pt x="1249825" y="6858000"/>
                  </a:lnTo>
                  <a:lnTo>
                    <a:pt x="1109382" y="6858000"/>
                  </a:lnTo>
                  <a:lnTo>
                    <a:pt x="0" y="0"/>
                  </a:lnTo>
                  <a:close/>
                </a:path>
              </a:pathLst>
            </a:custGeom>
            <a:solidFill>
              <a:schemeClr val="accent1">
                <a:alpha val="64705"/>
              </a:schemeClr>
            </a:solidFill>
            <a:ln>
              <a:noFill/>
            </a:ln>
          </p:spPr>
        </p:sp>
        <p:sp>
          <p:nvSpPr>
            <p:cNvPr id="32" name="Google Shape;32;p18"/>
            <p:cNvSpPr/>
            <p:nvPr/>
          </p:nvSpPr>
          <p:spPr>
            <a:xfrm>
              <a:off x="10371666" y="3589867"/>
              <a:ext cx="1817159" cy="3268133"/>
            </a:xfrm>
            <a:prstGeom prst="triangle">
              <a:avLst>
                <a:gd fmla="val 100000" name="adj"/>
              </a:avLst>
            </a:prstGeom>
            <a:solidFill>
              <a:schemeClr val="accent1">
                <a:alpha val="800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 name="Google Shape;33;p18"/>
            <p:cNvSpPr/>
            <p:nvPr/>
          </p:nvSpPr>
          <p:spPr>
            <a:xfrm rot="10800000">
              <a:off x="0" y="0"/>
              <a:ext cx="842596" cy="5666154"/>
            </a:xfrm>
            <a:prstGeom prst="triangle">
              <a:avLst>
                <a:gd fmla="val 100000" name="adj"/>
              </a:avLst>
            </a:prstGeom>
            <a:solidFill>
              <a:schemeClr val="accent1">
                <a:alpha val="84705"/>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4" name="Google Shape;34;p18"/>
          <p:cNvSpPr txBox="1"/>
          <p:nvPr>
            <p:ph type="ctrTitle"/>
          </p:nvPr>
        </p:nvSpPr>
        <p:spPr>
          <a:xfrm>
            <a:off x="1507067" y="2404534"/>
            <a:ext cx="7766936" cy="1646302"/>
          </a:xfrm>
          <a:prstGeom prst="rect">
            <a:avLst/>
          </a:prstGeom>
          <a:noFill/>
          <a:ln>
            <a:noFill/>
          </a:ln>
        </p:spPr>
        <p:txBody>
          <a:bodyPr anchorCtr="0" anchor="b" bIns="45700" lIns="91425" spcFirstLastPara="1" rIns="91425" wrap="square" tIns="45700">
            <a:noAutofit/>
          </a:bodyPr>
          <a:lstStyle>
            <a:lvl1pPr lvl="0" algn="r">
              <a:spcBef>
                <a:spcPts val="0"/>
              </a:spcBef>
              <a:spcAft>
                <a:spcPts val="0"/>
              </a:spcAft>
              <a:buClr>
                <a:schemeClr val="accent1"/>
              </a:buClr>
              <a:buSzPts val="5400"/>
              <a:buFont typeface="Trebuchet MS"/>
              <a:buNone/>
              <a:defRPr sz="5400">
                <a:solidFill>
                  <a:schemeClr val="accen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18"/>
          <p:cNvSpPr txBox="1"/>
          <p:nvPr>
            <p:ph idx="1" type="subTitle"/>
          </p:nvPr>
        </p:nvSpPr>
        <p:spPr>
          <a:xfrm>
            <a:off x="1507067" y="4050833"/>
            <a:ext cx="7766936" cy="1096899"/>
          </a:xfrm>
          <a:prstGeom prst="rect">
            <a:avLst/>
          </a:prstGeom>
          <a:noFill/>
          <a:ln>
            <a:noFill/>
          </a:ln>
        </p:spPr>
        <p:txBody>
          <a:bodyPr anchorCtr="0" anchor="t" bIns="45700" lIns="91425" spcFirstLastPara="1" rIns="91425" wrap="square" tIns="45700">
            <a:normAutofit/>
          </a:bodyPr>
          <a:lstStyle>
            <a:lvl1pPr lvl="0" algn="r">
              <a:spcBef>
                <a:spcPts val="1000"/>
              </a:spcBef>
              <a:spcAft>
                <a:spcPts val="0"/>
              </a:spcAft>
              <a:buSzPts val="1440"/>
              <a:buNone/>
              <a:defRPr>
                <a:solidFill>
                  <a:srgbClr val="7F7F7F"/>
                </a:solidFill>
              </a:defRPr>
            </a:lvl1pPr>
            <a:lvl2pPr lvl="1" algn="ctr">
              <a:spcBef>
                <a:spcPts val="1000"/>
              </a:spcBef>
              <a:spcAft>
                <a:spcPts val="0"/>
              </a:spcAft>
              <a:buSzPts val="1280"/>
              <a:buNone/>
              <a:defRPr>
                <a:solidFill>
                  <a:srgbClr val="888888"/>
                </a:solidFill>
              </a:defRPr>
            </a:lvl2pPr>
            <a:lvl3pPr lvl="2" algn="ctr">
              <a:spcBef>
                <a:spcPts val="1000"/>
              </a:spcBef>
              <a:spcAft>
                <a:spcPts val="0"/>
              </a:spcAft>
              <a:buSzPts val="1120"/>
              <a:buNone/>
              <a:defRPr>
                <a:solidFill>
                  <a:srgbClr val="888888"/>
                </a:solidFill>
              </a:defRPr>
            </a:lvl3pPr>
            <a:lvl4pPr lvl="3" algn="ctr">
              <a:spcBef>
                <a:spcPts val="1000"/>
              </a:spcBef>
              <a:spcAft>
                <a:spcPts val="0"/>
              </a:spcAft>
              <a:buSzPts val="960"/>
              <a:buNone/>
              <a:defRPr>
                <a:solidFill>
                  <a:srgbClr val="888888"/>
                </a:solidFill>
              </a:defRPr>
            </a:lvl4pPr>
            <a:lvl5pPr lvl="4" algn="ctr">
              <a:spcBef>
                <a:spcPts val="1000"/>
              </a:spcBef>
              <a:spcAft>
                <a:spcPts val="0"/>
              </a:spcAft>
              <a:buSzPts val="960"/>
              <a:buNone/>
              <a:defRPr>
                <a:solidFill>
                  <a:srgbClr val="888888"/>
                </a:solidFill>
              </a:defRPr>
            </a:lvl5pPr>
            <a:lvl6pPr lvl="5" algn="ctr">
              <a:spcBef>
                <a:spcPts val="1000"/>
              </a:spcBef>
              <a:spcAft>
                <a:spcPts val="0"/>
              </a:spcAft>
              <a:buSzPts val="960"/>
              <a:buNone/>
              <a:defRPr>
                <a:solidFill>
                  <a:srgbClr val="888888"/>
                </a:solidFill>
              </a:defRPr>
            </a:lvl6pPr>
            <a:lvl7pPr lvl="6" algn="ctr">
              <a:spcBef>
                <a:spcPts val="1000"/>
              </a:spcBef>
              <a:spcAft>
                <a:spcPts val="0"/>
              </a:spcAft>
              <a:buSzPts val="960"/>
              <a:buNone/>
              <a:defRPr>
                <a:solidFill>
                  <a:srgbClr val="888888"/>
                </a:solidFill>
              </a:defRPr>
            </a:lvl7pPr>
            <a:lvl8pPr lvl="7" algn="ctr">
              <a:spcBef>
                <a:spcPts val="1000"/>
              </a:spcBef>
              <a:spcAft>
                <a:spcPts val="0"/>
              </a:spcAft>
              <a:buSzPts val="960"/>
              <a:buNone/>
              <a:defRPr>
                <a:solidFill>
                  <a:srgbClr val="888888"/>
                </a:solidFill>
              </a:defRPr>
            </a:lvl8pPr>
            <a:lvl9pPr lvl="8" algn="ctr">
              <a:spcBef>
                <a:spcPts val="1000"/>
              </a:spcBef>
              <a:spcAft>
                <a:spcPts val="0"/>
              </a:spcAft>
              <a:buSzPts val="960"/>
              <a:buNone/>
              <a:defRPr>
                <a:solidFill>
                  <a:srgbClr val="888888"/>
                </a:solidFill>
              </a:defRPr>
            </a:lvl9pPr>
          </a:lstStyle>
          <a:p/>
        </p:txBody>
      </p:sp>
      <p:sp>
        <p:nvSpPr>
          <p:cNvPr id="36" name="Google Shape;36;p18"/>
          <p:cNvSpPr txBox="1"/>
          <p:nvPr>
            <p:ph idx="10" type="dt"/>
          </p:nvPr>
        </p:nvSpPr>
        <p:spPr>
          <a:xfrm>
            <a:off x="7205133" y="6041362"/>
            <a:ext cx="911939"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7" name="Google Shape;37;p18"/>
          <p:cNvSpPr txBox="1"/>
          <p:nvPr>
            <p:ph idx="11" type="ftr"/>
          </p:nvPr>
        </p:nvSpPr>
        <p:spPr>
          <a:xfrm>
            <a:off x="677334" y="6041362"/>
            <a:ext cx="6297612"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18"/>
          <p:cNvSpPr txBox="1"/>
          <p:nvPr>
            <p:ph idx="12" type="sldNum"/>
          </p:nvPr>
        </p:nvSpPr>
        <p:spPr>
          <a:xfrm>
            <a:off x="8590663" y="6041362"/>
            <a:ext cx="683339"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aption">
  <p:cSld name="Title and Caption">
    <p:spTree>
      <p:nvGrpSpPr>
        <p:cNvPr id="90" name="Shape 90"/>
        <p:cNvGrpSpPr/>
        <p:nvPr/>
      </p:nvGrpSpPr>
      <p:grpSpPr>
        <a:xfrm>
          <a:off x="0" y="0"/>
          <a:ext cx="0" cy="0"/>
          <a:chOff x="0" y="0"/>
          <a:chExt cx="0" cy="0"/>
        </a:xfrm>
      </p:grpSpPr>
      <p:sp>
        <p:nvSpPr>
          <p:cNvPr id="91" name="Google Shape;91;p27"/>
          <p:cNvSpPr txBox="1"/>
          <p:nvPr>
            <p:ph type="title"/>
          </p:nvPr>
        </p:nvSpPr>
        <p:spPr>
          <a:xfrm>
            <a:off x="677335" y="609600"/>
            <a:ext cx="8596668" cy="3403600"/>
          </a:xfrm>
          <a:prstGeom prst="rect">
            <a:avLst/>
          </a:prstGeom>
          <a:noFill/>
          <a:ln>
            <a:noFill/>
          </a:ln>
        </p:spPr>
        <p:txBody>
          <a:bodyPr anchorCtr="0" anchor="ctr" bIns="45700" lIns="91425" spcFirstLastPara="1" rIns="91425" wrap="square" tIns="45700">
            <a:normAutofit/>
          </a:bodyPr>
          <a:lstStyle>
            <a:lvl1pPr lvl="0" algn="l">
              <a:spcBef>
                <a:spcPts val="0"/>
              </a:spcBef>
              <a:spcAft>
                <a:spcPts val="0"/>
              </a:spcAft>
              <a:buClr>
                <a:schemeClr val="accent1"/>
              </a:buClr>
              <a:buSzPts val="4400"/>
              <a:buFont typeface="Trebuchet MS"/>
              <a:buNone/>
              <a:defRPr b="0" sz="4400" cap="none"/>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2" name="Google Shape;92;p27"/>
          <p:cNvSpPr txBox="1"/>
          <p:nvPr>
            <p:ph idx="1" type="body"/>
          </p:nvPr>
        </p:nvSpPr>
        <p:spPr>
          <a:xfrm>
            <a:off x="677335" y="4470400"/>
            <a:ext cx="8596668" cy="1570962"/>
          </a:xfrm>
          <a:prstGeom prst="rect">
            <a:avLst/>
          </a:prstGeom>
          <a:noFill/>
          <a:ln>
            <a:noFill/>
          </a:ln>
        </p:spPr>
        <p:txBody>
          <a:bodyPr anchorCtr="0" anchor="ctr" bIns="45700" lIns="91425" spcFirstLastPara="1" rIns="91425" wrap="square" tIns="45700">
            <a:normAutofit/>
          </a:bodyPr>
          <a:lstStyle>
            <a:lvl1pPr indent="-228600" lvl="0" marL="457200" algn="l">
              <a:spcBef>
                <a:spcPts val="1000"/>
              </a:spcBef>
              <a:spcAft>
                <a:spcPts val="0"/>
              </a:spcAft>
              <a:buSzPts val="1440"/>
              <a:buNone/>
              <a:defRPr sz="1800">
                <a:solidFill>
                  <a:srgbClr val="3F3F3F"/>
                </a:solidFill>
              </a:defRPr>
            </a:lvl1pPr>
            <a:lvl2pPr indent="-228600" lvl="1" marL="914400" algn="l">
              <a:spcBef>
                <a:spcPts val="1000"/>
              </a:spcBef>
              <a:spcAft>
                <a:spcPts val="0"/>
              </a:spcAft>
              <a:buSzPts val="1440"/>
              <a:buNone/>
              <a:defRPr sz="1800">
                <a:solidFill>
                  <a:srgbClr val="888888"/>
                </a:solidFill>
              </a:defRPr>
            </a:lvl2pPr>
            <a:lvl3pPr indent="-228600" lvl="2" marL="1371600" algn="l">
              <a:spcBef>
                <a:spcPts val="1000"/>
              </a:spcBef>
              <a:spcAft>
                <a:spcPts val="0"/>
              </a:spcAft>
              <a:buSzPts val="1280"/>
              <a:buNone/>
              <a:defRPr sz="1600">
                <a:solidFill>
                  <a:srgbClr val="888888"/>
                </a:solidFill>
              </a:defRPr>
            </a:lvl3pPr>
            <a:lvl4pPr indent="-228600" lvl="3" marL="1828800" algn="l">
              <a:spcBef>
                <a:spcPts val="1000"/>
              </a:spcBef>
              <a:spcAft>
                <a:spcPts val="0"/>
              </a:spcAft>
              <a:buSzPts val="1120"/>
              <a:buNone/>
              <a:defRPr sz="1400">
                <a:solidFill>
                  <a:srgbClr val="888888"/>
                </a:solidFill>
              </a:defRPr>
            </a:lvl4pPr>
            <a:lvl5pPr indent="-228600" lvl="4" marL="2286000" algn="l">
              <a:spcBef>
                <a:spcPts val="1000"/>
              </a:spcBef>
              <a:spcAft>
                <a:spcPts val="0"/>
              </a:spcAft>
              <a:buSzPts val="1120"/>
              <a:buNone/>
              <a:defRPr sz="1400">
                <a:solidFill>
                  <a:srgbClr val="888888"/>
                </a:solidFill>
              </a:defRPr>
            </a:lvl5pPr>
            <a:lvl6pPr indent="-228600" lvl="5" marL="2743200" algn="l">
              <a:spcBef>
                <a:spcPts val="1000"/>
              </a:spcBef>
              <a:spcAft>
                <a:spcPts val="0"/>
              </a:spcAft>
              <a:buSzPts val="1120"/>
              <a:buNone/>
              <a:defRPr sz="1400">
                <a:solidFill>
                  <a:srgbClr val="888888"/>
                </a:solidFill>
              </a:defRPr>
            </a:lvl6pPr>
            <a:lvl7pPr indent="-228600" lvl="6" marL="3200400" algn="l">
              <a:spcBef>
                <a:spcPts val="1000"/>
              </a:spcBef>
              <a:spcAft>
                <a:spcPts val="0"/>
              </a:spcAft>
              <a:buSzPts val="1120"/>
              <a:buNone/>
              <a:defRPr sz="1400">
                <a:solidFill>
                  <a:srgbClr val="888888"/>
                </a:solidFill>
              </a:defRPr>
            </a:lvl7pPr>
            <a:lvl8pPr indent="-228600" lvl="7" marL="3657600" algn="l">
              <a:spcBef>
                <a:spcPts val="1000"/>
              </a:spcBef>
              <a:spcAft>
                <a:spcPts val="0"/>
              </a:spcAft>
              <a:buSzPts val="1120"/>
              <a:buNone/>
              <a:defRPr sz="1400">
                <a:solidFill>
                  <a:srgbClr val="888888"/>
                </a:solidFill>
              </a:defRPr>
            </a:lvl8pPr>
            <a:lvl9pPr indent="-228600" lvl="8" marL="4114800" algn="l">
              <a:spcBef>
                <a:spcPts val="1000"/>
              </a:spcBef>
              <a:spcAft>
                <a:spcPts val="0"/>
              </a:spcAft>
              <a:buSzPts val="1120"/>
              <a:buNone/>
              <a:defRPr sz="1400">
                <a:solidFill>
                  <a:srgbClr val="888888"/>
                </a:solidFill>
              </a:defRPr>
            </a:lvl9pPr>
          </a:lstStyle>
          <a:p/>
        </p:txBody>
      </p:sp>
      <p:sp>
        <p:nvSpPr>
          <p:cNvPr id="93" name="Google Shape;93;p27"/>
          <p:cNvSpPr txBox="1"/>
          <p:nvPr>
            <p:ph idx="10" type="dt"/>
          </p:nvPr>
        </p:nvSpPr>
        <p:spPr>
          <a:xfrm>
            <a:off x="7205133" y="6041362"/>
            <a:ext cx="911939"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4" name="Google Shape;94;p27"/>
          <p:cNvSpPr txBox="1"/>
          <p:nvPr>
            <p:ph idx="11" type="ftr"/>
          </p:nvPr>
        </p:nvSpPr>
        <p:spPr>
          <a:xfrm>
            <a:off x="677334" y="6041362"/>
            <a:ext cx="6297612"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5" name="Google Shape;95;p27"/>
          <p:cNvSpPr txBox="1"/>
          <p:nvPr>
            <p:ph idx="12" type="sldNum"/>
          </p:nvPr>
        </p:nvSpPr>
        <p:spPr>
          <a:xfrm>
            <a:off x="8590663" y="6041362"/>
            <a:ext cx="683339"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with Caption">
  <p:cSld name="Quote with Caption">
    <p:spTree>
      <p:nvGrpSpPr>
        <p:cNvPr id="96" name="Shape 96"/>
        <p:cNvGrpSpPr/>
        <p:nvPr/>
      </p:nvGrpSpPr>
      <p:grpSpPr>
        <a:xfrm>
          <a:off x="0" y="0"/>
          <a:ext cx="0" cy="0"/>
          <a:chOff x="0" y="0"/>
          <a:chExt cx="0" cy="0"/>
        </a:xfrm>
      </p:grpSpPr>
      <p:sp>
        <p:nvSpPr>
          <p:cNvPr id="97" name="Google Shape;97;p28"/>
          <p:cNvSpPr txBox="1"/>
          <p:nvPr>
            <p:ph type="title"/>
          </p:nvPr>
        </p:nvSpPr>
        <p:spPr>
          <a:xfrm>
            <a:off x="931334" y="609600"/>
            <a:ext cx="8094134" cy="3022600"/>
          </a:xfrm>
          <a:prstGeom prst="rect">
            <a:avLst/>
          </a:prstGeom>
          <a:noFill/>
          <a:ln>
            <a:noFill/>
          </a:ln>
        </p:spPr>
        <p:txBody>
          <a:bodyPr anchorCtr="0" anchor="ctr" bIns="45700" lIns="91425" spcFirstLastPara="1" rIns="91425" wrap="square" tIns="45700">
            <a:normAutofit/>
          </a:bodyPr>
          <a:lstStyle>
            <a:lvl1pPr lvl="0" algn="l">
              <a:spcBef>
                <a:spcPts val="0"/>
              </a:spcBef>
              <a:spcAft>
                <a:spcPts val="0"/>
              </a:spcAft>
              <a:buClr>
                <a:schemeClr val="accent1"/>
              </a:buClr>
              <a:buSzPts val="4400"/>
              <a:buFont typeface="Trebuchet MS"/>
              <a:buNone/>
              <a:defRPr b="0" sz="4400" cap="none"/>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8" name="Google Shape;98;p28"/>
          <p:cNvSpPr txBox="1"/>
          <p:nvPr>
            <p:ph idx="1" type="body"/>
          </p:nvPr>
        </p:nvSpPr>
        <p:spPr>
          <a:xfrm>
            <a:off x="1366139" y="3632200"/>
            <a:ext cx="7224524" cy="381000"/>
          </a:xfrm>
          <a:prstGeom prst="rect">
            <a:avLst/>
          </a:prstGeom>
          <a:noFill/>
          <a:ln>
            <a:noFill/>
          </a:ln>
        </p:spPr>
        <p:txBody>
          <a:bodyPr anchorCtr="0" anchor="ctr" bIns="45700" lIns="91425" spcFirstLastPara="1" rIns="91425" wrap="square" tIns="45700">
            <a:noAutofit/>
          </a:bodyPr>
          <a:lstStyle>
            <a:lvl1pPr indent="-228600" lvl="0" marL="457200" algn="l">
              <a:spcBef>
                <a:spcPts val="1000"/>
              </a:spcBef>
              <a:spcAft>
                <a:spcPts val="0"/>
              </a:spcAft>
              <a:buSzPts val="1280"/>
              <a:buFont typeface="Trebuchet MS"/>
              <a:buNone/>
              <a:defRPr sz="1600">
                <a:solidFill>
                  <a:srgbClr val="7F7F7F"/>
                </a:solidFill>
              </a:defRPr>
            </a:lvl1pPr>
            <a:lvl2pPr indent="-228600" lvl="1" marL="914400" algn="l">
              <a:spcBef>
                <a:spcPts val="1000"/>
              </a:spcBef>
              <a:spcAft>
                <a:spcPts val="0"/>
              </a:spcAft>
              <a:buSzPts val="1280"/>
              <a:buFont typeface="Trebuchet MS"/>
              <a:buNone/>
              <a:defRPr/>
            </a:lvl2pPr>
            <a:lvl3pPr indent="-228600" lvl="2" marL="1371600" algn="l">
              <a:spcBef>
                <a:spcPts val="1000"/>
              </a:spcBef>
              <a:spcAft>
                <a:spcPts val="0"/>
              </a:spcAft>
              <a:buSzPts val="1120"/>
              <a:buFont typeface="Trebuchet MS"/>
              <a:buNone/>
              <a:defRPr/>
            </a:lvl3pPr>
            <a:lvl4pPr indent="-228600" lvl="3" marL="1828800" algn="l">
              <a:spcBef>
                <a:spcPts val="1000"/>
              </a:spcBef>
              <a:spcAft>
                <a:spcPts val="0"/>
              </a:spcAft>
              <a:buSzPts val="960"/>
              <a:buFont typeface="Trebuchet MS"/>
              <a:buNone/>
              <a:defRPr/>
            </a:lvl4pPr>
            <a:lvl5pPr indent="-228600" lvl="4" marL="2286000" algn="l">
              <a:spcBef>
                <a:spcPts val="1000"/>
              </a:spcBef>
              <a:spcAft>
                <a:spcPts val="0"/>
              </a:spcAft>
              <a:buSzPts val="960"/>
              <a:buFont typeface="Trebuchet MS"/>
              <a:buNone/>
              <a:defRPr/>
            </a:lvl5pPr>
            <a:lvl6pPr indent="-320039" lvl="5" marL="2743200" algn="l">
              <a:spcBef>
                <a:spcPts val="1000"/>
              </a:spcBef>
              <a:spcAft>
                <a:spcPts val="0"/>
              </a:spcAft>
              <a:buSzPts val="1440"/>
              <a:buChar char="►"/>
              <a:defRPr/>
            </a:lvl6pPr>
            <a:lvl7pPr indent="-320039" lvl="6" marL="3200400" algn="l">
              <a:spcBef>
                <a:spcPts val="1000"/>
              </a:spcBef>
              <a:spcAft>
                <a:spcPts val="0"/>
              </a:spcAft>
              <a:buSzPts val="1440"/>
              <a:buChar char="►"/>
              <a:defRPr/>
            </a:lvl7pPr>
            <a:lvl8pPr indent="-320040" lvl="7" marL="3657600" algn="l">
              <a:spcBef>
                <a:spcPts val="1000"/>
              </a:spcBef>
              <a:spcAft>
                <a:spcPts val="0"/>
              </a:spcAft>
              <a:buSzPts val="1440"/>
              <a:buChar char="►"/>
              <a:defRPr/>
            </a:lvl8pPr>
            <a:lvl9pPr indent="-320040" lvl="8" marL="4114800" algn="l">
              <a:spcBef>
                <a:spcPts val="1000"/>
              </a:spcBef>
              <a:spcAft>
                <a:spcPts val="0"/>
              </a:spcAft>
              <a:buSzPts val="1440"/>
              <a:buChar char="►"/>
              <a:defRPr/>
            </a:lvl9pPr>
          </a:lstStyle>
          <a:p/>
        </p:txBody>
      </p:sp>
      <p:sp>
        <p:nvSpPr>
          <p:cNvPr id="99" name="Google Shape;99;p28"/>
          <p:cNvSpPr txBox="1"/>
          <p:nvPr>
            <p:ph idx="2" type="body"/>
          </p:nvPr>
        </p:nvSpPr>
        <p:spPr>
          <a:xfrm>
            <a:off x="677335" y="4470400"/>
            <a:ext cx="8596668" cy="1570962"/>
          </a:xfrm>
          <a:prstGeom prst="rect">
            <a:avLst/>
          </a:prstGeom>
          <a:noFill/>
          <a:ln>
            <a:noFill/>
          </a:ln>
        </p:spPr>
        <p:txBody>
          <a:bodyPr anchorCtr="0" anchor="ctr" bIns="45700" lIns="91425" spcFirstLastPara="1" rIns="91425" wrap="square" tIns="45700">
            <a:normAutofit/>
          </a:bodyPr>
          <a:lstStyle>
            <a:lvl1pPr indent="-228600" lvl="0" marL="457200" algn="l">
              <a:spcBef>
                <a:spcPts val="1000"/>
              </a:spcBef>
              <a:spcAft>
                <a:spcPts val="0"/>
              </a:spcAft>
              <a:buSzPts val="1440"/>
              <a:buNone/>
              <a:defRPr sz="1800">
                <a:solidFill>
                  <a:srgbClr val="3F3F3F"/>
                </a:solidFill>
              </a:defRPr>
            </a:lvl1pPr>
            <a:lvl2pPr indent="-228600" lvl="1" marL="914400" algn="l">
              <a:spcBef>
                <a:spcPts val="1000"/>
              </a:spcBef>
              <a:spcAft>
                <a:spcPts val="0"/>
              </a:spcAft>
              <a:buSzPts val="1440"/>
              <a:buNone/>
              <a:defRPr sz="1800">
                <a:solidFill>
                  <a:srgbClr val="888888"/>
                </a:solidFill>
              </a:defRPr>
            </a:lvl2pPr>
            <a:lvl3pPr indent="-228600" lvl="2" marL="1371600" algn="l">
              <a:spcBef>
                <a:spcPts val="1000"/>
              </a:spcBef>
              <a:spcAft>
                <a:spcPts val="0"/>
              </a:spcAft>
              <a:buSzPts val="1280"/>
              <a:buNone/>
              <a:defRPr sz="1600">
                <a:solidFill>
                  <a:srgbClr val="888888"/>
                </a:solidFill>
              </a:defRPr>
            </a:lvl3pPr>
            <a:lvl4pPr indent="-228600" lvl="3" marL="1828800" algn="l">
              <a:spcBef>
                <a:spcPts val="1000"/>
              </a:spcBef>
              <a:spcAft>
                <a:spcPts val="0"/>
              </a:spcAft>
              <a:buSzPts val="1120"/>
              <a:buNone/>
              <a:defRPr sz="1400">
                <a:solidFill>
                  <a:srgbClr val="888888"/>
                </a:solidFill>
              </a:defRPr>
            </a:lvl4pPr>
            <a:lvl5pPr indent="-228600" lvl="4" marL="2286000" algn="l">
              <a:spcBef>
                <a:spcPts val="1000"/>
              </a:spcBef>
              <a:spcAft>
                <a:spcPts val="0"/>
              </a:spcAft>
              <a:buSzPts val="1120"/>
              <a:buNone/>
              <a:defRPr sz="1400">
                <a:solidFill>
                  <a:srgbClr val="888888"/>
                </a:solidFill>
              </a:defRPr>
            </a:lvl5pPr>
            <a:lvl6pPr indent="-228600" lvl="5" marL="2743200" algn="l">
              <a:spcBef>
                <a:spcPts val="1000"/>
              </a:spcBef>
              <a:spcAft>
                <a:spcPts val="0"/>
              </a:spcAft>
              <a:buSzPts val="1120"/>
              <a:buNone/>
              <a:defRPr sz="1400">
                <a:solidFill>
                  <a:srgbClr val="888888"/>
                </a:solidFill>
              </a:defRPr>
            </a:lvl6pPr>
            <a:lvl7pPr indent="-228600" lvl="6" marL="3200400" algn="l">
              <a:spcBef>
                <a:spcPts val="1000"/>
              </a:spcBef>
              <a:spcAft>
                <a:spcPts val="0"/>
              </a:spcAft>
              <a:buSzPts val="1120"/>
              <a:buNone/>
              <a:defRPr sz="1400">
                <a:solidFill>
                  <a:srgbClr val="888888"/>
                </a:solidFill>
              </a:defRPr>
            </a:lvl7pPr>
            <a:lvl8pPr indent="-228600" lvl="7" marL="3657600" algn="l">
              <a:spcBef>
                <a:spcPts val="1000"/>
              </a:spcBef>
              <a:spcAft>
                <a:spcPts val="0"/>
              </a:spcAft>
              <a:buSzPts val="1120"/>
              <a:buNone/>
              <a:defRPr sz="1400">
                <a:solidFill>
                  <a:srgbClr val="888888"/>
                </a:solidFill>
              </a:defRPr>
            </a:lvl8pPr>
            <a:lvl9pPr indent="-228600" lvl="8" marL="4114800" algn="l">
              <a:spcBef>
                <a:spcPts val="1000"/>
              </a:spcBef>
              <a:spcAft>
                <a:spcPts val="0"/>
              </a:spcAft>
              <a:buSzPts val="1120"/>
              <a:buNone/>
              <a:defRPr sz="1400">
                <a:solidFill>
                  <a:srgbClr val="888888"/>
                </a:solidFill>
              </a:defRPr>
            </a:lvl9pPr>
          </a:lstStyle>
          <a:p/>
        </p:txBody>
      </p:sp>
      <p:sp>
        <p:nvSpPr>
          <p:cNvPr id="100" name="Google Shape;100;p28"/>
          <p:cNvSpPr txBox="1"/>
          <p:nvPr>
            <p:ph idx="10" type="dt"/>
          </p:nvPr>
        </p:nvSpPr>
        <p:spPr>
          <a:xfrm>
            <a:off x="7205133" y="6041362"/>
            <a:ext cx="911939"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1" name="Google Shape;101;p28"/>
          <p:cNvSpPr txBox="1"/>
          <p:nvPr>
            <p:ph idx="11" type="ftr"/>
          </p:nvPr>
        </p:nvSpPr>
        <p:spPr>
          <a:xfrm>
            <a:off x="677334" y="6041362"/>
            <a:ext cx="6297612"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2" name="Google Shape;102;p28"/>
          <p:cNvSpPr txBox="1"/>
          <p:nvPr>
            <p:ph idx="12" type="sldNum"/>
          </p:nvPr>
        </p:nvSpPr>
        <p:spPr>
          <a:xfrm>
            <a:off x="8590663" y="6041362"/>
            <a:ext cx="683339"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03" name="Google Shape;103;p28"/>
          <p:cNvSpPr txBox="1"/>
          <p:nvPr/>
        </p:nvSpPr>
        <p:spPr>
          <a:xfrm>
            <a:off x="541870" y="790378"/>
            <a:ext cx="609600" cy="584776"/>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b="0" i="0" lang="en-US" sz="8000" u="none" cap="none" strike="noStrike">
                <a:solidFill>
                  <a:srgbClr val="EAEAEA"/>
                </a:solidFill>
                <a:latin typeface="Arial"/>
                <a:ea typeface="Arial"/>
                <a:cs typeface="Arial"/>
                <a:sym typeface="Arial"/>
              </a:rPr>
              <a:t>“</a:t>
            </a:r>
            <a:endParaRPr/>
          </a:p>
        </p:txBody>
      </p:sp>
      <p:sp>
        <p:nvSpPr>
          <p:cNvPr id="104" name="Google Shape;104;p28"/>
          <p:cNvSpPr txBox="1"/>
          <p:nvPr/>
        </p:nvSpPr>
        <p:spPr>
          <a:xfrm>
            <a:off x="8893011" y="2886556"/>
            <a:ext cx="609600" cy="584776"/>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b="0" i="0" lang="en-US" sz="8000" u="none" cap="none" strike="noStrike">
                <a:solidFill>
                  <a:srgbClr val="EAEAEA"/>
                </a:solidFill>
                <a:latin typeface="Arial"/>
                <a:ea typeface="Arial"/>
                <a:cs typeface="Arial"/>
                <a:sym typeface="Arial"/>
              </a:rPr>
              <a:t>”</a:t>
            </a:r>
            <a:endParaRPr b="0" i="0" sz="1800" u="none" cap="none" strike="noStrike">
              <a:solidFill>
                <a:srgbClr val="EAEAEA"/>
              </a:solidFill>
              <a:latin typeface="Arial"/>
              <a:ea typeface="Arial"/>
              <a:cs typeface="Arial"/>
              <a:sym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ame Card">
  <p:cSld name="Name Card">
    <p:spTree>
      <p:nvGrpSpPr>
        <p:cNvPr id="105" name="Shape 105"/>
        <p:cNvGrpSpPr/>
        <p:nvPr/>
      </p:nvGrpSpPr>
      <p:grpSpPr>
        <a:xfrm>
          <a:off x="0" y="0"/>
          <a:ext cx="0" cy="0"/>
          <a:chOff x="0" y="0"/>
          <a:chExt cx="0" cy="0"/>
        </a:xfrm>
      </p:grpSpPr>
      <p:sp>
        <p:nvSpPr>
          <p:cNvPr id="106" name="Google Shape;106;p29"/>
          <p:cNvSpPr txBox="1"/>
          <p:nvPr>
            <p:ph type="title"/>
          </p:nvPr>
        </p:nvSpPr>
        <p:spPr>
          <a:xfrm>
            <a:off x="677335" y="1931988"/>
            <a:ext cx="8596668" cy="259546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accent1"/>
              </a:buClr>
              <a:buSzPts val="4400"/>
              <a:buFont typeface="Trebuchet MS"/>
              <a:buNone/>
              <a:defRPr b="0" sz="4400" cap="none"/>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7" name="Google Shape;107;p29"/>
          <p:cNvSpPr txBox="1"/>
          <p:nvPr>
            <p:ph idx="1" type="body"/>
          </p:nvPr>
        </p:nvSpPr>
        <p:spPr>
          <a:xfrm>
            <a:off x="677335" y="4527448"/>
            <a:ext cx="8596668" cy="1513914"/>
          </a:xfrm>
          <a:prstGeom prst="rect">
            <a:avLst/>
          </a:prstGeom>
          <a:noFill/>
          <a:ln>
            <a:noFill/>
          </a:ln>
        </p:spPr>
        <p:txBody>
          <a:bodyPr anchorCtr="0" anchor="t" bIns="45700" lIns="91425" spcFirstLastPara="1" rIns="91425" wrap="square" tIns="45700">
            <a:normAutofit/>
          </a:bodyPr>
          <a:lstStyle>
            <a:lvl1pPr indent="-228600" lvl="0" marL="457200" algn="l">
              <a:spcBef>
                <a:spcPts val="1000"/>
              </a:spcBef>
              <a:spcAft>
                <a:spcPts val="0"/>
              </a:spcAft>
              <a:buSzPts val="1440"/>
              <a:buNone/>
              <a:defRPr sz="1800">
                <a:solidFill>
                  <a:srgbClr val="3F3F3F"/>
                </a:solidFill>
              </a:defRPr>
            </a:lvl1pPr>
            <a:lvl2pPr indent="-228600" lvl="1" marL="914400" algn="l">
              <a:spcBef>
                <a:spcPts val="1000"/>
              </a:spcBef>
              <a:spcAft>
                <a:spcPts val="0"/>
              </a:spcAft>
              <a:buSzPts val="1440"/>
              <a:buNone/>
              <a:defRPr sz="1800">
                <a:solidFill>
                  <a:srgbClr val="888888"/>
                </a:solidFill>
              </a:defRPr>
            </a:lvl2pPr>
            <a:lvl3pPr indent="-228600" lvl="2" marL="1371600" algn="l">
              <a:spcBef>
                <a:spcPts val="1000"/>
              </a:spcBef>
              <a:spcAft>
                <a:spcPts val="0"/>
              </a:spcAft>
              <a:buSzPts val="1280"/>
              <a:buNone/>
              <a:defRPr sz="1600">
                <a:solidFill>
                  <a:srgbClr val="888888"/>
                </a:solidFill>
              </a:defRPr>
            </a:lvl3pPr>
            <a:lvl4pPr indent="-228600" lvl="3" marL="1828800" algn="l">
              <a:spcBef>
                <a:spcPts val="1000"/>
              </a:spcBef>
              <a:spcAft>
                <a:spcPts val="0"/>
              </a:spcAft>
              <a:buSzPts val="1120"/>
              <a:buNone/>
              <a:defRPr sz="1400">
                <a:solidFill>
                  <a:srgbClr val="888888"/>
                </a:solidFill>
              </a:defRPr>
            </a:lvl4pPr>
            <a:lvl5pPr indent="-228600" lvl="4" marL="2286000" algn="l">
              <a:spcBef>
                <a:spcPts val="1000"/>
              </a:spcBef>
              <a:spcAft>
                <a:spcPts val="0"/>
              </a:spcAft>
              <a:buSzPts val="1120"/>
              <a:buNone/>
              <a:defRPr sz="1400">
                <a:solidFill>
                  <a:srgbClr val="888888"/>
                </a:solidFill>
              </a:defRPr>
            </a:lvl5pPr>
            <a:lvl6pPr indent="-228600" lvl="5" marL="2743200" algn="l">
              <a:spcBef>
                <a:spcPts val="1000"/>
              </a:spcBef>
              <a:spcAft>
                <a:spcPts val="0"/>
              </a:spcAft>
              <a:buSzPts val="1120"/>
              <a:buNone/>
              <a:defRPr sz="1400">
                <a:solidFill>
                  <a:srgbClr val="888888"/>
                </a:solidFill>
              </a:defRPr>
            </a:lvl6pPr>
            <a:lvl7pPr indent="-228600" lvl="6" marL="3200400" algn="l">
              <a:spcBef>
                <a:spcPts val="1000"/>
              </a:spcBef>
              <a:spcAft>
                <a:spcPts val="0"/>
              </a:spcAft>
              <a:buSzPts val="1120"/>
              <a:buNone/>
              <a:defRPr sz="1400">
                <a:solidFill>
                  <a:srgbClr val="888888"/>
                </a:solidFill>
              </a:defRPr>
            </a:lvl7pPr>
            <a:lvl8pPr indent="-228600" lvl="7" marL="3657600" algn="l">
              <a:spcBef>
                <a:spcPts val="1000"/>
              </a:spcBef>
              <a:spcAft>
                <a:spcPts val="0"/>
              </a:spcAft>
              <a:buSzPts val="1120"/>
              <a:buNone/>
              <a:defRPr sz="1400">
                <a:solidFill>
                  <a:srgbClr val="888888"/>
                </a:solidFill>
              </a:defRPr>
            </a:lvl8pPr>
            <a:lvl9pPr indent="-228600" lvl="8" marL="4114800" algn="l">
              <a:spcBef>
                <a:spcPts val="1000"/>
              </a:spcBef>
              <a:spcAft>
                <a:spcPts val="0"/>
              </a:spcAft>
              <a:buSzPts val="1120"/>
              <a:buNone/>
              <a:defRPr sz="1400">
                <a:solidFill>
                  <a:srgbClr val="888888"/>
                </a:solidFill>
              </a:defRPr>
            </a:lvl9pPr>
          </a:lstStyle>
          <a:p/>
        </p:txBody>
      </p:sp>
      <p:sp>
        <p:nvSpPr>
          <p:cNvPr id="108" name="Google Shape;108;p29"/>
          <p:cNvSpPr txBox="1"/>
          <p:nvPr>
            <p:ph idx="10" type="dt"/>
          </p:nvPr>
        </p:nvSpPr>
        <p:spPr>
          <a:xfrm>
            <a:off x="7205133" y="6041362"/>
            <a:ext cx="911939"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9" name="Google Shape;109;p29"/>
          <p:cNvSpPr txBox="1"/>
          <p:nvPr>
            <p:ph idx="11" type="ftr"/>
          </p:nvPr>
        </p:nvSpPr>
        <p:spPr>
          <a:xfrm>
            <a:off x="677334" y="6041362"/>
            <a:ext cx="6297612"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0" name="Google Shape;110;p29"/>
          <p:cNvSpPr txBox="1"/>
          <p:nvPr>
            <p:ph idx="12" type="sldNum"/>
          </p:nvPr>
        </p:nvSpPr>
        <p:spPr>
          <a:xfrm>
            <a:off x="8590663" y="6041362"/>
            <a:ext cx="683339"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Name Card">
  <p:cSld name="Quote Name Card">
    <p:spTree>
      <p:nvGrpSpPr>
        <p:cNvPr id="111" name="Shape 111"/>
        <p:cNvGrpSpPr/>
        <p:nvPr/>
      </p:nvGrpSpPr>
      <p:grpSpPr>
        <a:xfrm>
          <a:off x="0" y="0"/>
          <a:ext cx="0" cy="0"/>
          <a:chOff x="0" y="0"/>
          <a:chExt cx="0" cy="0"/>
        </a:xfrm>
      </p:grpSpPr>
      <p:sp>
        <p:nvSpPr>
          <p:cNvPr id="112" name="Google Shape;112;p30"/>
          <p:cNvSpPr txBox="1"/>
          <p:nvPr>
            <p:ph type="title"/>
          </p:nvPr>
        </p:nvSpPr>
        <p:spPr>
          <a:xfrm>
            <a:off x="931334" y="609600"/>
            <a:ext cx="8094134" cy="3022600"/>
          </a:xfrm>
          <a:prstGeom prst="rect">
            <a:avLst/>
          </a:prstGeom>
          <a:noFill/>
          <a:ln>
            <a:noFill/>
          </a:ln>
        </p:spPr>
        <p:txBody>
          <a:bodyPr anchorCtr="0" anchor="ctr" bIns="45700" lIns="91425" spcFirstLastPara="1" rIns="91425" wrap="square" tIns="45700">
            <a:normAutofit/>
          </a:bodyPr>
          <a:lstStyle>
            <a:lvl1pPr lvl="0" algn="l">
              <a:spcBef>
                <a:spcPts val="0"/>
              </a:spcBef>
              <a:spcAft>
                <a:spcPts val="0"/>
              </a:spcAft>
              <a:buClr>
                <a:schemeClr val="accent1"/>
              </a:buClr>
              <a:buSzPts val="4400"/>
              <a:buFont typeface="Trebuchet MS"/>
              <a:buNone/>
              <a:defRPr b="0" sz="4400" cap="none"/>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3" name="Google Shape;113;p30"/>
          <p:cNvSpPr txBox="1"/>
          <p:nvPr>
            <p:ph idx="1" type="body"/>
          </p:nvPr>
        </p:nvSpPr>
        <p:spPr>
          <a:xfrm>
            <a:off x="677332" y="4013200"/>
            <a:ext cx="8596669" cy="514248"/>
          </a:xfrm>
          <a:prstGeom prst="rect">
            <a:avLst/>
          </a:prstGeom>
          <a:noFill/>
          <a:ln>
            <a:noFill/>
          </a:ln>
        </p:spPr>
        <p:txBody>
          <a:bodyPr anchorCtr="0" anchor="b" bIns="45700" lIns="91425" spcFirstLastPara="1" rIns="91425" wrap="square" tIns="45700">
            <a:noAutofit/>
          </a:bodyPr>
          <a:lstStyle>
            <a:lvl1pPr indent="-228600" lvl="0" marL="457200" algn="l">
              <a:spcBef>
                <a:spcPts val="1000"/>
              </a:spcBef>
              <a:spcAft>
                <a:spcPts val="0"/>
              </a:spcAft>
              <a:buSzPts val="1920"/>
              <a:buFont typeface="Trebuchet MS"/>
              <a:buNone/>
              <a:defRPr sz="2400">
                <a:solidFill>
                  <a:srgbClr val="3F3F3F"/>
                </a:solidFill>
              </a:defRPr>
            </a:lvl1pPr>
            <a:lvl2pPr indent="-228600" lvl="1" marL="914400" algn="l">
              <a:spcBef>
                <a:spcPts val="1000"/>
              </a:spcBef>
              <a:spcAft>
                <a:spcPts val="0"/>
              </a:spcAft>
              <a:buSzPts val="1280"/>
              <a:buFont typeface="Trebuchet MS"/>
              <a:buNone/>
              <a:defRPr/>
            </a:lvl2pPr>
            <a:lvl3pPr indent="-228600" lvl="2" marL="1371600" algn="l">
              <a:spcBef>
                <a:spcPts val="1000"/>
              </a:spcBef>
              <a:spcAft>
                <a:spcPts val="0"/>
              </a:spcAft>
              <a:buSzPts val="1120"/>
              <a:buFont typeface="Trebuchet MS"/>
              <a:buNone/>
              <a:defRPr/>
            </a:lvl3pPr>
            <a:lvl4pPr indent="-228600" lvl="3" marL="1828800" algn="l">
              <a:spcBef>
                <a:spcPts val="1000"/>
              </a:spcBef>
              <a:spcAft>
                <a:spcPts val="0"/>
              </a:spcAft>
              <a:buSzPts val="960"/>
              <a:buFont typeface="Trebuchet MS"/>
              <a:buNone/>
              <a:defRPr/>
            </a:lvl4pPr>
            <a:lvl5pPr indent="-228600" lvl="4" marL="2286000" algn="l">
              <a:spcBef>
                <a:spcPts val="1000"/>
              </a:spcBef>
              <a:spcAft>
                <a:spcPts val="0"/>
              </a:spcAft>
              <a:buSzPts val="960"/>
              <a:buFont typeface="Trebuchet MS"/>
              <a:buNone/>
              <a:defRPr/>
            </a:lvl5pPr>
            <a:lvl6pPr indent="-320039" lvl="5" marL="2743200" algn="l">
              <a:spcBef>
                <a:spcPts val="1000"/>
              </a:spcBef>
              <a:spcAft>
                <a:spcPts val="0"/>
              </a:spcAft>
              <a:buSzPts val="1440"/>
              <a:buChar char="►"/>
              <a:defRPr/>
            </a:lvl6pPr>
            <a:lvl7pPr indent="-320039" lvl="6" marL="3200400" algn="l">
              <a:spcBef>
                <a:spcPts val="1000"/>
              </a:spcBef>
              <a:spcAft>
                <a:spcPts val="0"/>
              </a:spcAft>
              <a:buSzPts val="1440"/>
              <a:buChar char="►"/>
              <a:defRPr/>
            </a:lvl7pPr>
            <a:lvl8pPr indent="-320040" lvl="7" marL="3657600" algn="l">
              <a:spcBef>
                <a:spcPts val="1000"/>
              </a:spcBef>
              <a:spcAft>
                <a:spcPts val="0"/>
              </a:spcAft>
              <a:buSzPts val="1440"/>
              <a:buChar char="►"/>
              <a:defRPr/>
            </a:lvl8pPr>
            <a:lvl9pPr indent="-320040" lvl="8" marL="4114800" algn="l">
              <a:spcBef>
                <a:spcPts val="1000"/>
              </a:spcBef>
              <a:spcAft>
                <a:spcPts val="0"/>
              </a:spcAft>
              <a:buSzPts val="1440"/>
              <a:buChar char="►"/>
              <a:defRPr/>
            </a:lvl9pPr>
          </a:lstStyle>
          <a:p/>
        </p:txBody>
      </p:sp>
      <p:sp>
        <p:nvSpPr>
          <p:cNvPr id="114" name="Google Shape;114;p30"/>
          <p:cNvSpPr txBox="1"/>
          <p:nvPr>
            <p:ph idx="2" type="body"/>
          </p:nvPr>
        </p:nvSpPr>
        <p:spPr>
          <a:xfrm>
            <a:off x="677335" y="4527448"/>
            <a:ext cx="8596668" cy="1513914"/>
          </a:xfrm>
          <a:prstGeom prst="rect">
            <a:avLst/>
          </a:prstGeom>
          <a:noFill/>
          <a:ln>
            <a:noFill/>
          </a:ln>
        </p:spPr>
        <p:txBody>
          <a:bodyPr anchorCtr="0" anchor="t" bIns="45700" lIns="91425" spcFirstLastPara="1" rIns="91425" wrap="square" tIns="45700">
            <a:normAutofit/>
          </a:bodyPr>
          <a:lstStyle>
            <a:lvl1pPr indent="-228600" lvl="0" marL="457200" algn="l">
              <a:spcBef>
                <a:spcPts val="1000"/>
              </a:spcBef>
              <a:spcAft>
                <a:spcPts val="0"/>
              </a:spcAft>
              <a:buSzPts val="1440"/>
              <a:buNone/>
              <a:defRPr sz="1800">
                <a:solidFill>
                  <a:srgbClr val="7F7F7F"/>
                </a:solidFill>
              </a:defRPr>
            </a:lvl1pPr>
            <a:lvl2pPr indent="-228600" lvl="1" marL="914400" algn="l">
              <a:spcBef>
                <a:spcPts val="1000"/>
              </a:spcBef>
              <a:spcAft>
                <a:spcPts val="0"/>
              </a:spcAft>
              <a:buSzPts val="1440"/>
              <a:buNone/>
              <a:defRPr sz="1800">
                <a:solidFill>
                  <a:srgbClr val="888888"/>
                </a:solidFill>
              </a:defRPr>
            </a:lvl2pPr>
            <a:lvl3pPr indent="-228600" lvl="2" marL="1371600" algn="l">
              <a:spcBef>
                <a:spcPts val="1000"/>
              </a:spcBef>
              <a:spcAft>
                <a:spcPts val="0"/>
              </a:spcAft>
              <a:buSzPts val="1280"/>
              <a:buNone/>
              <a:defRPr sz="1600">
                <a:solidFill>
                  <a:srgbClr val="888888"/>
                </a:solidFill>
              </a:defRPr>
            </a:lvl3pPr>
            <a:lvl4pPr indent="-228600" lvl="3" marL="1828800" algn="l">
              <a:spcBef>
                <a:spcPts val="1000"/>
              </a:spcBef>
              <a:spcAft>
                <a:spcPts val="0"/>
              </a:spcAft>
              <a:buSzPts val="1120"/>
              <a:buNone/>
              <a:defRPr sz="1400">
                <a:solidFill>
                  <a:srgbClr val="888888"/>
                </a:solidFill>
              </a:defRPr>
            </a:lvl4pPr>
            <a:lvl5pPr indent="-228600" lvl="4" marL="2286000" algn="l">
              <a:spcBef>
                <a:spcPts val="1000"/>
              </a:spcBef>
              <a:spcAft>
                <a:spcPts val="0"/>
              </a:spcAft>
              <a:buSzPts val="1120"/>
              <a:buNone/>
              <a:defRPr sz="1400">
                <a:solidFill>
                  <a:srgbClr val="888888"/>
                </a:solidFill>
              </a:defRPr>
            </a:lvl5pPr>
            <a:lvl6pPr indent="-228600" lvl="5" marL="2743200" algn="l">
              <a:spcBef>
                <a:spcPts val="1000"/>
              </a:spcBef>
              <a:spcAft>
                <a:spcPts val="0"/>
              </a:spcAft>
              <a:buSzPts val="1120"/>
              <a:buNone/>
              <a:defRPr sz="1400">
                <a:solidFill>
                  <a:srgbClr val="888888"/>
                </a:solidFill>
              </a:defRPr>
            </a:lvl6pPr>
            <a:lvl7pPr indent="-228600" lvl="6" marL="3200400" algn="l">
              <a:spcBef>
                <a:spcPts val="1000"/>
              </a:spcBef>
              <a:spcAft>
                <a:spcPts val="0"/>
              </a:spcAft>
              <a:buSzPts val="1120"/>
              <a:buNone/>
              <a:defRPr sz="1400">
                <a:solidFill>
                  <a:srgbClr val="888888"/>
                </a:solidFill>
              </a:defRPr>
            </a:lvl7pPr>
            <a:lvl8pPr indent="-228600" lvl="7" marL="3657600" algn="l">
              <a:spcBef>
                <a:spcPts val="1000"/>
              </a:spcBef>
              <a:spcAft>
                <a:spcPts val="0"/>
              </a:spcAft>
              <a:buSzPts val="1120"/>
              <a:buNone/>
              <a:defRPr sz="1400">
                <a:solidFill>
                  <a:srgbClr val="888888"/>
                </a:solidFill>
              </a:defRPr>
            </a:lvl8pPr>
            <a:lvl9pPr indent="-228600" lvl="8" marL="4114800" algn="l">
              <a:spcBef>
                <a:spcPts val="1000"/>
              </a:spcBef>
              <a:spcAft>
                <a:spcPts val="0"/>
              </a:spcAft>
              <a:buSzPts val="1120"/>
              <a:buNone/>
              <a:defRPr sz="1400">
                <a:solidFill>
                  <a:srgbClr val="888888"/>
                </a:solidFill>
              </a:defRPr>
            </a:lvl9pPr>
          </a:lstStyle>
          <a:p/>
        </p:txBody>
      </p:sp>
      <p:sp>
        <p:nvSpPr>
          <p:cNvPr id="115" name="Google Shape;115;p30"/>
          <p:cNvSpPr txBox="1"/>
          <p:nvPr>
            <p:ph idx="10" type="dt"/>
          </p:nvPr>
        </p:nvSpPr>
        <p:spPr>
          <a:xfrm>
            <a:off x="7205133" y="6041362"/>
            <a:ext cx="911939"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6" name="Google Shape;116;p30"/>
          <p:cNvSpPr txBox="1"/>
          <p:nvPr>
            <p:ph idx="11" type="ftr"/>
          </p:nvPr>
        </p:nvSpPr>
        <p:spPr>
          <a:xfrm>
            <a:off x="677334" y="6041362"/>
            <a:ext cx="6297612"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7" name="Google Shape;117;p30"/>
          <p:cNvSpPr txBox="1"/>
          <p:nvPr>
            <p:ph idx="12" type="sldNum"/>
          </p:nvPr>
        </p:nvSpPr>
        <p:spPr>
          <a:xfrm>
            <a:off x="8590663" y="6041362"/>
            <a:ext cx="683339"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18" name="Google Shape;118;p30"/>
          <p:cNvSpPr txBox="1"/>
          <p:nvPr/>
        </p:nvSpPr>
        <p:spPr>
          <a:xfrm>
            <a:off x="541870" y="790378"/>
            <a:ext cx="609600" cy="584776"/>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b="0" i="0" lang="en-US" sz="8000" u="none" cap="none" strike="noStrike">
                <a:solidFill>
                  <a:srgbClr val="EAEAEA"/>
                </a:solidFill>
                <a:latin typeface="Arial"/>
                <a:ea typeface="Arial"/>
                <a:cs typeface="Arial"/>
                <a:sym typeface="Arial"/>
              </a:rPr>
              <a:t>“</a:t>
            </a:r>
            <a:endParaRPr/>
          </a:p>
        </p:txBody>
      </p:sp>
      <p:sp>
        <p:nvSpPr>
          <p:cNvPr id="119" name="Google Shape;119;p30"/>
          <p:cNvSpPr txBox="1"/>
          <p:nvPr/>
        </p:nvSpPr>
        <p:spPr>
          <a:xfrm>
            <a:off x="8893011" y="2886556"/>
            <a:ext cx="609600" cy="584776"/>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b="0" i="0" lang="en-US" sz="8000" u="none" cap="none" strike="noStrike">
                <a:solidFill>
                  <a:srgbClr val="EAEAEA"/>
                </a:solidFill>
                <a:latin typeface="Arial"/>
                <a:ea typeface="Arial"/>
                <a:cs typeface="Arial"/>
                <a:sym typeface="Arial"/>
              </a:rPr>
              <a:t>”</a:t>
            </a:r>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rue or False">
  <p:cSld name="True or False">
    <p:spTree>
      <p:nvGrpSpPr>
        <p:cNvPr id="120" name="Shape 120"/>
        <p:cNvGrpSpPr/>
        <p:nvPr/>
      </p:nvGrpSpPr>
      <p:grpSpPr>
        <a:xfrm>
          <a:off x="0" y="0"/>
          <a:ext cx="0" cy="0"/>
          <a:chOff x="0" y="0"/>
          <a:chExt cx="0" cy="0"/>
        </a:xfrm>
      </p:grpSpPr>
      <p:sp>
        <p:nvSpPr>
          <p:cNvPr id="121" name="Google Shape;121;p31"/>
          <p:cNvSpPr txBox="1"/>
          <p:nvPr>
            <p:ph type="title"/>
          </p:nvPr>
        </p:nvSpPr>
        <p:spPr>
          <a:xfrm>
            <a:off x="685799" y="609600"/>
            <a:ext cx="8588203" cy="3022600"/>
          </a:xfrm>
          <a:prstGeom prst="rect">
            <a:avLst/>
          </a:prstGeom>
          <a:noFill/>
          <a:ln>
            <a:noFill/>
          </a:ln>
        </p:spPr>
        <p:txBody>
          <a:bodyPr anchorCtr="0" anchor="ctr" bIns="45700" lIns="91425" spcFirstLastPara="1" rIns="91425" wrap="square" tIns="45700">
            <a:normAutofit/>
          </a:bodyPr>
          <a:lstStyle>
            <a:lvl1pPr lvl="0" algn="l">
              <a:spcBef>
                <a:spcPts val="0"/>
              </a:spcBef>
              <a:spcAft>
                <a:spcPts val="0"/>
              </a:spcAft>
              <a:buClr>
                <a:schemeClr val="accent1"/>
              </a:buClr>
              <a:buSzPts val="4400"/>
              <a:buFont typeface="Trebuchet MS"/>
              <a:buNone/>
              <a:defRPr b="0" sz="4400" cap="none"/>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2" name="Google Shape;122;p31"/>
          <p:cNvSpPr txBox="1"/>
          <p:nvPr>
            <p:ph idx="1" type="body"/>
          </p:nvPr>
        </p:nvSpPr>
        <p:spPr>
          <a:xfrm>
            <a:off x="677332" y="4013200"/>
            <a:ext cx="8596669" cy="514248"/>
          </a:xfrm>
          <a:prstGeom prst="rect">
            <a:avLst/>
          </a:prstGeom>
          <a:noFill/>
          <a:ln>
            <a:noFill/>
          </a:ln>
        </p:spPr>
        <p:txBody>
          <a:bodyPr anchorCtr="0" anchor="b" bIns="45700" lIns="91425" spcFirstLastPara="1" rIns="91425" wrap="square" tIns="45700">
            <a:noAutofit/>
          </a:bodyPr>
          <a:lstStyle>
            <a:lvl1pPr indent="-228600" lvl="0" marL="457200" algn="l">
              <a:spcBef>
                <a:spcPts val="1000"/>
              </a:spcBef>
              <a:spcAft>
                <a:spcPts val="0"/>
              </a:spcAft>
              <a:buSzPts val="1920"/>
              <a:buFont typeface="Trebuchet MS"/>
              <a:buNone/>
              <a:defRPr sz="2400">
                <a:solidFill>
                  <a:schemeClr val="accent1"/>
                </a:solidFill>
              </a:defRPr>
            </a:lvl1pPr>
            <a:lvl2pPr indent="-228600" lvl="1" marL="914400" algn="l">
              <a:spcBef>
                <a:spcPts val="1000"/>
              </a:spcBef>
              <a:spcAft>
                <a:spcPts val="0"/>
              </a:spcAft>
              <a:buSzPts val="1280"/>
              <a:buFont typeface="Trebuchet MS"/>
              <a:buNone/>
              <a:defRPr/>
            </a:lvl2pPr>
            <a:lvl3pPr indent="-228600" lvl="2" marL="1371600" algn="l">
              <a:spcBef>
                <a:spcPts val="1000"/>
              </a:spcBef>
              <a:spcAft>
                <a:spcPts val="0"/>
              </a:spcAft>
              <a:buSzPts val="1120"/>
              <a:buFont typeface="Trebuchet MS"/>
              <a:buNone/>
              <a:defRPr/>
            </a:lvl3pPr>
            <a:lvl4pPr indent="-228600" lvl="3" marL="1828800" algn="l">
              <a:spcBef>
                <a:spcPts val="1000"/>
              </a:spcBef>
              <a:spcAft>
                <a:spcPts val="0"/>
              </a:spcAft>
              <a:buSzPts val="960"/>
              <a:buFont typeface="Trebuchet MS"/>
              <a:buNone/>
              <a:defRPr/>
            </a:lvl4pPr>
            <a:lvl5pPr indent="-228600" lvl="4" marL="2286000" algn="l">
              <a:spcBef>
                <a:spcPts val="1000"/>
              </a:spcBef>
              <a:spcAft>
                <a:spcPts val="0"/>
              </a:spcAft>
              <a:buSzPts val="960"/>
              <a:buFont typeface="Trebuchet MS"/>
              <a:buNone/>
              <a:defRPr/>
            </a:lvl5pPr>
            <a:lvl6pPr indent="-320039" lvl="5" marL="2743200" algn="l">
              <a:spcBef>
                <a:spcPts val="1000"/>
              </a:spcBef>
              <a:spcAft>
                <a:spcPts val="0"/>
              </a:spcAft>
              <a:buSzPts val="1440"/>
              <a:buChar char="►"/>
              <a:defRPr/>
            </a:lvl6pPr>
            <a:lvl7pPr indent="-320039" lvl="6" marL="3200400" algn="l">
              <a:spcBef>
                <a:spcPts val="1000"/>
              </a:spcBef>
              <a:spcAft>
                <a:spcPts val="0"/>
              </a:spcAft>
              <a:buSzPts val="1440"/>
              <a:buChar char="►"/>
              <a:defRPr/>
            </a:lvl7pPr>
            <a:lvl8pPr indent="-320040" lvl="7" marL="3657600" algn="l">
              <a:spcBef>
                <a:spcPts val="1000"/>
              </a:spcBef>
              <a:spcAft>
                <a:spcPts val="0"/>
              </a:spcAft>
              <a:buSzPts val="1440"/>
              <a:buChar char="►"/>
              <a:defRPr/>
            </a:lvl8pPr>
            <a:lvl9pPr indent="-320040" lvl="8" marL="4114800" algn="l">
              <a:spcBef>
                <a:spcPts val="1000"/>
              </a:spcBef>
              <a:spcAft>
                <a:spcPts val="0"/>
              </a:spcAft>
              <a:buSzPts val="1440"/>
              <a:buChar char="►"/>
              <a:defRPr/>
            </a:lvl9pPr>
          </a:lstStyle>
          <a:p/>
        </p:txBody>
      </p:sp>
      <p:sp>
        <p:nvSpPr>
          <p:cNvPr id="123" name="Google Shape;123;p31"/>
          <p:cNvSpPr txBox="1"/>
          <p:nvPr>
            <p:ph idx="2" type="body"/>
          </p:nvPr>
        </p:nvSpPr>
        <p:spPr>
          <a:xfrm>
            <a:off x="677335" y="4527448"/>
            <a:ext cx="8596668" cy="1513914"/>
          </a:xfrm>
          <a:prstGeom prst="rect">
            <a:avLst/>
          </a:prstGeom>
          <a:noFill/>
          <a:ln>
            <a:noFill/>
          </a:ln>
        </p:spPr>
        <p:txBody>
          <a:bodyPr anchorCtr="0" anchor="t" bIns="45700" lIns="91425" spcFirstLastPara="1" rIns="91425" wrap="square" tIns="45700">
            <a:normAutofit/>
          </a:bodyPr>
          <a:lstStyle>
            <a:lvl1pPr indent="-228600" lvl="0" marL="457200" algn="l">
              <a:spcBef>
                <a:spcPts val="1000"/>
              </a:spcBef>
              <a:spcAft>
                <a:spcPts val="0"/>
              </a:spcAft>
              <a:buSzPts val="1440"/>
              <a:buNone/>
              <a:defRPr sz="1800">
                <a:solidFill>
                  <a:srgbClr val="7F7F7F"/>
                </a:solidFill>
              </a:defRPr>
            </a:lvl1pPr>
            <a:lvl2pPr indent="-228600" lvl="1" marL="914400" algn="l">
              <a:spcBef>
                <a:spcPts val="1000"/>
              </a:spcBef>
              <a:spcAft>
                <a:spcPts val="0"/>
              </a:spcAft>
              <a:buSzPts val="1440"/>
              <a:buNone/>
              <a:defRPr sz="1800">
                <a:solidFill>
                  <a:srgbClr val="888888"/>
                </a:solidFill>
              </a:defRPr>
            </a:lvl2pPr>
            <a:lvl3pPr indent="-228600" lvl="2" marL="1371600" algn="l">
              <a:spcBef>
                <a:spcPts val="1000"/>
              </a:spcBef>
              <a:spcAft>
                <a:spcPts val="0"/>
              </a:spcAft>
              <a:buSzPts val="1280"/>
              <a:buNone/>
              <a:defRPr sz="1600">
                <a:solidFill>
                  <a:srgbClr val="888888"/>
                </a:solidFill>
              </a:defRPr>
            </a:lvl3pPr>
            <a:lvl4pPr indent="-228600" lvl="3" marL="1828800" algn="l">
              <a:spcBef>
                <a:spcPts val="1000"/>
              </a:spcBef>
              <a:spcAft>
                <a:spcPts val="0"/>
              </a:spcAft>
              <a:buSzPts val="1120"/>
              <a:buNone/>
              <a:defRPr sz="1400">
                <a:solidFill>
                  <a:srgbClr val="888888"/>
                </a:solidFill>
              </a:defRPr>
            </a:lvl4pPr>
            <a:lvl5pPr indent="-228600" lvl="4" marL="2286000" algn="l">
              <a:spcBef>
                <a:spcPts val="1000"/>
              </a:spcBef>
              <a:spcAft>
                <a:spcPts val="0"/>
              </a:spcAft>
              <a:buSzPts val="1120"/>
              <a:buNone/>
              <a:defRPr sz="1400">
                <a:solidFill>
                  <a:srgbClr val="888888"/>
                </a:solidFill>
              </a:defRPr>
            </a:lvl5pPr>
            <a:lvl6pPr indent="-228600" lvl="5" marL="2743200" algn="l">
              <a:spcBef>
                <a:spcPts val="1000"/>
              </a:spcBef>
              <a:spcAft>
                <a:spcPts val="0"/>
              </a:spcAft>
              <a:buSzPts val="1120"/>
              <a:buNone/>
              <a:defRPr sz="1400">
                <a:solidFill>
                  <a:srgbClr val="888888"/>
                </a:solidFill>
              </a:defRPr>
            </a:lvl6pPr>
            <a:lvl7pPr indent="-228600" lvl="6" marL="3200400" algn="l">
              <a:spcBef>
                <a:spcPts val="1000"/>
              </a:spcBef>
              <a:spcAft>
                <a:spcPts val="0"/>
              </a:spcAft>
              <a:buSzPts val="1120"/>
              <a:buNone/>
              <a:defRPr sz="1400">
                <a:solidFill>
                  <a:srgbClr val="888888"/>
                </a:solidFill>
              </a:defRPr>
            </a:lvl7pPr>
            <a:lvl8pPr indent="-228600" lvl="7" marL="3657600" algn="l">
              <a:spcBef>
                <a:spcPts val="1000"/>
              </a:spcBef>
              <a:spcAft>
                <a:spcPts val="0"/>
              </a:spcAft>
              <a:buSzPts val="1120"/>
              <a:buNone/>
              <a:defRPr sz="1400">
                <a:solidFill>
                  <a:srgbClr val="888888"/>
                </a:solidFill>
              </a:defRPr>
            </a:lvl8pPr>
            <a:lvl9pPr indent="-228600" lvl="8" marL="4114800" algn="l">
              <a:spcBef>
                <a:spcPts val="1000"/>
              </a:spcBef>
              <a:spcAft>
                <a:spcPts val="0"/>
              </a:spcAft>
              <a:buSzPts val="1120"/>
              <a:buNone/>
              <a:defRPr sz="1400">
                <a:solidFill>
                  <a:srgbClr val="888888"/>
                </a:solidFill>
              </a:defRPr>
            </a:lvl9pPr>
          </a:lstStyle>
          <a:p/>
        </p:txBody>
      </p:sp>
      <p:sp>
        <p:nvSpPr>
          <p:cNvPr id="124" name="Google Shape;124;p31"/>
          <p:cNvSpPr txBox="1"/>
          <p:nvPr>
            <p:ph idx="10" type="dt"/>
          </p:nvPr>
        </p:nvSpPr>
        <p:spPr>
          <a:xfrm>
            <a:off x="7205133" y="6041362"/>
            <a:ext cx="911939"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5" name="Google Shape;125;p31"/>
          <p:cNvSpPr txBox="1"/>
          <p:nvPr>
            <p:ph idx="11" type="ftr"/>
          </p:nvPr>
        </p:nvSpPr>
        <p:spPr>
          <a:xfrm>
            <a:off x="677334" y="6041362"/>
            <a:ext cx="6297612"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6" name="Google Shape;126;p31"/>
          <p:cNvSpPr txBox="1"/>
          <p:nvPr>
            <p:ph idx="12" type="sldNum"/>
          </p:nvPr>
        </p:nvSpPr>
        <p:spPr>
          <a:xfrm>
            <a:off x="8590663" y="6041362"/>
            <a:ext cx="683339"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127" name="Shape 127"/>
        <p:cNvGrpSpPr/>
        <p:nvPr/>
      </p:nvGrpSpPr>
      <p:grpSpPr>
        <a:xfrm>
          <a:off x="0" y="0"/>
          <a:ext cx="0" cy="0"/>
          <a:chOff x="0" y="0"/>
          <a:chExt cx="0" cy="0"/>
        </a:xfrm>
      </p:grpSpPr>
      <p:sp>
        <p:nvSpPr>
          <p:cNvPr id="128" name="Google Shape;128;p32"/>
          <p:cNvSpPr txBox="1"/>
          <p:nvPr>
            <p:ph type="title"/>
          </p:nvPr>
        </p:nvSpPr>
        <p:spPr>
          <a:xfrm>
            <a:off x="677334" y="609600"/>
            <a:ext cx="8596668" cy="1320800"/>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accent1"/>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9" name="Google Shape;129;p32"/>
          <p:cNvSpPr txBox="1"/>
          <p:nvPr>
            <p:ph idx="1" type="body"/>
          </p:nvPr>
        </p:nvSpPr>
        <p:spPr>
          <a:xfrm rot="5400000">
            <a:off x="3035281" y="-197358"/>
            <a:ext cx="3880773" cy="8596668"/>
          </a:xfrm>
          <a:prstGeom prst="rect">
            <a:avLst/>
          </a:prstGeom>
          <a:noFill/>
          <a:ln>
            <a:noFill/>
          </a:ln>
        </p:spPr>
        <p:txBody>
          <a:bodyPr anchorCtr="0" anchor="t" bIns="45700" lIns="91425" spcFirstLastPara="1" rIns="91425" wrap="square" tIns="45700">
            <a:normAutofit/>
          </a:bodyPr>
          <a:lstStyle>
            <a:lvl1pPr indent="-320040" lvl="0" marL="457200" algn="l">
              <a:spcBef>
                <a:spcPts val="1000"/>
              </a:spcBef>
              <a:spcAft>
                <a:spcPts val="0"/>
              </a:spcAft>
              <a:buSzPts val="1440"/>
              <a:buChar char="►"/>
              <a:defRPr/>
            </a:lvl1pPr>
            <a:lvl2pPr indent="-320040" lvl="1" marL="914400" algn="l">
              <a:spcBef>
                <a:spcPts val="1000"/>
              </a:spcBef>
              <a:spcAft>
                <a:spcPts val="0"/>
              </a:spcAft>
              <a:buSzPts val="1440"/>
              <a:buChar char="►"/>
              <a:defRPr/>
            </a:lvl2pPr>
            <a:lvl3pPr indent="-320039" lvl="2" marL="1371600" algn="l">
              <a:spcBef>
                <a:spcPts val="1000"/>
              </a:spcBef>
              <a:spcAft>
                <a:spcPts val="0"/>
              </a:spcAft>
              <a:buSzPts val="1440"/>
              <a:buChar char="►"/>
              <a:defRPr/>
            </a:lvl3pPr>
            <a:lvl4pPr indent="-320039" lvl="3" marL="1828800" algn="l">
              <a:spcBef>
                <a:spcPts val="1000"/>
              </a:spcBef>
              <a:spcAft>
                <a:spcPts val="0"/>
              </a:spcAft>
              <a:buSzPts val="1440"/>
              <a:buChar char="►"/>
              <a:defRPr/>
            </a:lvl4pPr>
            <a:lvl5pPr indent="-320039" lvl="4" marL="2286000" algn="l">
              <a:spcBef>
                <a:spcPts val="1000"/>
              </a:spcBef>
              <a:spcAft>
                <a:spcPts val="0"/>
              </a:spcAft>
              <a:buSzPts val="1440"/>
              <a:buChar char="►"/>
              <a:defRPr/>
            </a:lvl5pPr>
            <a:lvl6pPr indent="-320039" lvl="5" marL="2743200" algn="l">
              <a:spcBef>
                <a:spcPts val="1000"/>
              </a:spcBef>
              <a:spcAft>
                <a:spcPts val="0"/>
              </a:spcAft>
              <a:buSzPts val="1440"/>
              <a:buChar char="►"/>
              <a:defRPr/>
            </a:lvl6pPr>
            <a:lvl7pPr indent="-320039" lvl="6" marL="3200400" algn="l">
              <a:spcBef>
                <a:spcPts val="1000"/>
              </a:spcBef>
              <a:spcAft>
                <a:spcPts val="0"/>
              </a:spcAft>
              <a:buSzPts val="1440"/>
              <a:buChar char="►"/>
              <a:defRPr/>
            </a:lvl7pPr>
            <a:lvl8pPr indent="-320040" lvl="7" marL="3657600" algn="l">
              <a:spcBef>
                <a:spcPts val="1000"/>
              </a:spcBef>
              <a:spcAft>
                <a:spcPts val="0"/>
              </a:spcAft>
              <a:buSzPts val="1440"/>
              <a:buChar char="►"/>
              <a:defRPr/>
            </a:lvl8pPr>
            <a:lvl9pPr indent="-320040" lvl="8" marL="4114800" algn="l">
              <a:spcBef>
                <a:spcPts val="1000"/>
              </a:spcBef>
              <a:spcAft>
                <a:spcPts val="0"/>
              </a:spcAft>
              <a:buSzPts val="1440"/>
              <a:buChar char="►"/>
              <a:defRPr/>
            </a:lvl9pPr>
          </a:lstStyle>
          <a:p/>
        </p:txBody>
      </p:sp>
      <p:sp>
        <p:nvSpPr>
          <p:cNvPr id="130" name="Google Shape;130;p32"/>
          <p:cNvSpPr txBox="1"/>
          <p:nvPr>
            <p:ph idx="10" type="dt"/>
          </p:nvPr>
        </p:nvSpPr>
        <p:spPr>
          <a:xfrm>
            <a:off x="7205133" y="6041362"/>
            <a:ext cx="911939"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1" name="Google Shape;131;p32"/>
          <p:cNvSpPr txBox="1"/>
          <p:nvPr>
            <p:ph idx="11" type="ftr"/>
          </p:nvPr>
        </p:nvSpPr>
        <p:spPr>
          <a:xfrm>
            <a:off x="677334" y="6041362"/>
            <a:ext cx="6297612"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2" name="Google Shape;132;p32"/>
          <p:cNvSpPr txBox="1"/>
          <p:nvPr>
            <p:ph idx="12" type="sldNum"/>
          </p:nvPr>
        </p:nvSpPr>
        <p:spPr>
          <a:xfrm>
            <a:off x="8590663" y="6041362"/>
            <a:ext cx="683339"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133" name="Shape 133"/>
        <p:cNvGrpSpPr/>
        <p:nvPr/>
      </p:nvGrpSpPr>
      <p:grpSpPr>
        <a:xfrm>
          <a:off x="0" y="0"/>
          <a:ext cx="0" cy="0"/>
          <a:chOff x="0" y="0"/>
          <a:chExt cx="0" cy="0"/>
        </a:xfrm>
      </p:grpSpPr>
      <p:sp>
        <p:nvSpPr>
          <p:cNvPr id="134" name="Google Shape;134;p33"/>
          <p:cNvSpPr txBox="1"/>
          <p:nvPr>
            <p:ph type="title"/>
          </p:nvPr>
        </p:nvSpPr>
        <p:spPr>
          <a:xfrm rot="5400000">
            <a:off x="5994319" y="2582953"/>
            <a:ext cx="5251451" cy="1304743"/>
          </a:xfrm>
          <a:prstGeom prst="rect">
            <a:avLst/>
          </a:prstGeom>
          <a:noFill/>
          <a:ln>
            <a:noFill/>
          </a:ln>
        </p:spPr>
        <p:txBody>
          <a:bodyPr anchorCtr="0" anchor="ctr" bIns="45700" lIns="91425" spcFirstLastPara="1" rIns="91425" wrap="square" tIns="45700">
            <a:normAutofit/>
          </a:bodyPr>
          <a:lstStyle>
            <a:lvl1pPr lvl="0" algn="l">
              <a:spcBef>
                <a:spcPts val="0"/>
              </a:spcBef>
              <a:spcAft>
                <a:spcPts val="0"/>
              </a:spcAft>
              <a:buClr>
                <a:schemeClr val="accent1"/>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5" name="Google Shape;135;p33"/>
          <p:cNvSpPr txBox="1"/>
          <p:nvPr>
            <p:ph idx="1" type="body"/>
          </p:nvPr>
        </p:nvSpPr>
        <p:spPr>
          <a:xfrm rot="5400000">
            <a:off x="1581685" y="-294750"/>
            <a:ext cx="5251450" cy="7060150"/>
          </a:xfrm>
          <a:prstGeom prst="rect">
            <a:avLst/>
          </a:prstGeom>
          <a:noFill/>
          <a:ln>
            <a:noFill/>
          </a:ln>
        </p:spPr>
        <p:txBody>
          <a:bodyPr anchorCtr="0" anchor="t" bIns="45700" lIns="91425" spcFirstLastPara="1" rIns="91425" wrap="square" tIns="45700">
            <a:normAutofit/>
          </a:bodyPr>
          <a:lstStyle>
            <a:lvl1pPr indent="-320040" lvl="0" marL="457200" algn="l">
              <a:spcBef>
                <a:spcPts val="1000"/>
              </a:spcBef>
              <a:spcAft>
                <a:spcPts val="0"/>
              </a:spcAft>
              <a:buSzPts val="1440"/>
              <a:buChar char="►"/>
              <a:defRPr/>
            </a:lvl1pPr>
            <a:lvl2pPr indent="-320040" lvl="1" marL="914400" algn="l">
              <a:spcBef>
                <a:spcPts val="1000"/>
              </a:spcBef>
              <a:spcAft>
                <a:spcPts val="0"/>
              </a:spcAft>
              <a:buSzPts val="1440"/>
              <a:buChar char="►"/>
              <a:defRPr/>
            </a:lvl2pPr>
            <a:lvl3pPr indent="-320039" lvl="2" marL="1371600" algn="l">
              <a:spcBef>
                <a:spcPts val="1000"/>
              </a:spcBef>
              <a:spcAft>
                <a:spcPts val="0"/>
              </a:spcAft>
              <a:buSzPts val="1440"/>
              <a:buChar char="►"/>
              <a:defRPr/>
            </a:lvl3pPr>
            <a:lvl4pPr indent="-320039" lvl="3" marL="1828800" algn="l">
              <a:spcBef>
                <a:spcPts val="1000"/>
              </a:spcBef>
              <a:spcAft>
                <a:spcPts val="0"/>
              </a:spcAft>
              <a:buSzPts val="1440"/>
              <a:buChar char="►"/>
              <a:defRPr/>
            </a:lvl4pPr>
            <a:lvl5pPr indent="-320039" lvl="4" marL="2286000" algn="l">
              <a:spcBef>
                <a:spcPts val="1000"/>
              </a:spcBef>
              <a:spcAft>
                <a:spcPts val="0"/>
              </a:spcAft>
              <a:buSzPts val="1440"/>
              <a:buChar char="►"/>
              <a:defRPr/>
            </a:lvl5pPr>
            <a:lvl6pPr indent="-320039" lvl="5" marL="2743200" algn="l">
              <a:spcBef>
                <a:spcPts val="1000"/>
              </a:spcBef>
              <a:spcAft>
                <a:spcPts val="0"/>
              </a:spcAft>
              <a:buSzPts val="1440"/>
              <a:buChar char="►"/>
              <a:defRPr/>
            </a:lvl6pPr>
            <a:lvl7pPr indent="-320039" lvl="6" marL="3200400" algn="l">
              <a:spcBef>
                <a:spcPts val="1000"/>
              </a:spcBef>
              <a:spcAft>
                <a:spcPts val="0"/>
              </a:spcAft>
              <a:buSzPts val="1440"/>
              <a:buChar char="►"/>
              <a:defRPr/>
            </a:lvl7pPr>
            <a:lvl8pPr indent="-320040" lvl="7" marL="3657600" algn="l">
              <a:spcBef>
                <a:spcPts val="1000"/>
              </a:spcBef>
              <a:spcAft>
                <a:spcPts val="0"/>
              </a:spcAft>
              <a:buSzPts val="1440"/>
              <a:buChar char="►"/>
              <a:defRPr/>
            </a:lvl8pPr>
            <a:lvl9pPr indent="-320040" lvl="8" marL="4114800" algn="l">
              <a:spcBef>
                <a:spcPts val="1000"/>
              </a:spcBef>
              <a:spcAft>
                <a:spcPts val="0"/>
              </a:spcAft>
              <a:buSzPts val="1440"/>
              <a:buChar char="►"/>
              <a:defRPr/>
            </a:lvl9pPr>
          </a:lstStyle>
          <a:p/>
        </p:txBody>
      </p:sp>
      <p:sp>
        <p:nvSpPr>
          <p:cNvPr id="136" name="Google Shape;136;p33"/>
          <p:cNvSpPr txBox="1"/>
          <p:nvPr>
            <p:ph idx="10" type="dt"/>
          </p:nvPr>
        </p:nvSpPr>
        <p:spPr>
          <a:xfrm>
            <a:off x="7205133" y="6041362"/>
            <a:ext cx="911939"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7" name="Google Shape;137;p33"/>
          <p:cNvSpPr txBox="1"/>
          <p:nvPr>
            <p:ph idx="11" type="ftr"/>
          </p:nvPr>
        </p:nvSpPr>
        <p:spPr>
          <a:xfrm>
            <a:off x="677334" y="6041362"/>
            <a:ext cx="6297612"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8" name="Google Shape;138;p33"/>
          <p:cNvSpPr txBox="1"/>
          <p:nvPr>
            <p:ph idx="12" type="sldNum"/>
          </p:nvPr>
        </p:nvSpPr>
        <p:spPr>
          <a:xfrm>
            <a:off x="8590663" y="6041362"/>
            <a:ext cx="683339"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39" name="Shape 39"/>
        <p:cNvGrpSpPr/>
        <p:nvPr/>
      </p:nvGrpSpPr>
      <p:grpSpPr>
        <a:xfrm>
          <a:off x="0" y="0"/>
          <a:ext cx="0" cy="0"/>
          <a:chOff x="0" y="0"/>
          <a:chExt cx="0" cy="0"/>
        </a:xfrm>
      </p:grpSpPr>
      <p:sp>
        <p:nvSpPr>
          <p:cNvPr id="40" name="Google Shape;40;p19"/>
          <p:cNvSpPr txBox="1"/>
          <p:nvPr>
            <p:ph type="title"/>
          </p:nvPr>
        </p:nvSpPr>
        <p:spPr>
          <a:xfrm>
            <a:off x="677334" y="609600"/>
            <a:ext cx="8596668" cy="1320800"/>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accent1"/>
              </a:buClr>
              <a:buSzPts val="3600"/>
              <a:buFont typeface="Trebuchet MS"/>
              <a:buNone/>
              <a:defRPr sz="36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1" name="Google Shape;41;p19"/>
          <p:cNvSpPr txBox="1"/>
          <p:nvPr>
            <p:ph idx="1" type="body"/>
          </p:nvPr>
        </p:nvSpPr>
        <p:spPr>
          <a:xfrm>
            <a:off x="677334" y="2160589"/>
            <a:ext cx="8596668" cy="3880773"/>
          </a:xfrm>
          <a:prstGeom prst="rect">
            <a:avLst/>
          </a:prstGeom>
          <a:noFill/>
          <a:ln>
            <a:noFill/>
          </a:ln>
        </p:spPr>
        <p:txBody>
          <a:bodyPr anchorCtr="0" anchor="t" bIns="45700" lIns="91425" spcFirstLastPara="1" rIns="91425" wrap="square" tIns="45700">
            <a:normAutofit/>
          </a:bodyPr>
          <a:lstStyle>
            <a:lvl1pPr indent="-320040" lvl="0" marL="457200" algn="l">
              <a:spcBef>
                <a:spcPts val="1000"/>
              </a:spcBef>
              <a:spcAft>
                <a:spcPts val="0"/>
              </a:spcAft>
              <a:buSzPts val="1440"/>
              <a:buChar char="►"/>
              <a:defRPr/>
            </a:lvl1pPr>
            <a:lvl2pPr indent="-320040" lvl="1" marL="914400" algn="l">
              <a:spcBef>
                <a:spcPts val="1000"/>
              </a:spcBef>
              <a:spcAft>
                <a:spcPts val="0"/>
              </a:spcAft>
              <a:buSzPts val="1440"/>
              <a:buChar char="►"/>
              <a:defRPr/>
            </a:lvl2pPr>
            <a:lvl3pPr indent="-320039" lvl="2" marL="1371600" algn="l">
              <a:spcBef>
                <a:spcPts val="1000"/>
              </a:spcBef>
              <a:spcAft>
                <a:spcPts val="0"/>
              </a:spcAft>
              <a:buSzPts val="1440"/>
              <a:buChar char="►"/>
              <a:defRPr/>
            </a:lvl3pPr>
            <a:lvl4pPr indent="-320039" lvl="3" marL="1828800" algn="l">
              <a:spcBef>
                <a:spcPts val="1000"/>
              </a:spcBef>
              <a:spcAft>
                <a:spcPts val="0"/>
              </a:spcAft>
              <a:buSzPts val="1440"/>
              <a:buChar char="►"/>
              <a:defRPr/>
            </a:lvl4pPr>
            <a:lvl5pPr indent="-320039" lvl="4" marL="2286000" algn="l">
              <a:spcBef>
                <a:spcPts val="1000"/>
              </a:spcBef>
              <a:spcAft>
                <a:spcPts val="0"/>
              </a:spcAft>
              <a:buSzPts val="1440"/>
              <a:buChar char="►"/>
              <a:defRPr/>
            </a:lvl5pPr>
            <a:lvl6pPr indent="-320039" lvl="5" marL="2743200" algn="l">
              <a:spcBef>
                <a:spcPts val="1000"/>
              </a:spcBef>
              <a:spcAft>
                <a:spcPts val="0"/>
              </a:spcAft>
              <a:buSzPts val="1440"/>
              <a:buChar char="►"/>
              <a:defRPr/>
            </a:lvl6pPr>
            <a:lvl7pPr indent="-320039" lvl="6" marL="3200400" algn="l">
              <a:spcBef>
                <a:spcPts val="1000"/>
              </a:spcBef>
              <a:spcAft>
                <a:spcPts val="0"/>
              </a:spcAft>
              <a:buSzPts val="1440"/>
              <a:buChar char="►"/>
              <a:defRPr/>
            </a:lvl7pPr>
            <a:lvl8pPr indent="-320040" lvl="7" marL="3657600" algn="l">
              <a:spcBef>
                <a:spcPts val="1000"/>
              </a:spcBef>
              <a:spcAft>
                <a:spcPts val="0"/>
              </a:spcAft>
              <a:buSzPts val="1440"/>
              <a:buChar char="►"/>
              <a:defRPr/>
            </a:lvl8pPr>
            <a:lvl9pPr indent="-320040" lvl="8" marL="4114800" algn="l">
              <a:spcBef>
                <a:spcPts val="1000"/>
              </a:spcBef>
              <a:spcAft>
                <a:spcPts val="0"/>
              </a:spcAft>
              <a:buSzPts val="1440"/>
              <a:buChar char="►"/>
              <a:defRPr/>
            </a:lvl9pPr>
          </a:lstStyle>
          <a:p/>
        </p:txBody>
      </p:sp>
      <p:sp>
        <p:nvSpPr>
          <p:cNvPr id="42" name="Google Shape;42;p19"/>
          <p:cNvSpPr txBox="1"/>
          <p:nvPr>
            <p:ph idx="10" type="dt"/>
          </p:nvPr>
        </p:nvSpPr>
        <p:spPr>
          <a:xfrm>
            <a:off x="7205133" y="6041362"/>
            <a:ext cx="911939"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19"/>
          <p:cNvSpPr txBox="1"/>
          <p:nvPr>
            <p:ph idx="11" type="ftr"/>
          </p:nvPr>
        </p:nvSpPr>
        <p:spPr>
          <a:xfrm>
            <a:off x="677334" y="6041362"/>
            <a:ext cx="6297612"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4" name="Google Shape;44;p19"/>
          <p:cNvSpPr txBox="1"/>
          <p:nvPr>
            <p:ph idx="12" type="sldNum"/>
          </p:nvPr>
        </p:nvSpPr>
        <p:spPr>
          <a:xfrm>
            <a:off x="8590663" y="6041362"/>
            <a:ext cx="683339"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5" name="Shape 45"/>
        <p:cNvGrpSpPr/>
        <p:nvPr/>
      </p:nvGrpSpPr>
      <p:grpSpPr>
        <a:xfrm>
          <a:off x="0" y="0"/>
          <a:ext cx="0" cy="0"/>
          <a:chOff x="0" y="0"/>
          <a:chExt cx="0" cy="0"/>
        </a:xfrm>
      </p:grpSpPr>
      <p:sp>
        <p:nvSpPr>
          <p:cNvPr id="46" name="Google Shape;46;p20"/>
          <p:cNvSpPr txBox="1"/>
          <p:nvPr>
            <p:ph type="title"/>
          </p:nvPr>
        </p:nvSpPr>
        <p:spPr>
          <a:xfrm>
            <a:off x="677334" y="609600"/>
            <a:ext cx="8596668" cy="1320800"/>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accent1"/>
              </a:buClr>
              <a:buSzPts val="3600"/>
              <a:buFont typeface="Trebuchet MS"/>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20"/>
          <p:cNvSpPr txBox="1"/>
          <p:nvPr>
            <p:ph idx="1" type="body"/>
          </p:nvPr>
        </p:nvSpPr>
        <p:spPr>
          <a:xfrm>
            <a:off x="675745" y="2160983"/>
            <a:ext cx="4185623" cy="576262"/>
          </a:xfrm>
          <a:prstGeom prst="rect">
            <a:avLst/>
          </a:prstGeom>
          <a:noFill/>
          <a:ln>
            <a:noFill/>
          </a:ln>
        </p:spPr>
        <p:txBody>
          <a:bodyPr anchorCtr="0" anchor="b" bIns="45700" lIns="91425" spcFirstLastPara="1" rIns="91425" wrap="square" tIns="45700">
            <a:noAutofit/>
          </a:bodyPr>
          <a:lstStyle>
            <a:lvl1pPr indent="-228600" lvl="0" marL="457200" algn="l">
              <a:spcBef>
                <a:spcPts val="1000"/>
              </a:spcBef>
              <a:spcAft>
                <a:spcPts val="0"/>
              </a:spcAft>
              <a:buSzPts val="1920"/>
              <a:buNone/>
              <a:defRPr b="0" sz="2400"/>
            </a:lvl1pPr>
            <a:lvl2pPr indent="-228600" lvl="1" marL="914400" algn="l">
              <a:spcBef>
                <a:spcPts val="1000"/>
              </a:spcBef>
              <a:spcAft>
                <a:spcPts val="0"/>
              </a:spcAft>
              <a:buSzPts val="1600"/>
              <a:buNone/>
              <a:defRPr b="1" sz="2000"/>
            </a:lvl2pPr>
            <a:lvl3pPr indent="-228600" lvl="2" marL="1371600" algn="l">
              <a:spcBef>
                <a:spcPts val="1000"/>
              </a:spcBef>
              <a:spcAft>
                <a:spcPts val="0"/>
              </a:spcAft>
              <a:buSzPts val="1440"/>
              <a:buNone/>
              <a:defRPr b="1" sz="1800"/>
            </a:lvl3pPr>
            <a:lvl4pPr indent="-228600" lvl="3" marL="1828800" algn="l">
              <a:spcBef>
                <a:spcPts val="1000"/>
              </a:spcBef>
              <a:spcAft>
                <a:spcPts val="0"/>
              </a:spcAft>
              <a:buSzPts val="1280"/>
              <a:buNone/>
              <a:defRPr b="1" sz="1600"/>
            </a:lvl4pPr>
            <a:lvl5pPr indent="-228600" lvl="4" marL="2286000" algn="l">
              <a:spcBef>
                <a:spcPts val="1000"/>
              </a:spcBef>
              <a:spcAft>
                <a:spcPts val="0"/>
              </a:spcAft>
              <a:buSzPts val="1280"/>
              <a:buNone/>
              <a:defRPr b="1" sz="1600"/>
            </a:lvl5pPr>
            <a:lvl6pPr indent="-228600" lvl="5" marL="2743200" algn="l">
              <a:spcBef>
                <a:spcPts val="1000"/>
              </a:spcBef>
              <a:spcAft>
                <a:spcPts val="0"/>
              </a:spcAft>
              <a:buSzPts val="1280"/>
              <a:buNone/>
              <a:defRPr b="1" sz="1600"/>
            </a:lvl6pPr>
            <a:lvl7pPr indent="-228600" lvl="6" marL="3200400" algn="l">
              <a:spcBef>
                <a:spcPts val="1000"/>
              </a:spcBef>
              <a:spcAft>
                <a:spcPts val="0"/>
              </a:spcAft>
              <a:buSzPts val="1280"/>
              <a:buNone/>
              <a:defRPr b="1" sz="1600"/>
            </a:lvl7pPr>
            <a:lvl8pPr indent="-228600" lvl="7" marL="3657600" algn="l">
              <a:spcBef>
                <a:spcPts val="1000"/>
              </a:spcBef>
              <a:spcAft>
                <a:spcPts val="0"/>
              </a:spcAft>
              <a:buSzPts val="1280"/>
              <a:buNone/>
              <a:defRPr b="1" sz="1600"/>
            </a:lvl8pPr>
            <a:lvl9pPr indent="-228600" lvl="8" marL="4114800" algn="l">
              <a:spcBef>
                <a:spcPts val="1000"/>
              </a:spcBef>
              <a:spcAft>
                <a:spcPts val="0"/>
              </a:spcAft>
              <a:buSzPts val="1280"/>
              <a:buNone/>
              <a:defRPr b="1" sz="1600"/>
            </a:lvl9pPr>
          </a:lstStyle>
          <a:p/>
        </p:txBody>
      </p:sp>
      <p:sp>
        <p:nvSpPr>
          <p:cNvPr id="48" name="Google Shape;48;p20"/>
          <p:cNvSpPr txBox="1"/>
          <p:nvPr>
            <p:ph idx="2" type="body"/>
          </p:nvPr>
        </p:nvSpPr>
        <p:spPr>
          <a:xfrm>
            <a:off x="675745" y="2737245"/>
            <a:ext cx="4185623" cy="3304117"/>
          </a:xfrm>
          <a:prstGeom prst="rect">
            <a:avLst/>
          </a:prstGeom>
          <a:noFill/>
          <a:ln>
            <a:noFill/>
          </a:ln>
        </p:spPr>
        <p:txBody>
          <a:bodyPr anchorCtr="0" anchor="t" bIns="45700" lIns="91425" spcFirstLastPara="1" rIns="91425" wrap="square" tIns="45700">
            <a:normAutofit/>
          </a:bodyPr>
          <a:lstStyle>
            <a:lvl1pPr indent="-320040" lvl="0" marL="457200" algn="l">
              <a:spcBef>
                <a:spcPts val="1000"/>
              </a:spcBef>
              <a:spcAft>
                <a:spcPts val="0"/>
              </a:spcAft>
              <a:buSzPts val="1440"/>
              <a:buChar char="►"/>
              <a:defRPr/>
            </a:lvl1pPr>
            <a:lvl2pPr indent="-320040" lvl="1" marL="914400" algn="l">
              <a:spcBef>
                <a:spcPts val="1000"/>
              </a:spcBef>
              <a:spcAft>
                <a:spcPts val="0"/>
              </a:spcAft>
              <a:buSzPts val="1440"/>
              <a:buChar char="►"/>
              <a:defRPr/>
            </a:lvl2pPr>
            <a:lvl3pPr indent="-320039" lvl="2" marL="1371600" algn="l">
              <a:spcBef>
                <a:spcPts val="1000"/>
              </a:spcBef>
              <a:spcAft>
                <a:spcPts val="0"/>
              </a:spcAft>
              <a:buSzPts val="1440"/>
              <a:buChar char="►"/>
              <a:defRPr/>
            </a:lvl3pPr>
            <a:lvl4pPr indent="-320039" lvl="3" marL="1828800" algn="l">
              <a:spcBef>
                <a:spcPts val="1000"/>
              </a:spcBef>
              <a:spcAft>
                <a:spcPts val="0"/>
              </a:spcAft>
              <a:buSzPts val="1440"/>
              <a:buChar char="►"/>
              <a:defRPr/>
            </a:lvl4pPr>
            <a:lvl5pPr indent="-320039" lvl="4" marL="2286000" algn="l">
              <a:spcBef>
                <a:spcPts val="1000"/>
              </a:spcBef>
              <a:spcAft>
                <a:spcPts val="0"/>
              </a:spcAft>
              <a:buSzPts val="1440"/>
              <a:buChar char="►"/>
              <a:defRPr/>
            </a:lvl5pPr>
            <a:lvl6pPr indent="-320039" lvl="5" marL="2743200" algn="l">
              <a:spcBef>
                <a:spcPts val="1000"/>
              </a:spcBef>
              <a:spcAft>
                <a:spcPts val="0"/>
              </a:spcAft>
              <a:buSzPts val="1440"/>
              <a:buChar char="►"/>
              <a:defRPr/>
            </a:lvl6pPr>
            <a:lvl7pPr indent="-320039" lvl="6" marL="3200400" algn="l">
              <a:spcBef>
                <a:spcPts val="1000"/>
              </a:spcBef>
              <a:spcAft>
                <a:spcPts val="0"/>
              </a:spcAft>
              <a:buSzPts val="1440"/>
              <a:buChar char="►"/>
              <a:defRPr/>
            </a:lvl7pPr>
            <a:lvl8pPr indent="-320040" lvl="7" marL="3657600" algn="l">
              <a:spcBef>
                <a:spcPts val="1000"/>
              </a:spcBef>
              <a:spcAft>
                <a:spcPts val="0"/>
              </a:spcAft>
              <a:buSzPts val="1440"/>
              <a:buChar char="►"/>
              <a:defRPr/>
            </a:lvl8pPr>
            <a:lvl9pPr indent="-320040" lvl="8" marL="4114800" algn="l">
              <a:spcBef>
                <a:spcPts val="1000"/>
              </a:spcBef>
              <a:spcAft>
                <a:spcPts val="0"/>
              </a:spcAft>
              <a:buSzPts val="1440"/>
              <a:buChar char="►"/>
              <a:defRPr/>
            </a:lvl9pPr>
          </a:lstStyle>
          <a:p/>
        </p:txBody>
      </p:sp>
      <p:sp>
        <p:nvSpPr>
          <p:cNvPr id="49" name="Google Shape;49;p20"/>
          <p:cNvSpPr txBox="1"/>
          <p:nvPr>
            <p:ph idx="3" type="body"/>
          </p:nvPr>
        </p:nvSpPr>
        <p:spPr>
          <a:xfrm>
            <a:off x="5088383" y="2160983"/>
            <a:ext cx="4185618" cy="576262"/>
          </a:xfrm>
          <a:prstGeom prst="rect">
            <a:avLst/>
          </a:prstGeom>
          <a:noFill/>
          <a:ln>
            <a:noFill/>
          </a:ln>
        </p:spPr>
        <p:txBody>
          <a:bodyPr anchorCtr="0" anchor="b" bIns="45700" lIns="91425" spcFirstLastPara="1" rIns="91425" wrap="square" tIns="45700">
            <a:noAutofit/>
          </a:bodyPr>
          <a:lstStyle>
            <a:lvl1pPr indent="-228600" lvl="0" marL="457200" algn="l">
              <a:spcBef>
                <a:spcPts val="1000"/>
              </a:spcBef>
              <a:spcAft>
                <a:spcPts val="0"/>
              </a:spcAft>
              <a:buSzPts val="1920"/>
              <a:buNone/>
              <a:defRPr b="0" sz="2400"/>
            </a:lvl1pPr>
            <a:lvl2pPr indent="-228600" lvl="1" marL="914400" algn="l">
              <a:spcBef>
                <a:spcPts val="1000"/>
              </a:spcBef>
              <a:spcAft>
                <a:spcPts val="0"/>
              </a:spcAft>
              <a:buSzPts val="1600"/>
              <a:buNone/>
              <a:defRPr b="1" sz="2000"/>
            </a:lvl2pPr>
            <a:lvl3pPr indent="-228600" lvl="2" marL="1371600" algn="l">
              <a:spcBef>
                <a:spcPts val="1000"/>
              </a:spcBef>
              <a:spcAft>
                <a:spcPts val="0"/>
              </a:spcAft>
              <a:buSzPts val="1440"/>
              <a:buNone/>
              <a:defRPr b="1" sz="1800"/>
            </a:lvl3pPr>
            <a:lvl4pPr indent="-228600" lvl="3" marL="1828800" algn="l">
              <a:spcBef>
                <a:spcPts val="1000"/>
              </a:spcBef>
              <a:spcAft>
                <a:spcPts val="0"/>
              </a:spcAft>
              <a:buSzPts val="1280"/>
              <a:buNone/>
              <a:defRPr b="1" sz="1600"/>
            </a:lvl4pPr>
            <a:lvl5pPr indent="-228600" lvl="4" marL="2286000" algn="l">
              <a:spcBef>
                <a:spcPts val="1000"/>
              </a:spcBef>
              <a:spcAft>
                <a:spcPts val="0"/>
              </a:spcAft>
              <a:buSzPts val="1280"/>
              <a:buNone/>
              <a:defRPr b="1" sz="1600"/>
            </a:lvl5pPr>
            <a:lvl6pPr indent="-228600" lvl="5" marL="2743200" algn="l">
              <a:spcBef>
                <a:spcPts val="1000"/>
              </a:spcBef>
              <a:spcAft>
                <a:spcPts val="0"/>
              </a:spcAft>
              <a:buSzPts val="1280"/>
              <a:buNone/>
              <a:defRPr b="1" sz="1600"/>
            </a:lvl6pPr>
            <a:lvl7pPr indent="-228600" lvl="6" marL="3200400" algn="l">
              <a:spcBef>
                <a:spcPts val="1000"/>
              </a:spcBef>
              <a:spcAft>
                <a:spcPts val="0"/>
              </a:spcAft>
              <a:buSzPts val="1280"/>
              <a:buNone/>
              <a:defRPr b="1" sz="1600"/>
            </a:lvl7pPr>
            <a:lvl8pPr indent="-228600" lvl="7" marL="3657600" algn="l">
              <a:spcBef>
                <a:spcPts val="1000"/>
              </a:spcBef>
              <a:spcAft>
                <a:spcPts val="0"/>
              </a:spcAft>
              <a:buSzPts val="1280"/>
              <a:buNone/>
              <a:defRPr b="1" sz="1600"/>
            </a:lvl8pPr>
            <a:lvl9pPr indent="-228600" lvl="8" marL="4114800" algn="l">
              <a:spcBef>
                <a:spcPts val="1000"/>
              </a:spcBef>
              <a:spcAft>
                <a:spcPts val="0"/>
              </a:spcAft>
              <a:buSzPts val="1280"/>
              <a:buNone/>
              <a:defRPr b="1" sz="1600"/>
            </a:lvl9pPr>
          </a:lstStyle>
          <a:p/>
        </p:txBody>
      </p:sp>
      <p:sp>
        <p:nvSpPr>
          <p:cNvPr id="50" name="Google Shape;50;p20"/>
          <p:cNvSpPr txBox="1"/>
          <p:nvPr>
            <p:ph idx="4" type="body"/>
          </p:nvPr>
        </p:nvSpPr>
        <p:spPr>
          <a:xfrm>
            <a:off x="5088384" y="2737245"/>
            <a:ext cx="4185617" cy="3304117"/>
          </a:xfrm>
          <a:prstGeom prst="rect">
            <a:avLst/>
          </a:prstGeom>
          <a:noFill/>
          <a:ln>
            <a:noFill/>
          </a:ln>
        </p:spPr>
        <p:txBody>
          <a:bodyPr anchorCtr="0" anchor="t" bIns="45700" lIns="91425" spcFirstLastPara="1" rIns="91425" wrap="square" tIns="45700">
            <a:normAutofit/>
          </a:bodyPr>
          <a:lstStyle>
            <a:lvl1pPr indent="-320040" lvl="0" marL="457200" algn="l">
              <a:spcBef>
                <a:spcPts val="1000"/>
              </a:spcBef>
              <a:spcAft>
                <a:spcPts val="0"/>
              </a:spcAft>
              <a:buSzPts val="1440"/>
              <a:buChar char="►"/>
              <a:defRPr/>
            </a:lvl1pPr>
            <a:lvl2pPr indent="-320040" lvl="1" marL="914400" algn="l">
              <a:spcBef>
                <a:spcPts val="1000"/>
              </a:spcBef>
              <a:spcAft>
                <a:spcPts val="0"/>
              </a:spcAft>
              <a:buSzPts val="1440"/>
              <a:buChar char="►"/>
              <a:defRPr/>
            </a:lvl2pPr>
            <a:lvl3pPr indent="-320039" lvl="2" marL="1371600" algn="l">
              <a:spcBef>
                <a:spcPts val="1000"/>
              </a:spcBef>
              <a:spcAft>
                <a:spcPts val="0"/>
              </a:spcAft>
              <a:buSzPts val="1440"/>
              <a:buChar char="►"/>
              <a:defRPr/>
            </a:lvl3pPr>
            <a:lvl4pPr indent="-320039" lvl="3" marL="1828800" algn="l">
              <a:spcBef>
                <a:spcPts val="1000"/>
              </a:spcBef>
              <a:spcAft>
                <a:spcPts val="0"/>
              </a:spcAft>
              <a:buSzPts val="1440"/>
              <a:buChar char="►"/>
              <a:defRPr/>
            </a:lvl4pPr>
            <a:lvl5pPr indent="-320039" lvl="4" marL="2286000" algn="l">
              <a:spcBef>
                <a:spcPts val="1000"/>
              </a:spcBef>
              <a:spcAft>
                <a:spcPts val="0"/>
              </a:spcAft>
              <a:buSzPts val="1440"/>
              <a:buChar char="►"/>
              <a:defRPr/>
            </a:lvl5pPr>
            <a:lvl6pPr indent="-320039" lvl="5" marL="2743200" algn="l">
              <a:spcBef>
                <a:spcPts val="1000"/>
              </a:spcBef>
              <a:spcAft>
                <a:spcPts val="0"/>
              </a:spcAft>
              <a:buSzPts val="1440"/>
              <a:buChar char="►"/>
              <a:defRPr/>
            </a:lvl6pPr>
            <a:lvl7pPr indent="-320039" lvl="6" marL="3200400" algn="l">
              <a:spcBef>
                <a:spcPts val="1000"/>
              </a:spcBef>
              <a:spcAft>
                <a:spcPts val="0"/>
              </a:spcAft>
              <a:buSzPts val="1440"/>
              <a:buChar char="►"/>
              <a:defRPr/>
            </a:lvl7pPr>
            <a:lvl8pPr indent="-320040" lvl="7" marL="3657600" algn="l">
              <a:spcBef>
                <a:spcPts val="1000"/>
              </a:spcBef>
              <a:spcAft>
                <a:spcPts val="0"/>
              </a:spcAft>
              <a:buSzPts val="1440"/>
              <a:buChar char="►"/>
              <a:defRPr/>
            </a:lvl8pPr>
            <a:lvl9pPr indent="-320040" lvl="8" marL="4114800" algn="l">
              <a:spcBef>
                <a:spcPts val="1000"/>
              </a:spcBef>
              <a:spcAft>
                <a:spcPts val="0"/>
              </a:spcAft>
              <a:buSzPts val="1440"/>
              <a:buChar char="►"/>
              <a:defRPr/>
            </a:lvl9pPr>
          </a:lstStyle>
          <a:p/>
        </p:txBody>
      </p:sp>
      <p:sp>
        <p:nvSpPr>
          <p:cNvPr id="51" name="Google Shape;51;p20"/>
          <p:cNvSpPr txBox="1"/>
          <p:nvPr>
            <p:ph idx="10" type="dt"/>
          </p:nvPr>
        </p:nvSpPr>
        <p:spPr>
          <a:xfrm>
            <a:off x="7205133" y="6041362"/>
            <a:ext cx="911939"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20"/>
          <p:cNvSpPr txBox="1"/>
          <p:nvPr>
            <p:ph idx="11" type="ftr"/>
          </p:nvPr>
        </p:nvSpPr>
        <p:spPr>
          <a:xfrm>
            <a:off x="677334" y="6041362"/>
            <a:ext cx="6297612"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20"/>
          <p:cNvSpPr txBox="1"/>
          <p:nvPr>
            <p:ph idx="12" type="sldNum"/>
          </p:nvPr>
        </p:nvSpPr>
        <p:spPr>
          <a:xfrm>
            <a:off x="8590663" y="6041362"/>
            <a:ext cx="683339"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54" name="Shape 54"/>
        <p:cNvGrpSpPr/>
        <p:nvPr/>
      </p:nvGrpSpPr>
      <p:grpSpPr>
        <a:xfrm>
          <a:off x="0" y="0"/>
          <a:ext cx="0" cy="0"/>
          <a:chOff x="0" y="0"/>
          <a:chExt cx="0" cy="0"/>
        </a:xfrm>
      </p:grpSpPr>
      <p:sp>
        <p:nvSpPr>
          <p:cNvPr id="55" name="Google Shape;55;p21"/>
          <p:cNvSpPr txBox="1"/>
          <p:nvPr>
            <p:ph type="title"/>
          </p:nvPr>
        </p:nvSpPr>
        <p:spPr>
          <a:xfrm>
            <a:off x="677334" y="609600"/>
            <a:ext cx="8596668" cy="1320800"/>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accent1"/>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6" name="Google Shape;56;p21"/>
          <p:cNvSpPr txBox="1"/>
          <p:nvPr>
            <p:ph idx="1" type="body"/>
          </p:nvPr>
        </p:nvSpPr>
        <p:spPr>
          <a:xfrm>
            <a:off x="677334" y="2160589"/>
            <a:ext cx="4184035" cy="3880772"/>
          </a:xfrm>
          <a:prstGeom prst="rect">
            <a:avLst/>
          </a:prstGeom>
          <a:noFill/>
          <a:ln>
            <a:noFill/>
          </a:ln>
        </p:spPr>
        <p:txBody>
          <a:bodyPr anchorCtr="0" anchor="t" bIns="45700" lIns="91425" spcFirstLastPara="1" rIns="91425" wrap="square" tIns="45700">
            <a:normAutofit/>
          </a:bodyPr>
          <a:lstStyle>
            <a:lvl1pPr indent="-320040" lvl="0" marL="457200" algn="l">
              <a:spcBef>
                <a:spcPts val="1000"/>
              </a:spcBef>
              <a:spcAft>
                <a:spcPts val="0"/>
              </a:spcAft>
              <a:buSzPts val="1440"/>
              <a:buChar char="►"/>
              <a:defRPr/>
            </a:lvl1pPr>
            <a:lvl2pPr indent="-320040" lvl="1" marL="914400" algn="l">
              <a:spcBef>
                <a:spcPts val="1000"/>
              </a:spcBef>
              <a:spcAft>
                <a:spcPts val="0"/>
              </a:spcAft>
              <a:buSzPts val="1440"/>
              <a:buChar char="►"/>
              <a:defRPr/>
            </a:lvl2pPr>
            <a:lvl3pPr indent="-320039" lvl="2" marL="1371600" algn="l">
              <a:spcBef>
                <a:spcPts val="1000"/>
              </a:spcBef>
              <a:spcAft>
                <a:spcPts val="0"/>
              </a:spcAft>
              <a:buSzPts val="1440"/>
              <a:buChar char="►"/>
              <a:defRPr/>
            </a:lvl3pPr>
            <a:lvl4pPr indent="-320039" lvl="3" marL="1828800" algn="l">
              <a:spcBef>
                <a:spcPts val="1000"/>
              </a:spcBef>
              <a:spcAft>
                <a:spcPts val="0"/>
              </a:spcAft>
              <a:buSzPts val="1440"/>
              <a:buChar char="►"/>
              <a:defRPr/>
            </a:lvl4pPr>
            <a:lvl5pPr indent="-320039" lvl="4" marL="2286000" algn="l">
              <a:spcBef>
                <a:spcPts val="1000"/>
              </a:spcBef>
              <a:spcAft>
                <a:spcPts val="0"/>
              </a:spcAft>
              <a:buSzPts val="1440"/>
              <a:buChar char="►"/>
              <a:defRPr/>
            </a:lvl5pPr>
            <a:lvl6pPr indent="-320039" lvl="5" marL="2743200" algn="l">
              <a:spcBef>
                <a:spcPts val="1000"/>
              </a:spcBef>
              <a:spcAft>
                <a:spcPts val="0"/>
              </a:spcAft>
              <a:buSzPts val="1440"/>
              <a:buChar char="►"/>
              <a:defRPr/>
            </a:lvl6pPr>
            <a:lvl7pPr indent="-320039" lvl="6" marL="3200400" algn="l">
              <a:spcBef>
                <a:spcPts val="1000"/>
              </a:spcBef>
              <a:spcAft>
                <a:spcPts val="0"/>
              </a:spcAft>
              <a:buSzPts val="1440"/>
              <a:buChar char="►"/>
              <a:defRPr/>
            </a:lvl7pPr>
            <a:lvl8pPr indent="-320040" lvl="7" marL="3657600" algn="l">
              <a:spcBef>
                <a:spcPts val="1000"/>
              </a:spcBef>
              <a:spcAft>
                <a:spcPts val="0"/>
              </a:spcAft>
              <a:buSzPts val="1440"/>
              <a:buChar char="►"/>
              <a:defRPr/>
            </a:lvl8pPr>
            <a:lvl9pPr indent="-320040" lvl="8" marL="4114800" algn="l">
              <a:spcBef>
                <a:spcPts val="1000"/>
              </a:spcBef>
              <a:spcAft>
                <a:spcPts val="0"/>
              </a:spcAft>
              <a:buSzPts val="1440"/>
              <a:buChar char="►"/>
              <a:defRPr/>
            </a:lvl9pPr>
          </a:lstStyle>
          <a:p/>
        </p:txBody>
      </p:sp>
      <p:sp>
        <p:nvSpPr>
          <p:cNvPr id="57" name="Google Shape;57;p21"/>
          <p:cNvSpPr txBox="1"/>
          <p:nvPr>
            <p:ph idx="2" type="body"/>
          </p:nvPr>
        </p:nvSpPr>
        <p:spPr>
          <a:xfrm>
            <a:off x="5089970" y="2160589"/>
            <a:ext cx="4184034" cy="3880773"/>
          </a:xfrm>
          <a:prstGeom prst="rect">
            <a:avLst/>
          </a:prstGeom>
          <a:noFill/>
          <a:ln>
            <a:noFill/>
          </a:ln>
        </p:spPr>
        <p:txBody>
          <a:bodyPr anchorCtr="0" anchor="t" bIns="45700" lIns="91425" spcFirstLastPara="1" rIns="91425" wrap="square" tIns="45700">
            <a:normAutofit/>
          </a:bodyPr>
          <a:lstStyle>
            <a:lvl1pPr indent="-320040" lvl="0" marL="457200" algn="l">
              <a:spcBef>
                <a:spcPts val="1000"/>
              </a:spcBef>
              <a:spcAft>
                <a:spcPts val="0"/>
              </a:spcAft>
              <a:buSzPts val="1440"/>
              <a:buChar char="►"/>
              <a:defRPr/>
            </a:lvl1pPr>
            <a:lvl2pPr indent="-320040" lvl="1" marL="914400" algn="l">
              <a:spcBef>
                <a:spcPts val="1000"/>
              </a:spcBef>
              <a:spcAft>
                <a:spcPts val="0"/>
              </a:spcAft>
              <a:buSzPts val="1440"/>
              <a:buChar char="►"/>
              <a:defRPr/>
            </a:lvl2pPr>
            <a:lvl3pPr indent="-320039" lvl="2" marL="1371600" algn="l">
              <a:spcBef>
                <a:spcPts val="1000"/>
              </a:spcBef>
              <a:spcAft>
                <a:spcPts val="0"/>
              </a:spcAft>
              <a:buSzPts val="1440"/>
              <a:buChar char="►"/>
              <a:defRPr/>
            </a:lvl3pPr>
            <a:lvl4pPr indent="-320039" lvl="3" marL="1828800" algn="l">
              <a:spcBef>
                <a:spcPts val="1000"/>
              </a:spcBef>
              <a:spcAft>
                <a:spcPts val="0"/>
              </a:spcAft>
              <a:buSzPts val="1440"/>
              <a:buChar char="►"/>
              <a:defRPr/>
            </a:lvl4pPr>
            <a:lvl5pPr indent="-320039" lvl="4" marL="2286000" algn="l">
              <a:spcBef>
                <a:spcPts val="1000"/>
              </a:spcBef>
              <a:spcAft>
                <a:spcPts val="0"/>
              </a:spcAft>
              <a:buSzPts val="1440"/>
              <a:buChar char="►"/>
              <a:defRPr/>
            </a:lvl5pPr>
            <a:lvl6pPr indent="-320039" lvl="5" marL="2743200" algn="l">
              <a:spcBef>
                <a:spcPts val="1000"/>
              </a:spcBef>
              <a:spcAft>
                <a:spcPts val="0"/>
              </a:spcAft>
              <a:buSzPts val="1440"/>
              <a:buChar char="►"/>
              <a:defRPr/>
            </a:lvl6pPr>
            <a:lvl7pPr indent="-320039" lvl="6" marL="3200400" algn="l">
              <a:spcBef>
                <a:spcPts val="1000"/>
              </a:spcBef>
              <a:spcAft>
                <a:spcPts val="0"/>
              </a:spcAft>
              <a:buSzPts val="1440"/>
              <a:buChar char="►"/>
              <a:defRPr/>
            </a:lvl7pPr>
            <a:lvl8pPr indent="-320040" lvl="7" marL="3657600" algn="l">
              <a:spcBef>
                <a:spcPts val="1000"/>
              </a:spcBef>
              <a:spcAft>
                <a:spcPts val="0"/>
              </a:spcAft>
              <a:buSzPts val="1440"/>
              <a:buChar char="►"/>
              <a:defRPr/>
            </a:lvl8pPr>
            <a:lvl9pPr indent="-320040" lvl="8" marL="4114800" algn="l">
              <a:spcBef>
                <a:spcPts val="1000"/>
              </a:spcBef>
              <a:spcAft>
                <a:spcPts val="0"/>
              </a:spcAft>
              <a:buSzPts val="1440"/>
              <a:buChar char="►"/>
              <a:defRPr/>
            </a:lvl9pPr>
          </a:lstStyle>
          <a:p/>
        </p:txBody>
      </p:sp>
      <p:sp>
        <p:nvSpPr>
          <p:cNvPr id="58" name="Google Shape;58;p21"/>
          <p:cNvSpPr txBox="1"/>
          <p:nvPr>
            <p:ph idx="10" type="dt"/>
          </p:nvPr>
        </p:nvSpPr>
        <p:spPr>
          <a:xfrm>
            <a:off x="7205133" y="6041362"/>
            <a:ext cx="911939"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21"/>
          <p:cNvSpPr txBox="1"/>
          <p:nvPr>
            <p:ph idx="11" type="ftr"/>
          </p:nvPr>
        </p:nvSpPr>
        <p:spPr>
          <a:xfrm>
            <a:off x="677334" y="6041362"/>
            <a:ext cx="6297612"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21"/>
          <p:cNvSpPr txBox="1"/>
          <p:nvPr>
            <p:ph idx="12" type="sldNum"/>
          </p:nvPr>
        </p:nvSpPr>
        <p:spPr>
          <a:xfrm>
            <a:off x="8590663" y="6041362"/>
            <a:ext cx="683339"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61" name="Shape 61"/>
        <p:cNvGrpSpPr/>
        <p:nvPr/>
      </p:nvGrpSpPr>
      <p:grpSpPr>
        <a:xfrm>
          <a:off x="0" y="0"/>
          <a:ext cx="0" cy="0"/>
          <a:chOff x="0" y="0"/>
          <a:chExt cx="0" cy="0"/>
        </a:xfrm>
      </p:grpSpPr>
      <p:sp>
        <p:nvSpPr>
          <p:cNvPr id="62" name="Google Shape;62;p22"/>
          <p:cNvSpPr txBox="1"/>
          <p:nvPr>
            <p:ph type="title"/>
          </p:nvPr>
        </p:nvSpPr>
        <p:spPr>
          <a:xfrm>
            <a:off x="677335" y="2700867"/>
            <a:ext cx="8596668" cy="1826581"/>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accent1"/>
              </a:buClr>
              <a:buSzPts val="4000"/>
              <a:buFont typeface="Trebuchet MS"/>
              <a:buNone/>
              <a:defRPr b="0" sz="4000" cap="none"/>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3" name="Google Shape;63;p22"/>
          <p:cNvSpPr txBox="1"/>
          <p:nvPr>
            <p:ph idx="1" type="body"/>
          </p:nvPr>
        </p:nvSpPr>
        <p:spPr>
          <a:xfrm>
            <a:off x="677335" y="4527448"/>
            <a:ext cx="8596668" cy="860400"/>
          </a:xfrm>
          <a:prstGeom prst="rect">
            <a:avLst/>
          </a:prstGeom>
          <a:noFill/>
          <a:ln>
            <a:noFill/>
          </a:ln>
        </p:spPr>
        <p:txBody>
          <a:bodyPr anchorCtr="0" anchor="t" bIns="45700" lIns="91425" spcFirstLastPara="1" rIns="91425" wrap="square" tIns="45700">
            <a:normAutofit/>
          </a:bodyPr>
          <a:lstStyle>
            <a:lvl1pPr indent="-228600" lvl="0" marL="457200" algn="l">
              <a:spcBef>
                <a:spcPts val="1000"/>
              </a:spcBef>
              <a:spcAft>
                <a:spcPts val="0"/>
              </a:spcAft>
              <a:buSzPts val="1600"/>
              <a:buNone/>
              <a:defRPr sz="2000">
                <a:solidFill>
                  <a:srgbClr val="7F7F7F"/>
                </a:solidFill>
              </a:defRPr>
            </a:lvl1pPr>
            <a:lvl2pPr indent="-228600" lvl="1" marL="914400" algn="l">
              <a:spcBef>
                <a:spcPts val="1000"/>
              </a:spcBef>
              <a:spcAft>
                <a:spcPts val="0"/>
              </a:spcAft>
              <a:buSzPts val="1440"/>
              <a:buNone/>
              <a:defRPr sz="1800">
                <a:solidFill>
                  <a:srgbClr val="888888"/>
                </a:solidFill>
              </a:defRPr>
            </a:lvl2pPr>
            <a:lvl3pPr indent="-228600" lvl="2" marL="1371600" algn="l">
              <a:spcBef>
                <a:spcPts val="1000"/>
              </a:spcBef>
              <a:spcAft>
                <a:spcPts val="0"/>
              </a:spcAft>
              <a:buSzPts val="1280"/>
              <a:buNone/>
              <a:defRPr sz="1600">
                <a:solidFill>
                  <a:srgbClr val="888888"/>
                </a:solidFill>
              </a:defRPr>
            </a:lvl3pPr>
            <a:lvl4pPr indent="-228600" lvl="3" marL="1828800" algn="l">
              <a:spcBef>
                <a:spcPts val="1000"/>
              </a:spcBef>
              <a:spcAft>
                <a:spcPts val="0"/>
              </a:spcAft>
              <a:buSzPts val="1120"/>
              <a:buNone/>
              <a:defRPr sz="1400">
                <a:solidFill>
                  <a:srgbClr val="888888"/>
                </a:solidFill>
              </a:defRPr>
            </a:lvl4pPr>
            <a:lvl5pPr indent="-228600" lvl="4" marL="2286000" algn="l">
              <a:spcBef>
                <a:spcPts val="1000"/>
              </a:spcBef>
              <a:spcAft>
                <a:spcPts val="0"/>
              </a:spcAft>
              <a:buSzPts val="1120"/>
              <a:buNone/>
              <a:defRPr sz="1400">
                <a:solidFill>
                  <a:srgbClr val="888888"/>
                </a:solidFill>
              </a:defRPr>
            </a:lvl5pPr>
            <a:lvl6pPr indent="-228600" lvl="5" marL="2743200" algn="l">
              <a:spcBef>
                <a:spcPts val="1000"/>
              </a:spcBef>
              <a:spcAft>
                <a:spcPts val="0"/>
              </a:spcAft>
              <a:buSzPts val="1120"/>
              <a:buNone/>
              <a:defRPr sz="1400">
                <a:solidFill>
                  <a:srgbClr val="888888"/>
                </a:solidFill>
              </a:defRPr>
            </a:lvl6pPr>
            <a:lvl7pPr indent="-228600" lvl="6" marL="3200400" algn="l">
              <a:spcBef>
                <a:spcPts val="1000"/>
              </a:spcBef>
              <a:spcAft>
                <a:spcPts val="0"/>
              </a:spcAft>
              <a:buSzPts val="1120"/>
              <a:buNone/>
              <a:defRPr sz="1400">
                <a:solidFill>
                  <a:srgbClr val="888888"/>
                </a:solidFill>
              </a:defRPr>
            </a:lvl7pPr>
            <a:lvl8pPr indent="-228600" lvl="7" marL="3657600" algn="l">
              <a:spcBef>
                <a:spcPts val="1000"/>
              </a:spcBef>
              <a:spcAft>
                <a:spcPts val="0"/>
              </a:spcAft>
              <a:buSzPts val="1120"/>
              <a:buNone/>
              <a:defRPr sz="1400">
                <a:solidFill>
                  <a:srgbClr val="888888"/>
                </a:solidFill>
              </a:defRPr>
            </a:lvl8pPr>
            <a:lvl9pPr indent="-228600" lvl="8" marL="4114800" algn="l">
              <a:spcBef>
                <a:spcPts val="1000"/>
              </a:spcBef>
              <a:spcAft>
                <a:spcPts val="0"/>
              </a:spcAft>
              <a:buSzPts val="1120"/>
              <a:buNone/>
              <a:defRPr sz="1400">
                <a:solidFill>
                  <a:srgbClr val="888888"/>
                </a:solidFill>
              </a:defRPr>
            </a:lvl9pPr>
          </a:lstStyle>
          <a:p/>
        </p:txBody>
      </p:sp>
      <p:sp>
        <p:nvSpPr>
          <p:cNvPr id="64" name="Google Shape;64;p22"/>
          <p:cNvSpPr txBox="1"/>
          <p:nvPr>
            <p:ph idx="10" type="dt"/>
          </p:nvPr>
        </p:nvSpPr>
        <p:spPr>
          <a:xfrm>
            <a:off x="7205133" y="6041362"/>
            <a:ext cx="911939"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5" name="Google Shape;65;p22"/>
          <p:cNvSpPr txBox="1"/>
          <p:nvPr>
            <p:ph idx="11" type="ftr"/>
          </p:nvPr>
        </p:nvSpPr>
        <p:spPr>
          <a:xfrm>
            <a:off x="677334" y="6041362"/>
            <a:ext cx="6297612"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22"/>
          <p:cNvSpPr txBox="1"/>
          <p:nvPr>
            <p:ph idx="12" type="sldNum"/>
          </p:nvPr>
        </p:nvSpPr>
        <p:spPr>
          <a:xfrm>
            <a:off x="8590663" y="6041362"/>
            <a:ext cx="683339"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67" name="Shape 67"/>
        <p:cNvGrpSpPr/>
        <p:nvPr/>
      </p:nvGrpSpPr>
      <p:grpSpPr>
        <a:xfrm>
          <a:off x="0" y="0"/>
          <a:ext cx="0" cy="0"/>
          <a:chOff x="0" y="0"/>
          <a:chExt cx="0" cy="0"/>
        </a:xfrm>
      </p:grpSpPr>
      <p:sp>
        <p:nvSpPr>
          <p:cNvPr id="68" name="Google Shape;68;p23"/>
          <p:cNvSpPr txBox="1"/>
          <p:nvPr>
            <p:ph type="title"/>
          </p:nvPr>
        </p:nvSpPr>
        <p:spPr>
          <a:xfrm>
            <a:off x="677334" y="609600"/>
            <a:ext cx="8596668" cy="1320800"/>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accent1"/>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9" name="Google Shape;69;p23"/>
          <p:cNvSpPr txBox="1"/>
          <p:nvPr>
            <p:ph idx="10" type="dt"/>
          </p:nvPr>
        </p:nvSpPr>
        <p:spPr>
          <a:xfrm>
            <a:off x="7205133" y="6041362"/>
            <a:ext cx="911939"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0" name="Google Shape;70;p23"/>
          <p:cNvSpPr txBox="1"/>
          <p:nvPr>
            <p:ph idx="11" type="ftr"/>
          </p:nvPr>
        </p:nvSpPr>
        <p:spPr>
          <a:xfrm>
            <a:off x="677334" y="6041362"/>
            <a:ext cx="6297612"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1" name="Google Shape;71;p23"/>
          <p:cNvSpPr txBox="1"/>
          <p:nvPr>
            <p:ph idx="12" type="sldNum"/>
          </p:nvPr>
        </p:nvSpPr>
        <p:spPr>
          <a:xfrm>
            <a:off x="8590663" y="6041362"/>
            <a:ext cx="683339"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72" name="Shape 72"/>
        <p:cNvGrpSpPr/>
        <p:nvPr/>
      </p:nvGrpSpPr>
      <p:grpSpPr>
        <a:xfrm>
          <a:off x="0" y="0"/>
          <a:ext cx="0" cy="0"/>
          <a:chOff x="0" y="0"/>
          <a:chExt cx="0" cy="0"/>
        </a:xfrm>
      </p:grpSpPr>
      <p:sp>
        <p:nvSpPr>
          <p:cNvPr id="73" name="Google Shape;73;p24"/>
          <p:cNvSpPr txBox="1"/>
          <p:nvPr>
            <p:ph idx="10" type="dt"/>
          </p:nvPr>
        </p:nvSpPr>
        <p:spPr>
          <a:xfrm>
            <a:off x="7205133" y="6041362"/>
            <a:ext cx="911939"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4" name="Google Shape;74;p24"/>
          <p:cNvSpPr txBox="1"/>
          <p:nvPr>
            <p:ph idx="11" type="ftr"/>
          </p:nvPr>
        </p:nvSpPr>
        <p:spPr>
          <a:xfrm>
            <a:off x="677334" y="6041362"/>
            <a:ext cx="6297612"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5" name="Google Shape;75;p24"/>
          <p:cNvSpPr txBox="1"/>
          <p:nvPr>
            <p:ph idx="12" type="sldNum"/>
          </p:nvPr>
        </p:nvSpPr>
        <p:spPr>
          <a:xfrm>
            <a:off x="8590663" y="6041362"/>
            <a:ext cx="683339"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76" name="Shape 76"/>
        <p:cNvGrpSpPr/>
        <p:nvPr/>
      </p:nvGrpSpPr>
      <p:grpSpPr>
        <a:xfrm>
          <a:off x="0" y="0"/>
          <a:ext cx="0" cy="0"/>
          <a:chOff x="0" y="0"/>
          <a:chExt cx="0" cy="0"/>
        </a:xfrm>
      </p:grpSpPr>
      <p:sp>
        <p:nvSpPr>
          <p:cNvPr id="77" name="Google Shape;77;p25"/>
          <p:cNvSpPr txBox="1"/>
          <p:nvPr>
            <p:ph type="title"/>
          </p:nvPr>
        </p:nvSpPr>
        <p:spPr>
          <a:xfrm>
            <a:off x="677334" y="1498604"/>
            <a:ext cx="3854528" cy="1278466"/>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accent1"/>
              </a:buClr>
              <a:buSzPts val="2000"/>
              <a:buFont typeface="Trebuchet MS"/>
              <a:buNone/>
              <a:defRPr sz="20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25"/>
          <p:cNvSpPr txBox="1"/>
          <p:nvPr>
            <p:ph idx="1" type="body"/>
          </p:nvPr>
        </p:nvSpPr>
        <p:spPr>
          <a:xfrm>
            <a:off x="4760461" y="514924"/>
            <a:ext cx="4513541" cy="5526437"/>
          </a:xfrm>
          <a:prstGeom prst="rect">
            <a:avLst/>
          </a:prstGeom>
          <a:noFill/>
          <a:ln>
            <a:noFill/>
          </a:ln>
        </p:spPr>
        <p:txBody>
          <a:bodyPr anchorCtr="0" anchor="t" bIns="45700" lIns="91425" spcFirstLastPara="1" rIns="91425" wrap="square" tIns="45700">
            <a:normAutofit/>
          </a:bodyPr>
          <a:lstStyle>
            <a:lvl1pPr indent="-320040" lvl="0" marL="457200" algn="l">
              <a:spcBef>
                <a:spcPts val="1000"/>
              </a:spcBef>
              <a:spcAft>
                <a:spcPts val="0"/>
              </a:spcAft>
              <a:buSzPts val="1440"/>
              <a:buChar char="►"/>
              <a:defRPr/>
            </a:lvl1pPr>
            <a:lvl2pPr indent="-320040" lvl="1" marL="914400" algn="l">
              <a:spcBef>
                <a:spcPts val="1000"/>
              </a:spcBef>
              <a:spcAft>
                <a:spcPts val="0"/>
              </a:spcAft>
              <a:buSzPts val="1440"/>
              <a:buChar char="►"/>
              <a:defRPr/>
            </a:lvl2pPr>
            <a:lvl3pPr indent="-320039" lvl="2" marL="1371600" algn="l">
              <a:spcBef>
                <a:spcPts val="1000"/>
              </a:spcBef>
              <a:spcAft>
                <a:spcPts val="0"/>
              </a:spcAft>
              <a:buSzPts val="1440"/>
              <a:buChar char="►"/>
              <a:defRPr/>
            </a:lvl3pPr>
            <a:lvl4pPr indent="-320039" lvl="3" marL="1828800" algn="l">
              <a:spcBef>
                <a:spcPts val="1000"/>
              </a:spcBef>
              <a:spcAft>
                <a:spcPts val="0"/>
              </a:spcAft>
              <a:buSzPts val="1440"/>
              <a:buChar char="►"/>
              <a:defRPr/>
            </a:lvl4pPr>
            <a:lvl5pPr indent="-320039" lvl="4" marL="2286000" algn="l">
              <a:spcBef>
                <a:spcPts val="1000"/>
              </a:spcBef>
              <a:spcAft>
                <a:spcPts val="0"/>
              </a:spcAft>
              <a:buSzPts val="1440"/>
              <a:buChar char="►"/>
              <a:defRPr/>
            </a:lvl5pPr>
            <a:lvl6pPr indent="-320039" lvl="5" marL="2743200" algn="l">
              <a:spcBef>
                <a:spcPts val="1000"/>
              </a:spcBef>
              <a:spcAft>
                <a:spcPts val="0"/>
              </a:spcAft>
              <a:buSzPts val="1440"/>
              <a:buChar char="►"/>
              <a:defRPr/>
            </a:lvl6pPr>
            <a:lvl7pPr indent="-320039" lvl="6" marL="3200400" algn="l">
              <a:spcBef>
                <a:spcPts val="1000"/>
              </a:spcBef>
              <a:spcAft>
                <a:spcPts val="0"/>
              </a:spcAft>
              <a:buSzPts val="1440"/>
              <a:buChar char="►"/>
              <a:defRPr/>
            </a:lvl7pPr>
            <a:lvl8pPr indent="-320040" lvl="7" marL="3657600" algn="l">
              <a:spcBef>
                <a:spcPts val="1000"/>
              </a:spcBef>
              <a:spcAft>
                <a:spcPts val="0"/>
              </a:spcAft>
              <a:buSzPts val="1440"/>
              <a:buChar char="►"/>
              <a:defRPr/>
            </a:lvl8pPr>
            <a:lvl9pPr indent="-320040" lvl="8" marL="4114800" algn="l">
              <a:spcBef>
                <a:spcPts val="1000"/>
              </a:spcBef>
              <a:spcAft>
                <a:spcPts val="0"/>
              </a:spcAft>
              <a:buSzPts val="1440"/>
              <a:buChar char="►"/>
              <a:defRPr/>
            </a:lvl9pPr>
          </a:lstStyle>
          <a:p/>
        </p:txBody>
      </p:sp>
      <p:sp>
        <p:nvSpPr>
          <p:cNvPr id="79" name="Google Shape;79;p25"/>
          <p:cNvSpPr txBox="1"/>
          <p:nvPr>
            <p:ph idx="2" type="body"/>
          </p:nvPr>
        </p:nvSpPr>
        <p:spPr>
          <a:xfrm>
            <a:off x="677334" y="2777069"/>
            <a:ext cx="3854528" cy="2584449"/>
          </a:xfrm>
          <a:prstGeom prst="rect">
            <a:avLst/>
          </a:prstGeom>
          <a:noFill/>
          <a:ln>
            <a:noFill/>
          </a:ln>
        </p:spPr>
        <p:txBody>
          <a:bodyPr anchorCtr="0" anchor="t" bIns="45700" lIns="91425" spcFirstLastPara="1" rIns="91425" wrap="square" tIns="45700">
            <a:normAutofit/>
          </a:bodyPr>
          <a:lstStyle>
            <a:lvl1pPr indent="-228600" lvl="0" marL="457200" algn="l">
              <a:spcBef>
                <a:spcPts val="1000"/>
              </a:spcBef>
              <a:spcAft>
                <a:spcPts val="0"/>
              </a:spcAft>
              <a:buSzPts val="1120"/>
              <a:buNone/>
              <a:defRPr sz="1400"/>
            </a:lvl1pPr>
            <a:lvl2pPr indent="-228600" lvl="1" marL="914400" algn="l">
              <a:spcBef>
                <a:spcPts val="1000"/>
              </a:spcBef>
              <a:spcAft>
                <a:spcPts val="0"/>
              </a:spcAft>
              <a:buSzPts val="1120"/>
              <a:buNone/>
              <a:defRPr sz="1400"/>
            </a:lvl2pPr>
            <a:lvl3pPr indent="-228600" lvl="2" marL="1371600" algn="l">
              <a:spcBef>
                <a:spcPts val="1000"/>
              </a:spcBef>
              <a:spcAft>
                <a:spcPts val="0"/>
              </a:spcAft>
              <a:buSzPts val="960"/>
              <a:buNone/>
              <a:defRPr sz="1200"/>
            </a:lvl3pPr>
            <a:lvl4pPr indent="-228600" lvl="3" marL="1828800" algn="l">
              <a:spcBef>
                <a:spcPts val="1000"/>
              </a:spcBef>
              <a:spcAft>
                <a:spcPts val="0"/>
              </a:spcAft>
              <a:buSzPts val="800"/>
              <a:buNone/>
              <a:defRPr sz="1000"/>
            </a:lvl4pPr>
            <a:lvl5pPr indent="-228600" lvl="4" marL="2286000" algn="l">
              <a:spcBef>
                <a:spcPts val="1000"/>
              </a:spcBef>
              <a:spcAft>
                <a:spcPts val="0"/>
              </a:spcAft>
              <a:buSzPts val="800"/>
              <a:buNone/>
              <a:defRPr sz="1000"/>
            </a:lvl5pPr>
            <a:lvl6pPr indent="-228600" lvl="5" marL="2743200" algn="l">
              <a:spcBef>
                <a:spcPts val="1000"/>
              </a:spcBef>
              <a:spcAft>
                <a:spcPts val="0"/>
              </a:spcAft>
              <a:buSzPts val="800"/>
              <a:buNone/>
              <a:defRPr sz="1000"/>
            </a:lvl6pPr>
            <a:lvl7pPr indent="-228600" lvl="6" marL="3200400" algn="l">
              <a:spcBef>
                <a:spcPts val="1000"/>
              </a:spcBef>
              <a:spcAft>
                <a:spcPts val="0"/>
              </a:spcAft>
              <a:buSzPts val="800"/>
              <a:buNone/>
              <a:defRPr sz="1000"/>
            </a:lvl7pPr>
            <a:lvl8pPr indent="-228600" lvl="7" marL="3657600" algn="l">
              <a:spcBef>
                <a:spcPts val="1000"/>
              </a:spcBef>
              <a:spcAft>
                <a:spcPts val="0"/>
              </a:spcAft>
              <a:buSzPts val="800"/>
              <a:buNone/>
              <a:defRPr sz="1000"/>
            </a:lvl8pPr>
            <a:lvl9pPr indent="-228600" lvl="8" marL="4114800" algn="l">
              <a:spcBef>
                <a:spcPts val="1000"/>
              </a:spcBef>
              <a:spcAft>
                <a:spcPts val="0"/>
              </a:spcAft>
              <a:buSzPts val="800"/>
              <a:buNone/>
              <a:defRPr sz="1000"/>
            </a:lvl9pPr>
          </a:lstStyle>
          <a:p/>
        </p:txBody>
      </p:sp>
      <p:sp>
        <p:nvSpPr>
          <p:cNvPr id="80" name="Google Shape;80;p25"/>
          <p:cNvSpPr txBox="1"/>
          <p:nvPr>
            <p:ph idx="10" type="dt"/>
          </p:nvPr>
        </p:nvSpPr>
        <p:spPr>
          <a:xfrm>
            <a:off x="7205133" y="6041362"/>
            <a:ext cx="911939"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1" name="Google Shape;81;p25"/>
          <p:cNvSpPr txBox="1"/>
          <p:nvPr>
            <p:ph idx="11" type="ftr"/>
          </p:nvPr>
        </p:nvSpPr>
        <p:spPr>
          <a:xfrm>
            <a:off x="677334" y="6041362"/>
            <a:ext cx="6297612"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2" name="Google Shape;82;p25"/>
          <p:cNvSpPr txBox="1"/>
          <p:nvPr>
            <p:ph idx="12" type="sldNum"/>
          </p:nvPr>
        </p:nvSpPr>
        <p:spPr>
          <a:xfrm>
            <a:off x="8590663" y="6041362"/>
            <a:ext cx="683339"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83" name="Shape 83"/>
        <p:cNvGrpSpPr/>
        <p:nvPr/>
      </p:nvGrpSpPr>
      <p:grpSpPr>
        <a:xfrm>
          <a:off x="0" y="0"/>
          <a:ext cx="0" cy="0"/>
          <a:chOff x="0" y="0"/>
          <a:chExt cx="0" cy="0"/>
        </a:xfrm>
      </p:grpSpPr>
      <p:sp>
        <p:nvSpPr>
          <p:cNvPr id="84" name="Google Shape;84;p26"/>
          <p:cNvSpPr txBox="1"/>
          <p:nvPr>
            <p:ph type="title"/>
          </p:nvPr>
        </p:nvSpPr>
        <p:spPr>
          <a:xfrm>
            <a:off x="677334" y="4800600"/>
            <a:ext cx="8596667"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accent1"/>
              </a:buClr>
              <a:buSzPts val="2400"/>
              <a:buFont typeface="Trebuchet MS"/>
              <a:buNone/>
              <a:defRPr b="0" sz="24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5" name="Google Shape;85;p26"/>
          <p:cNvSpPr/>
          <p:nvPr>
            <p:ph idx="2" type="pic"/>
          </p:nvPr>
        </p:nvSpPr>
        <p:spPr>
          <a:xfrm>
            <a:off x="677334" y="609600"/>
            <a:ext cx="8596668" cy="3845718"/>
          </a:xfrm>
          <a:prstGeom prst="rect">
            <a:avLst/>
          </a:prstGeom>
          <a:noFill/>
          <a:ln>
            <a:noFill/>
          </a:ln>
        </p:spPr>
      </p:sp>
      <p:sp>
        <p:nvSpPr>
          <p:cNvPr id="86" name="Google Shape;86;p26"/>
          <p:cNvSpPr txBox="1"/>
          <p:nvPr>
            <p:ph idx="1" type="body"/>
          </p:nvPr>
        </p:nvSpPr>
        <p:spPr>
          <a:xfrm>
            <a:off x="677334" y="5367338"/>
            <a:ext cx="8596667" cy="674024"/>
          </a:xfrm>
          <a:prstGeom prst="rect">
            <a:avLst/>
          </a:prstGeom>
          <a:noFill/>
          <a:ln>
            <a:noFill/>
          </a:ln>
        </p:spPr>
        <p:txBody>
          <a:bodyPr anchorCtr="0" anchor="t" bIns="45700" lIns="91425" spcFirstLastPara="1" rIns="91425" wrap="square" tIns="45700">
            <a:normAutofit/>
          </a:bodyPr>
          <a:lstStyle>
            <a:lvl1pPr indent="-228600" lvl="0" marL="457200" algn="l">
              <a:spcBef>
                <a:spcPts val="1000"/>
              </a:spcBef>
              <a:spcAft>
                <a:spcPts val="0"/>
              </a:spcAft>
              <a:buSzPts val="960"/>
              <a:buNone/>
              <a:defRPr sz="1200"/>
            </a:lvl1pPr>
            <a:lvl2pPr indent="-228600" lvl="1" marL="914400" algn="l">
              <a:spcBef>
                <a:spcPts val="1000"/>
              </a:spcBef>
              <a:spcAft>
                <a:spcPts val="0"/>
              </a:spcAft>
              <a:buSzPts val="960"/>
              <a:buNone/>
              <a:defRPr sz="1200"/>
            </a:lvl2pPr>
            <a:lvl3pPr indent="-228600" lvl="2" marL="1371600" algn="l">
              <a:spcBef>
                <a:spcPts val="1000"/>
              </a:spcBef>
              <a:spcAft>
                <a:spcPts val="0"/>
              </a:spcAft>
              <a:buSzPts val="800"/>
              <a:buNone/>
              <a:defRPr sz="1000"/>
            </a:lvl3pPr>
            <a:lvl4pPr indent="-228600" lvl="3" marL="1828800" algn="l">
              <a:spcBef>
                <a:spcPts val="1000"/>
              </a:spcBef>
              <a:spcAft>
                <a:spcPts val="0"/>
              </a:spcAft>
              <a:buSzPts val="720"/>
              <a:buNone/>
              <a:defRPr sz="900"/>
            </a:lvl4pPr>
            <a:lvl5pPr indent="-228600" lvl="4" marL="2286000" algn="l">
              <a:spcBef>
                <a:spcPts val="1000"/>
              </a:spcBef>
              <a:spcAft>
                <a:spcPts val="0"/>
              </a:spcAft>
              <a:buSzPts val="720"/>
              <a:buNone/>
              <a:defRPr sz="900"/>
            </a:lvl5pPr>
            <a:lvl6pPr indent="-228600" lvl="5" marL="2743200" algn="l">
              <a:spcBef>
                <a:spcPts val="1000"/>
              </a:spcBef>
              <a:spcAft>
                <a:spcPts val="0"/>
              </a:spcAft>
              <a:buSzPts val="720"/>
              <a:buNone/>
              <a:defRPr sz="900"/>
            </a:lvl6pPr>
            <a:lvl7pPr indent="-228600" lvl="6" marL="3200400" algn="l">
              <a:spcBef>
                <a:spcPts val="1000"/>
              </a:spcBef>
              <a:spcAft>
                <a:spcPts val="0"/>
              </a:spcAft>
              <a:buSzPts val="720"/>
              <a:buNone/>
              <a:defRPr sz="900"/>
            </a:lvl7pPr>
            <a:lvl8pPr indent="-228600" lvl="7" marL="3657600" algn="l">
              <a:spcBef>
                <a:spcPts val="1000"/>
              </a:spcBef>
              <a:spcAft>
                <a:spcPts val="0"/>
              </a:spcAft>
              <a:buSzPts val="720"/>
              <a:buNone/>
              <a:defRPr sz="900"/>
            </a:lvl8pPr>
            <a:lvl9pPr indent="-228600" lvl="8" marL="4114800" algn="l">
              <a:spcBef>
                <a:spcPts val="1000"/>
              </a:spcBef>
              <a:spcAft>
                <a:spcPts val="0"/>
              </a:spcAft>
              <a:buSzPts val="720"/>
              <a:buNone/>
              <a:defRPr sz="900"/>
            </a:lvl9pPr>
          </a:lstStyle>
          <a:p/>
        </p:txBody>
      </p:sp>
      <p:sp>
        <p:nvSpPr>
          <p:cNvPr id="87" name="Google Shape;87;p26"/>
          <p:cNvSpPr txBox="1"/>
          <p:nvPr>
            <p:ph idx="10" type="dt"/>
          </p:nvPr>
        </p:nvSpPr>
        <p:spPr>
          <a:xfrm>
            <a:off x="7205133" y="6041362"/>
            <a:ext cx="911939"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8" name="Google Shape;88;p26"/>
          <p:cNvSpPr txBox="1"/>
          <p:nvPr>
            <p:ph idx="11" type="ftr"/>
          </p:nvPr>
        </p:nvSpPr>
        <p:spPr>
          <a:xfrm>
            <a:off x="677334" y="6041362"/>
            <a:ext cx="6297612"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9" name="Google Shape;89;p26"/>
          <p:cNvSpPr txBox="1"/>
          <p:nvPr>
            <p:ph idx="12" type="sldNum"/>
          </p:nvPr>
        </p:nvSpPr>
        <p:spPr>
          <a:xfrm>
            <a:off x="8590663" y="6041362"/>
            <a:ext cx="683339"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theme" Target="../theme/theme1.xml"/><Relationship Id="rId16" Type="http://schemas.openxmlformats.org/officeDocument/2006/relationships/slideLayout" Target="../slideLayouts/slideLayout16.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gradFill>
          <a:gsLst>
            <a:gs pos="0">
              <a:srgbClr val="FFFFFF"/>
            </a:gs>
            <a:gs pos="94000">
              <a:srgbClr val="C7C7C7"/>
            </a:gs>
            <a:gs pos="100000">
              <a:srgbClr val="C7C7C7"/>
            </a:gs>
          </a:gsLst>
          <a:lin ang="5400000" scaled="0"/>
        </a:gradFill>
      </p:bgPr>
    </p:bg>
    <p:spTree>
      <p:nvGrpSpPr>
        <p:cNvPr id="5" name="Shape 5"/>
        <p:cNvGrpSpPr/>
        <p:nvPr/>
      </p:nvGrpSpPr>
      <p:grpSpPr>
        <a:xfrm>
          <a:off x="0" y="0"/>
          <a:ext cx="0" cy="0"/>
          <a:chOff x="0" y="0"/>
          <a:chExt cx="0" cy="0"/>
        </a:xfrm>
      </p:grpSpPr>
      <p:grpSp>
        <p:nvGrpSpPr>
          <p:cNvPr id="6" name="Google Shape;6;p17"/>
          <p:cNvGrpSpPr/>
          <p:nvPr/>
        </p:nvGrpSpPr>
        <p:grpSpPr>
          <a:xfrm>
            <a:off x="0" y="-8467"/>
            <a:ext cx="12192000" cy="6866467"/>
            <a:chOff x="0" y="-8467"/>
            <a:chExt cx="12192000" cy="6866467"/>
          </a:xfrm>
        </p:grpSpPr>
        <p:cxnSp>
          <p:nvCxnSpPr>
            <p:cNvPr id="7" name="Google Shape;7;p17"/>
            <p:cNvCxnSpPr/>
            <p:nvPr/>
          </p:nvCxnSpPr>
          <p:spPr>
            <a:xfrm>
              <a:off x="9371012" y="0"/>
              <a:ext cx="1219200" cy="6858000"/>
            </a:xfrm>
            <a:prstGeom prst="straightConnector1">
              <a:avLst/>
            </a:prstGeom>
            <a:noFill/>
            <a:ln cap="flat" cmpd="sng" w="9525">
              <a:solidFill>
                <a:srgbClr val="BFBFBF"/>
              </a:solidFill>
              <a:prstDash val="solid"/>
              <a:round/>
              <a:headEnd len="sm" w="sm" type="none"/>
              <a:tailEnd len="sm" w="sm" type="none"/>
            </a:ln>
          </p:spPr>
        </p:cxnSp>
        <p:cxnSp>
          <p:nvCxnSpPr>
            <p:cNvPr id="8" name="Google Shape;8;p17"/>
            <p:cNvCxnSpPr/>
            <p:nvPr/>
          </p:nvCxnSpPr>
          <p:spPr>
            <a:xfrm flipH="1">
              <a:off x="7425267" y="3681413"/>
              <a:ext cx="4763558" cy="3176587"/>
            </a:xfrm>
            <a:prstGeom prst="straightConnector1">
              <a:avLst/>
            </a:prstGeom>
            <a:noFill/>
            <a:ln cap="flat" cmpd="sng" w="9525">
              <a:solidFill>
                <a:srgbClr val="D8D8D8"/>
              </a:solidFill>
              <a:prstDash val="solid"/>
              <a:round/>
              <a:headEnd len="sm" w="sm" type="none"/>
              <a:tailEnd len="sm" w="sm" type="none"/>
            </a:ln>
          </p:spPr>
        </p:cxnSp>
        <p:sp>
          <p:nvSpPr>
            <p:cNvPr id="9" name="Google Shape;9;p17"/>
            <p:cNvSpPr/>
            <p:nvPr/>
          </p:nvSpPr>
          <p:spPr>
            <a:xfrm>
              <a:off x="9181476" y="-8467"/>
              <a:ext cx="3007349" cy="6866467"/>
            </a:xfrm>
            <a:custGeom>
              <a:rect b="b" l="l" r="r" t="t"/>
              <a:pathLst>
                <a:path extrusionOk="0" h="6866467" w="3007349">
                  <a:moveTo>
                    <a:pt x="2045532" y="0"/>
                  </a:moveTo>
                  <a:lnTo>
                    <a:pt x="3007349" y="0"/>
                  </a:lnTo>
                  <a:lnTo>
                    <a:pt x="3007349" y="6866467"/>
                  </a:lnTo>
                  <a:lnTo>
                    <a:pt x="0" y="6866467"/>
                  </a:lnTo>
                  <a:lnTo>
                    <a:pt x="2045532" y="0"/>
                  </a:lnTo>
                  <a:close/>
                </a:path>
              </a:pathLst>
            </a:custGeom>
            <a:solidFill>
              <a:schemeClr val="accent1">
                <a:alpha val="29803"/>
              </a:schemeClr>
            </a:solidFill>
            <a:ln>
              <a:noFill/>
            </a:ln>
          </p:spPr>
        </p:sp>
        <p:sp>
          <p:nvSpPr>
            <p:cNvPr id="10" name="Google Shape;10;p17"/>
            <p:cNvSpPr/>
            <p:nvPr/>
          </p:nvSpPr>
          <p:spPr>
            <a:xfrm>
              <a:off x="9603442" y="-8467"/>
              <a:ext cx="2588558" cy="6866467"/>
            </a:xfrm>
            <a:custGeom>
              <a:rect b="b" l="l" r="r" t="t"/>
              <a:pathLst>
                <a:path extrusionOk="0" h="6866467" w="2573311">
                  <a:moveTo>
                    <a:pt x="0" y="0"/>
                  </a:moveTo>
                  <a:lnTo>
                    <a:pt x="2573311" y="0"/>
                  </a:lnTo>
                  <a:lnTo>
                    <a:pt x="2573311" y="6866467"/>
                  </a:lnTo>
                  <a:lnTo>
                    <a:pt x="1202336" y="6866467"/>
                  </a:lnTo>
                  <a:lnTo>
                    <a:pt x="0" y="0"/>
                  </a:lnTo>
                  <a:close/>
                </a:path>
              </a:pathLst>
            </a:custGeom>
            <a:solidFill>
              <a:schemeClr val="accent1">
                <a:alpha val="20000"/>
              </a:schemeClr>
            </a:solidFill>
            <a:ln>
              <a:noFill/>
            </a:ln>
          </p:spPr>
        </p:sp>
        <p:sp>
          <p:nvSpPr>
            <p:cNvPr id="11" name="Google Shape;11;p17"/>
            <p:cNvSpPr/>
            <p:nvPr/>
          </p:nvSpPr>
          <p:spPr>
            <a:xfrm>
              <a:off x="8932333" y="3048000"/>
              <a:ext cx="3259667" cy="3810000"/>
            </a:xfrm>
            <a:prstGeom prst="triangle">
              <a:avLst>
                <a:gd fmla="val 100000" name="adj"/>
              </a:avLst>
            </a:prstGeom>
            <a:solidFill>
              <a:schemeClr val="accent2">
                <a:alpha val="71764"/>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 name="Google Shape;12;p17"/>
            <p:cNvSpPr/>
            <p:nvPr/>
          </p:nvSpPr>
          <p:spPr>
            <a:xfrm>
              <a:off x="9334500" y="-8467"/>
              <a:ext cx="2854326" cy="6866467"/>
            </a:xfrm>
            <a:custGeom>
              <a:rect b="b" l="l" r="r" t="t"/>
              <a:pathLst>
                <a:path extrusionOk="0" h="6866467" w="2858013">
                  <a:moveTo>
                    <a:pt x="0" y="0"/>
                  </a:moveTo>
                  <a:lnTo>
                    <a:pt x="2858013" y="0"/>
                  </a:lnTo>
                  <a:lnTo>
                    <a:pt x="2858013" y="6866467"/>
                  </a:lnTo>
                  <a:lnTo>
                    <a:pt x="2473942" y="6866467"/>
                  </a:lnTo>
                  <a:lnTo>
                    <a:pt x="0" y="0"/>
                  </a:lnTo>
                  <a:close/>
                </a:path>
              </a:pathLst>
            </a:custGeom>
            <a:solidFill>
              <a:srgbClr val="858585">
                <a:alpha val="69803"/>
              </a:srgbClr>
            </a:solidFill>
            <a:ln>
              <a:noFill/>
            </a:ln>
          </p:spPr>
        </p:sp>
        <p:sp>
          <p:nvSpPr>
            <p:cNvPr id="13" name="Google Shape;13;p17"/>
            <p:cNvSpPr/>
            <p:nvPr/>
          </p:nvSpPr>
          <p:spPr>
            <a:xfrm>
              <a:off x="10898730" y="-8467"/>
              <a:ext cx="1290094" cy="6866467"/>
            </a:xfrm>
            <a:custGeom>
              <a:rect b="b" l="l" r="r" t="t"/>
              <a:pathLst>
                <a:path extrusionOk="0" h="6858000" w="1290094">
                  <a:moveTo>
                    <a:pt x="1019735" y="0"/>
                  </a:moveTo>
                  <a:lnTo>
                    <a:pt x="1290094" y="0"/>
                  </a:lnTo>
                  <a:lnTo>
                    <a:pt x="1290094" y="6858000"/>
                  </a:lnTo>
                  <a:lnTo>
                    <a:pt x="0" y="6858000"/>
                  </a:lnTo>
                  <a:lnTo>
                    <a:pt x="1019735" y="0"/>
                  </a:lnTo>
                  <a:close/>
                </a:path>
              </a:pathLst>
            </a:custGeom>
            <a:solidFill>
              <a:srgbClr val="EAEAEA">
                <a:alpha val="69803"/>
              </a:srgbClr>
            </a:solidFill>
            <a:ln>
              <a:noFill/>
            </a:ln>
          </p:spPr>
        </p:sp>
        <p:sp>
          <p:nvSpPr>
            <p:cNvPr id="14" name="Google Shape;14;p17"/>
            <p:cNvSpPr/>
            <p:nvPr/>
          </p:nvSpPr>
          <p:spPr>
            <a:xfrm>
              <a:off x="10938999" y="-8467"/>
              <a:ext cx="1249825" cy="6866467"/>
            </a:xfrm>
            <a:custGeom>
              <a:rect b="b" l="l" r="r" t="t"/>
              <a:pathLst>
                <a:path extrusionOk="0" h="6858000" w="1249825">
                  <a:moveTo>
                    <a:pt x="0" y="0"/>
                  </a:moveTo>
                  <a:lnTo>
                    <a:pt x="1249825" y="0"/>
                  </a:lnTo>
                  <a:lnTo>
                    <a:pt x="1249825" y="6858000"/>
                  </a:lnTo>
                  <a:lnTo>
                    <a:pt x="1109382" y="6858000"/>
                  </a:lnTo>
                  <a:lnTo>
                    <a:pt x="0" y="0"/>
                  </a:lnTo>
                  <a:close/>
                </a:path>
              </a:pathLst>
            </a:custGeom>
            <a:solidFill>
              <a:schemeClr val="accent1">
                <a:alpha val="64705"/>
              </a:schemeClr>
            </a:solidFill>
            <a:ln>
              <a:noFill/>
            </a:ln>
          </p:spPr>
        </p:sp>
        <p:sp>
          <p:nvSpPr>
            <p:cNvPr id="15" name="Google Shape;15;p17"/>
            <p:cNvSpPr/>
            <p:nvPr/>
          </p:nvSpPr>
          <p:spPr>
            <a:xfrm>
              <a:off x="10371666" y="3589867"/>
              <a:ext cx="1817159" cy="3268133"/>
            </a:xfrm>
            <a:prstGeom prst="triangle">
              <a:avLst>
                <a:gd fmla="val 100000" name="adj"/>
              </a:avLst>
            </a:prstGeom>
            <a:solidFill>
              <a:schemeClr val="accent1">
                <a:alpha val="800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 name="Google Shape;16;p17"/>
            <p:cNvSpPr/>
            <p:nvPr/>
          </p:nvSpPr>
          <p:spPr>
            <a:xfrm>
              <a:off x="0" y="4013200"/>
              <a:ext cx="448733" cy="2844800"/>
            </a:xfrm>
            <a:prstGeom prst="triangle">
              <a:avLst>
                <a:gd fmla="val 0" name="adj"/>
              </a:avLst>
            </a:prstGeom>
            <a:solidFill>
              <a:schemeClr val="accent1">
                <a:alpha val="84705"/>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7" name="Google Shape;17;p17"/>
          <p:cNvSpPr txBox="1"/>
          <p:nvPr>
            <p:ph type="title"/>
          </p:nvPr>
        </p:nvSpPr>
        <p:spPr>
          <a:xfrm>
            <a:off x="677334" y="609600"/>
            <a:ext cx="8596668" cy="1320800"/>
          </a:xfrm>
          <a:prstGeom prst="rect">
            <a:avLst/>
          </a:prstGeom>
          <a:noFill/>
          <a:ln>
            <a:noFill/>
          </a:ln>
        </p:spPr>
        <p:txBody>
          <a:bodyPr anchorCtr="0" anchor="t" bIns="45700" lIns="91425" spcFirstLastPara="1" rIns="91425" wrap="square" tIns="45700">
            <a:normAutofit/>
          </a:bodyPr>
          <a:lstStyle>
            <a:lvl1pPr lvl="0" marR="0" rtl="0" algn="l">
              <a:spcBef>
                <a:spcPts val="0"/>
              </a:spcBef>
              <a:spcAft>
                <a:spcPts val="0"/>
              </a:spcAft>
              <a:buClr>
                <a:schemeClr val="accent1"/>
              </a:buClr>
              <a:buSzPts val="3600"/>
              <a:buFont typeface="Trebuchet MS"/>
              <a:buNone/>
              <a:defRPr b="0" i="0" sz="3600" u="none" cap="none" strike="noStrike">
                <a:solidFill>
                  <a:schemeClr val="accent1"/>
                </a:solidFill>
                <a:latin typeface="Trebuchet MS"/>
                <a:ea typeface="Trebuchet MS"/>
                <a:cs typeface="Trebuchet MS"/>
                <a:sym typeface="Trebuchet MS"/>
              </a:defRPr>
            </a:lvl1pPr>
            <a:lvl2pPr lvl="1" marR="0" rtl="0" algn="l">
              <a:spcBef>
                <a:spcPts val="0"/>
              </a:spcBef>
              <a:spcAft>
                <a:spcPts val="0"/>
              </a:spcAft>
              <a:buSzPts val="1400"/>
              <a:buNone/>
              <a:defRPr b="0" i="0" sz="1800" u="none" cap="none" strike="noStrike">
                <a:solidFill>
                  <a:schemeClr val="dk2"/>
                </a:solidFill>
              </a:defRPr>
            </a:lvl2pPr>
            <a:lvl3pPr lvl="2" marR="0" rtl="0" algn="l">
              <a:spcBef>
                <a:spcPts val="0"/>
              </a:spcBef>
              <a:spcAft>
                <a:spcPts val="0"/>
              </a:spcAft>
              <a:buSzPts val="1400"/>
              <a:buNone/>
              <a:defRPr b="0" i="0" sz="1800" u="none" cap="none" strike="noStrike">
                <a:solidFill>
                  <a:schemeClr val="dk2"/>
                </a:solidFill>
              </a:defRPr>
            </a:lvl3pPr>
            <a:lvl4pPr lvl="3" marR="0" rtl="0" algn="l">
              <a:spcBef>
                <a:spcPts val="0"/>
              </a:spcBef>
              <a:spcAft>
                <a:spcPts val="0"/>
              </a:spcAft>
              <a:buSzPts val="1400"/>
              <a:buNone/>
              <a:defRPr b="0" i="0" sz="1800" u="none" cap="none" strike="noStrike">
                <a:solidFill>
                  <a:schemeClr val="dk2"/>
                </a:solidFill>
              </a:defRPr>
            </a:lvl4pPr>
            <a:lvl5pPr lvl="4" marR="0" rtl="0" algn="l">
              <a:spcBef>
                <a:spcPts val="0"/>
              </a:spcBef>
              <a:spcAft>
                <a:spcPts val="0"/>
              </a:spcAft>
              <a:buSzPts val="1400"/>
              <a:buNone/>
              <a:defRPr b="0" i="0" sz="1800" u="none" cap="none" strike="noStrike">
                <a:solidFill>
                  <a:schemeClr val="dk2"/>
                </a:solidFill>
              </a:defRPr>
            </a:lvl5pPr>
            <a:lvl6pPr lvl="5" marR="0" rtl="0" algn="l">
              <a:spcBef>
                <a:spcPts val="0"/>
              </a:spcBef>
              <a:spcAft>
                <a:spcPts val="0"/>
              </a:spcAft>
              <a:buSzPts val="1400"/>
              <a:buNone/>
              <a:defRPr b="0" i="0" sz="1800" u="none" cap="none" strike="noStrike">
                <a:solidFill>
                  <a:schemeClr val="dk2"/>
                </a:solidFill>
              </a:defRPr>
            </a:lvl6pPr>
            <a:lvl7pPr lvl="6" marR="0" rtl="0" algn="l">
              <a:spcBef>
                <a:spcPts val="0"/>
              </a:spcBef>
              <a:spcAft>
                <a:spcPts val="0"/>
              </a:spcAft>
              <a:buSzPts val="1400"/>
              <a:buNone/>
              <a:defRPr b="0" i="0" sz="1800" u="none" cap="none" strike="noStrike">
                <a:solidFill>
                  <a:schemeClr val="dk2"/>
                </a:solidFill>
              </a:defRPr>
            </a:lvl7pPr>
            <a:lvl8pPr lvl="7" marR="0" rtl="0" algn="l">
              <a:spcBef>
                <a:spcPts val="0"/>
              </a:spcBef>
              <a:spcAft>
                <a:spcPts val="0"/>
              </a:spcAft>
              <a:buSzPts val="1400"/>
              <a:buNone/>
              <a:defRPr b="0" i="0" sz="1800" u="none" cap="none" strike="noStrike">
                <a:solidFill>
                  <a:schemeClr val="dk2"/>
                </a:solidFill>
              </a:defRPr>
            </a:lvl8pPr>
            <a:lvl9pPr lvl="8" marR="0" rtl="0" algn="l">
              <a:spcBef>
                <a:spcPts val="0"/>
              </a:spcBef>
              <a:spcAft>
                <a:spcPts val="0"/>
              </a:spcAft>
              <a:buSzPts val="1400"/>
              <a:buNone/>
              <a:defRPr b="0" i="0" sz="1800" u="none" cap="none" strike="noStrike">
                <a:solidFill>
                  <a:schemeClr val="dk2"/>
                </a:solidFill>
              </a:defRPr>
            </a:lvl9pPr>
          </a:lstStyle>
          <a:p/>
        </p:txBody>
      </p:sp>
      <p:sp>
        <p:nvSpPr>
          <p:cNvPr id="18" name="Google Shape;18;p17"/>
          <p:cNvSpPr txBox="1"/>
          <p:nvPr>
            <p:ph idx="1" type="body"/>
          </p:nvPr>
        </p:nvSpPr>
        <p:spPr>
          <a:xfrm>
            <a:off x="677334" y="2160589"/>
            <a:ext cx="8596668" cy="3880773"/>
          </a:xfrm>
          <a:prstGeom prst="rect">
            <a:avLst/>
          </a:prstGeom>
          <a:noFill/>
          <a:ln>
            <a:noFill/>
          </a:ln>
        </p:spPr>
        <p:txBody>
          <a:bodyPr anchorCtr="0" anchor="t" bIns="45700" lIns="91425" spcFirstLastPara="1" rIns="91425" wrap="square" tIns="45700">
            <a:normAutofit/>
          </a:bodyPr>
          <a:lstStyle>
            <a:lvl1pPr indent="-320040" lvl="0" marL="457200" marR="0" rtl="0" algn="l">
              <a:spcBef>
                <a:spcPts val="1000"/>
              </a:spcBef>
              <a:spcAft>
                <a:spcPts val="0"/>
              </a:spcAft>
              <a:buClr>
                <a:schemeClr val="accent1"/>
              </a:buClr>
              <a:buSzPts val="1440"/>
              <a:buFont typeface="Noto Sans Symbols"/>
              <a:buChar char="►"/>
              <a:defRPr b="0" i="0" sz="1800" u="none" cap="none" strike="noStrike">
                <a:solidFill>
                  <a:srgbClr val="3F3F3F"/>
                </a:solidFill>
                <a:latin typeface="Trebuchet MS"/>
                <a:ea typeface="Trebuchet MS"/>
                <a:cs typeface="Trebuchet MS"/>
                <a:sym typeface="Trebuchet MS"/>
              </a:defRPr>
            </a:lvl1pPr>
            <a:lvl2pPr indent="-309880" lvl="1" marL="914400" marR="0" rtl="0" algn="l">
              <a:spcBef>
                <a:spcPts val="1000"/>
              </a:spcBef>
              <a:spcAft>
                <a:spcPts val="0"/>
              </a:spcAft>
              <a:buClr>
                <a:schemeClr val="accent1"/>
              </a:buClr>
              <a:buSzPts val="1280"/>
              <a:buFont typeface="Noto Sans Symbols"/>
              <a:buChar char="►"/>
              <a:defRPr b="0" i="0" sz="1600" u="none" cap="none" strike="noStrike">
                <a:solidFill>
                  <a:srgbClr val="3F3F3F"/>
                </a:solidFill>
                <a:latin typeface="Trebuchet MS"/>
                <a:ea typeface="Trebuchet MS"/>
                <a:cs typeface="Trebuchet MS"/>
                <a:sym typeface="Trebuchet MS"/>
              </a:defRPr>
            </a:lvl2pPr>
            <a:lvl3pPr indent="-299719" lvl="2" marL="1371600" marR="0" rtl="0" algn="l">
              <a:spcBef>
                <a:spcPts val="1000"/>
              </a:spcBef>
              <a:spcAft>
                <a:spcPts val="0"/>
              </a:spcAft>
              <a:buClr>
                <a:schemeClr val="accent1"/>
              </a:buClr>
              <a:buSzPts val="1120"/>
              <a:buFont typeface="Noto Sans Symbols"/>
              <a:buChar char="►"/>
              <a:defRPr b="0" i="0" sz="1400" u="none" cap="none" strike="noStrike">
                <a:solidFill>
                  <a:srgbClr val="3F3F3F"/>
                </a:solidFill>
                <a:latin typeface="Trebuchet MS"/>
                <a:ea typeface="Trebuchet MS"/>
                <a:cs typeface="Trebuchet MS"/>
                <a:sym typeface="Trebuchet MS"/>
              </a:defRPr>
            </a:lvl3pPr>
            <a:lvl4pPr indent="-289560" lvl="3" marL="1828800" marR="0" rtl="0" algn="l">
              <a:spcBef>
                <a:spcPts val="1000"/>
              </a:spcBef>
              <a:spcAft>
                <a:spcPts val="0"/>
              </a:spcAft>
              <a:buClr>
                <a:schemeClr val="accent1"/>
              </a:buClr>
              <a:buSzPts val="960"/>
              <a:buFont typeface="Noto Sans Symbols"/>
              <a:buChar char="►"/>
              <a:defRPr b="0" i="0" sz="1200" u="none" cap="none" strike="noStrike">
                <a:solidFill>
                  <a:srgbClr val="3F3F3F"/>
                </a:solidFill>
                <a:latin typeface="Trebuchet MS"/>
                <a:ea typeface="Trebuchet MS"/>
                <a:cs typeface="Trebuchet MS"/>
                <a:sym typeface="Trebuchet MS"/>
              </a:defRPr>
            </a:lvl4pPr>
            <a:lvl5pPr indent="-289560" lvl="4" marL="2286000" marR="0" rtl="0" algn="l">
              <a:spcBef>
                <a:spcPts val="1000"/>
              </a:spcBef>
              <a:spcAft>
                <a:spcPts val="0"/>
              </a:spcAft>
              <a:buClr>
                <a:schemeClr val="accent1"/>
              </a:buClr>
              <a:buSzPts val="960"/>
              <a:buFont typeface="Noto Sans Symbols"/>
              <a:buChar char="►"/>
              <a:defRPr b="0" i="0" sz="1200" u="none" cap="none" strike="noStrike">
                <a:solidFill>
                  <a:srgbClr val="3F3F3F"/>
                </a:solidFill>
                <a:latin typeface="Trebuchet MS"/>
                <a:ea typeface="Trebuchet MS"/>
                <a:cs typeface="Trebuchet MS"/>
                <a:sym typeface="Trebuchet MS"/>
              </a:defRPr>
            </a:lvl5pPr>
            <a:lvl6pPr indent="-289560" lvl="5" marL="2743200" marR="0" rtl="0" algn="l">
              <a:spcBef>
                <a:spcPts val="1000"/>
              </a:spcBef>
              <a:spcAft>
                <a:spcPts val="0"/>
              </a:spcAft>
              <a:buClr>
                <a:schemeClr val="accent1"/>
              </a:buClr>
              <a:buSzPts val="960"/>
              <a:buFont typeface="Noto Sans Symbols"/>
              <a:buChar char="►"/>
              <a:defRPr b="0" i="0" sz="1200" u="none" cap="none" strike="noStrike">
                <a:solidFill>
                  <a:srgbClr val="3F3F3F"/>
                </a:solidFill>
                <a:latin typeface="Trebuchet MS"/>
                <a:ea typeface="Trebuchet MS"/>
                <a:cs typeface="Trebuchet MS"/>
                <a:sym typeface="Trebuchet MS"/>
              </a:defRPr>
            </a:lvl6pPr>
            <a:lvl7pPr indent="-289560" lvl="6" marL="3200400" marR="0" rtl="0" algn="l">
              <a:spcBef>
                <a:spcPts val="1000"/>
              </a:spcBef>
              <a:spcAft>
                <a:spcPts val="0"/>
              </a:spcAft>
              <a:buClr>
                <a:schemeClr val="accent1"/>
              </a:buClr>
              <a:buSzPts val="960"/>
              <a:buFont typeface="Noto Sans Symbols"/>
              <a:buChar char="►"/>
              <a:defRPr b="0" i="0" sz="1200" u="none" cap="none" strike="noStrike">
                <a:solidFill>
                  <a:srgbClr val="3F3F3F"/>
                </a:solidFill>
                <a:latin typeface="Trebuchet MS"/>
                <a:ea typeface="Trebuchet MS"/>
                <a:cs typeface="Trebuchet MS"/>
                <a:sym typeface="Trebuchet MS"/>
              </a:defRPr>
            </a:lvl7pPr>
            <a:lvl8pPr indent="-289559" lvl="7" marL="3657600" marR="0" rtl="0" algn="l">
              <a:spcBef>
                <a:spcPts val="1000"/>
              </a:spcBef>
              <a:spcAft>
                <a:spcPts val="0"/>
              </a:spcAft>
              <a:buClr>
                <a:schemeClr val="accent1"/>
              </a:buClr>
              <a:buSzPts val="960"/>
              <a:buFont typeface="Noto Sans Symbols"/>
              <a:buChar char="►"/>
              <a:defRPr b="0" i="0" sz="1200" u="none" cap="none" strike="noStrike">
                <a:solidFill>
                  <a:srgbClr val="3F3F3F"/>
                </a:solidFill>
                <a:latin typeface="Trebuchet MS"/>
                <a:ea typeface="Trebuchet MS"/>
                <a:cs typeface="Trebuchet MS"/>
                <a:sym typeface="Trebuchet MS"/>
              </a:defRPr>
            </a:lvl8pPr>
            <a:lvl9pPr indent="-289559" lvl="8" marL="4114800" marR="0" rtl="0" algn="l">
              <a:spcBef>
                <a:spcPts val="1000"/>
              </a:spcBef>
              <a:spcAft>
                <a:spcPts val="0"/>
              </a:spcAft>
              <a:buClr>
                <a:schemeClr val="accent1"/>
              </a:buClr>
              <a:buSzPts val="960"/>
              <a:buFont typeface="Noto Sans Symbols"/>
              <a:buChar char="►"/>
              <a:defRPr b="0" i="0" sz="1200" u="none" cap="none" strike="noStrike">
                <a:solidFill>
                  <a:srgbClr val="3F3F3F"/>
                </a:solidFill>
                <a:latin typeface="Trebuchet MS"/>
                <a:ea typeface="Trebuchet MS"/>
                <a:cs typeface="Trebuchet MS"/>
                <a:sym typeface="Trebuchet MS"/>
              </a:defRPr>
            </a:lvl9pPr>
          </a:lstStyle>
          <a:p/>
        </p:txBody>
      </p:sp>
      <p:sp>
        <p:nvSpPr>
          <p:cNvPr id="19" name="Google Shape;19;p17"/>
          <p:cNvSpPr txBox="1"/>
          <p:nvPr>
            <p:ph idx="10" type="dt"/>
          </p:nvPr>
        </p:nvSpPr>
        <p:spPr>
          <a:xfrm>
            <a:off x="7205133" y="6041362"/>
            <a:ext cx="911939" cy="365125"/>
          </a:xfrm>
          <a:prstGeom prst="rect">
            <a:avLst/>
          </a:prstGeom>
          <a:noFill/>
          <a:ln>
            <a:noFill/>
          </a:ln>
        </p:spPr>
        <p:txBody>
          <a:bodyPr anchorCtr="0" anchor="ctr" bIns="45700" lIns="91425" spcFirstLastPara="1" rIns="91425" wrap="square" tIns="45700">
            <a:noAutofit/>
          </a:bodyPr>
          <a:lstStyle>
            <a:lvl1pPr lvl="0" marR="0" rtl="0" algn="r">
              <a:spcBef>
                <a:spcPts val="0"/>
              </a:spcBef>
              <a:spcAft>
                <a:spcPts val="0"/>
              </a:spcAft>
              <a:buSzPts val="1400"/>
              <a:buNone/>
              <a:defRPr b="0" i="0" sz="900" u="none" cap="none" strike="noStrike">
                <a:solidFill>
                  <a:srgbClr val="888888"/>
                </a:solidFill>
                <a:latin typeface="Trebuchet MS"/>
                <a:ea typeface="Trebuchet MS"/>
                <a:cs typeface="Trebuchet MS"/>
                <a:sym typeface="Trebuchet MS"/>
              </a:defRPr>
            </a:lvl1pPr>
            <a:lvl2pPr lvl="1" marR="0" rtl="0" algn="l">
              <a:spcBef>
                <a:spcPts val="0"/>
              </a:spcBef>
              <a:spcAft>
                <a:spcPts val="0"/>
              </a:spcAft>
              <a:buSzPts val="1400"/>
              <a:buNone/>
              <a:defRPr b="0" i="0" sz="1800" u="none" cap="none" strike="noStrike">
                <a:solidFill>
                  <a:schemeClr val="dk1"/>
                </a:solidFill>
                <a:latin typeface="Trebuchet MS"/>
                <a:ea typeface="Trebuchet MS"/>
                <a:cs typeface="Trebuchet MS"/>
                <a:sym typeface="Trebuchet MS"/>
              </a:defRPr>
            </a:lvl2pPr>
            <a:lvl3pPr lvl="2" marR="0" rtl="0" algn="l">
              <a:spcBef>
                <a:spcPts val="0"/>
              </a:spcBef>
              <a:spcAft>
                <a:spcPts val="0"/>
              </a:spcAft>
              <a:buSzPts val="1400"/>
              <a:buNone/>
              <a:defRPr b="0" i="0" sz="1800" u="none" cap="none" strike="noStrike">
                <a:solidFill>
                  <a:schemeClr val="dk1"/>
                </a:solidFill>
                <a:latin typeface="Trebuchet MS"/>
                <a:ea typeface="Trebuchet MS"/>
                <a:cs typeface="Trebuchet MS"/>
                <a:sym typeface="Trebuchet MS"/>
              </a:defRPr>
            </a:lvl3pPr>
            <a:lvl4pPr lvl="3" marR="0" rtl="0" algn="l">
              <a:spcBef>
                <a:spcPts val="0"/>
              </a:spcBef>
              <a:spcAft>
                <a:spcPts val="0"/>
              </a:spcAft>
              <a:buSzPts val="1400"/>
              <a:buNone/>
              <a:defRPr b="0" i="0" sz="1800" u="none" cap="none" strike="noStrike">
                <a:solidFill>
                  <a:schemeClr val="dk1"/>
                </a:solidFill>
                <a:latin typeface="Trebuchet MS"/>
                <a:ea typeface="Trebuchet MS"/>
                <a:cs typeface="Trebuchet MS"/>
                <a:sym typeface="Trebuchet MS"/>
              </a:defRPr>
            </a:lvl4pPr>
            <a:lvl5pPr lvl="4" marR="0" rtl="0" algn="l">
              <a:spcBef>
                <a:spcPts val="0"/>
              </a:spcBef>
              <a:spcAft>
                <a:spcPts val="0"/>
              </a:spcAft>
              <a:buSzPts val="1400"/>
              <a:buNone/>
              <a:defRPr b="0" i="0" sz="1800" u="none" cap="none" strike="noStrike">
                <a:solidFill>
                  <a:schemeClr val="dk1"/>
                </a:solidFill>
                <a:latin typeface="Trebuchet MS"/>
                <a:ea typeface="Trebuchet MS"/>
                <a:cs typeface="Trebuchet MS"/>
                <a:sym typeface="Trebuchet MS"/>
              </a:defRPr>
            </a:lvl5pPr>
            <a:lvl6pPr lvl="5" marR="0" rtl="0" algn="l">
              <a:spcBef>
                <a:spcPts val="0"/>
              </a:spcBef>
              <a:spcAft>
                <a:spcPts val="0"/>
              </a:spcAft>
              <a:buSzPts val="1400"/>
              <a:buNone/>
              <a:defRPr b="0" i="0" sz="1800" u="none" cap="none" strike="noStrike">
                <a:solidFill>
                  <a:schemeClr val="dk1"/>
                </a:solidFill>
                <a:latin typeface="Trebuchet MS"/>
                <a:ea typeface="Trebuchet MS"/>
                <a:cs typeface="Trebuchet MS"/>
                <a:sym typeface="Trebuchet MS"/>
              </a:defRPr>
            </a:lvl6pPr>
            <a:lvl7pPr lvl="6" marR="0" rtl="0" algn="l">
              <a:spcBef>
                <a:spcPts val="0"/>
              </a:spcBef>
              <a:spcAft>
                <a:spcPts val="0"/>
              </a:spcAft>
              <a:buSzPts val="1400"/>
              <a:buNone/>
              <a:defRPr b="0" i="0" sz="1800" u="none" cap="none" strike="noStrike">
                <a:solidFill>
                  <a:schemeClr val="dk1"/>
                </a:solidFill>
                <a:latin typeface="Trebuchet MS"/>
                <a:ea typeface="Trebuchet MS"/>
                <a:cs typeface="Trebuchet MS"/>
                <a:sym typeface="Trebuchet MS"/>
              </a:defRPr>
            </a:lvl7pPr>
            <a:lvl8pPr lvl="7" marR="0" rtl="0" algn="l">
              <a:spcBef>
                <a:spcPts val="0"/>
              </a:spcBef>
              <a:spcAft>
                <a:spcPts val="0"/>
              </a:spcAft>
              <a:buSzPts val="1400"/>
              <a:buNone/>
              <a:defRPr b="0" i="0" sz="1800" u="none" cap="none" strike="noStrike">
                <a:solidFill>
                  <a:schemeClr val="dk1"/>
                </a:solidFill>
                <a:latin typeface="Trebuchet MS"/>
                <a:ea typeface="Trebuchet MS"/>
                <a:cs typeface="Trebuchet MS"/>
                <a:sym typeface="Trebuchet MS"/>
              </a:defRPr>
            </a:lvl8pPr>
            <a:lvl9pPr lvl="8" marR="0" rtl="0" algn="l">
              <a:spcBef>
                <a:spcPts val="0"/>
              </a:spcBef>
              <a:spcAft>
                <a:spcPts val="0"/>
              </a:spcAft>
              <a:buSzPts val="1400"/>
              <a:buNone/>
              <a:defRPr b="0" i="0" sz="1800" u="none" cap="none" strike="noStrike">
                <a:solidFill>
                  <a:schemeClr val="dk1"/>
                </a:solidFill>
                <a:latin typeface="Trebuchet MS"/>
                <a:ea typeface="Trebuchet MS"/>
                <a:cs typeface="Trebuchet MS"/>
                <a:sym typeface="Trebuchet MS"/>
              </a:defRPr>
            </a:lvl9pPr>
          </a:lstStyle>
          <a:p/>
        </p:txBody>
      </p:sp>
      <p:sp>
        <p:nvSpPr>
          <p:cNvPr id="20" name="Google Shape;20;p17"/>
          <p:cNvSpPr txBox="1"/>
          <p:nvPr>
            <p:ph idx="11" type="ftr"/>
          </p:nvPr>
        </p:nvSpPr>
        <p:spPr>
          <a:xfrm>
            <a:off x="677334" y="6041362"/>
            <a:ext cx="6297612"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900" u="none" cap="none" strike="noStrike">
                <a:solidFill>
                  <a:srgbClr val="888888"/>
                </a:solidFill>
                <a:latin typeface="Trebuchet MS"/>
                <a:ea typeface="Trebuchet MS"/>
                <a:cs typeface="Trebuchet MS"/>
                <a:sym typeface="Trebuchet MS"/>
              </a:defRPr>
            </a:lvl1pPr>
            <a:lvl2pPr lvl="1" marR="0" rtl="0" algn="l">
              <a:spcBef>
                <a:spcPts val="0"/>
              </a:spcBef>
              <a:spcAft>
                <a:spcPts val="0"/>
              </a:spcAft>
              <a:buSzPts val="1400"/>
              <a:buNone/>
              <a:defRPr b="0" i="0" sz="1800" u="none" cap="none" strike="noStrike">
                <a:solidFill>
                  <a:schemeClr val="dk1"/>
                </a:solidFill>
                <a:latin typeface="Trebuchet MS"/>
                <a:ea typeface="Trebuchet MS"/>
                <a:cs typeface="Trebuchet MS"/>
                <a:sym typeface="Trebuchet MS"/>
              </a:defRPr>
            </a:lvl2pPr>
            <a:lvl3pPr lvl="2" marR="0" rtl="0" algn="l">
              <a:spcBef>
                <a:spcPts val="0"/>
              </a:spcBef>
              <a:spcAft>
                <a:spcPts val="0"/>
              </a:spcAft>
              <a:buSzPts val="1400"/>
              <a:buNone/>
              <a:defRPr b="0" i="0" sz="1800" u="none" cap="none" strike="noStrike">
                <a:solidFill>
                  <a:schemeClr val="dk1"/>
                </a:solidFill>
                <a:latin typeface="Trebuchet MS"/>
                <a:ea typeface="Trebuchet MS"/>
                <a:cs typeface="Trebuchet MS"/>
                <a:sym typeface="Trebuchet MS"/>
              </a:defRPr>
            </a:lvl3pPr>
            <a:lvl4pPr lvl="3" marR="0" rtl="0" algn="l">
              <a:spcBef>
                <a:spcPts val="0"/>
              </a:spcBef>
              <a:spcAft>
                <a:spcPts val="0"/>
              </a:spcAft>
              <a:buSzPts val="1400"/>
              <a:buNone/>
              <a:defRPr b="0" i="0" sz="1800" u="none" cap="none" strike="noStrike">
                <a:solidFill>
                  <a:schemeClr val="dk1"/>
                </a:solidFill>
                <a:latin typeface="Trebuchet MS"/>
                <a:ea typeface="Trebuchet MS"/>
                <a:cs typeface="Trebuchet MS"/>
                <a:sym typeface="Trebuchet MS"/>
              </a:defRPr>
            </a:lvl4pPr>
            <a:lvl5pPr lvl="4" marR="0" rtl="0" algn="l">
              <a:spcBef>
                <a:spcPts val="0"/>
              </a:spcBef>
              <a:spcAft>
                <a:spcPts val="0"/>
              </a:spcAft>
              <a:buSzPts val="1400"/>
              <a:buNone/>
              <a:defRPr b="0" i="0" sz="1800" u="none" cap="none" strike="noStrike">
                <a:solidFill>
                  <a:schemeClr val="dk1"/>
                </a:solidFill>
                <a:latin typeface="Trebuchet MS"/>
                <a:ea typeface="Trebuchet MS"/>
                <a:cs typeface="Trebuchet MS"/>
                <a:sym typeface="Trebuchet MS"/>
              </a:defRPr>
            </a:lvl5pPr>
            <a:lvl6pPr lvl="5" marR="0" rtl="0" algn="l">
              <a:spcBef>
                <a:spcPts val="0"/>
              </a:spcBef>
              <a:spcAft>
                <a:spcPts val="0"/>
              </a:spcAft>
              <a:buSzPts val="1400"/>
              <a:buNone/>
              <a:defRPr b="0" i="0" sz="1800" u="none" cap="none" strike="noStrike">
                <a:solidFill>
                  <a:schemeClr val="dk1"/>
                </a:solidFill>
                <a:latin typeface="Trebuchet MS"/>
                <a:ea typeface="Trebuchet MS"/>
                <a:cs typeface="Trebuchet MS"/>
                <a:sym typeface="Trebuchet MS"/>
              </a:defRPr>
            </a:lvl6pPr>
            <a:lvl7pPr lvl="6" marR="0" rtl="0" algn="l">
              <a:spcBef>
                <a:spcPts val="0"/>
              </a:spcBef>
              <a:spcAft>
                <a:spcPts val="0"/>
              </a:spcAft>
              <a:buSzPts val="1400"/>
              <a:buNone/>
              <a:defRPr b="0" i="0" sz="1800" u="none" cap="none" strike="noStrike">
                <a:solidFill>
                  <a:schemeClr val="dk1"/>
                </a:solidFill>
                <a:latin typeface="Trebuchet MS"/>
                <a:ea typeface="Trebuchet MS"/>
                <a:cs typeface="Trebuchet MS"/>
                <a:sym typeface="Trebuchet MS"/>
              </a:defRPr>
            </a:lvl7pPr>
            <a:lvl8pPr lvl="7" marR="0" rtl="0" algn="l">
              <a:spcBef>
                <a:spcPts val="0"/>
              </a:spcBef>
              <a:spcAft>
                <a:spcPts val="0"/>
              </a:spcAft>
              <a:buSzPts val="1400"/>
              <a:buNone/>
              <a:defRPr b="0" i="0" sz="1800" u="none" cap="none" strike="noStrike">
                <a:solidFill>
                  <a:schemeClr val="dk1"/>
                </a:solidFill>
                <a:latin typeface="Trebuchet MS"/>
                <a:ea typeface="Trebuchet MS"/>
                <a:cs typeface="Trebuchet MS"/>
                <a:sym typeface="Trebuchet MS"/>
              </a:defRPr>
            </a:lvl8pPr>
            <a:lvl9pPr lvl="8" marR="0" rtl="0" algn="l">
              <a:spcBef>
                <a:spcPts val="0"/>
              </a:spcBef>
              <a:spcAft>
                <a:spcPts val="0"/>
              </a:spcAft>
              <a:buSzPts val="1400"/>
              <a:buNone/>
              <a:defRPr b="0" i="0" sz="1800" u="none" cap="none" strike="noStrike">
                <a:solidFill>
                  <a:schemeClr val="dk1"/>
                </a:solidFill>
                <a:latin typeface="Trebuchet MS"/>
                <a:ea typeface="Trebuchet MS"/>
                <a:cs typeface="Trebuchet MS"/>
                <a:sym typeface="Trebuchet MS"/>
              </a:defRPr>
            </a:lvl9pPr>
          </a:lstStyle>
          <a:p/>
        </p:txBody>
      </p:sp>
      <p:sp>
        <p:nvSpPr>
          <p:cNvPr id="21" name="Google Shape;21;p17"/>
          <p:cNvSpPr txBox="1"/>
          <p:nvPr>
            <p:ph idx="12" type="sldNum"/>
          </p:nvPr>
        </p:nvSpPr>
        <p:spPr>
          <a:xfrm>
            <a:off x="8590663" y="6041362"/>
            <a:ext cx="683339"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900" u="none" cap="none" strike="noStrike">
                <a:solidFill>
                  <a:schemeClr val="accent1"/>
                </a:solidFill>
                <a:latin typeface="Trebuchet MS"/>
                <a:ea typeface="Trebuchet MS"/>
                <a:cs typeface="Trebuchet MS"/>
                <a:sym typeface="Trebuchet MS"/>
              </a:defRPr>
            </a:lvl1pPr>
            <a:lvl2pPr indent="0" lvl="1" marL="0" marR="0" rtl="0" algn="r">
              <a:spcBef>
                <a:spcPts val="0"/>
              </a:spcBef>
              <a:buNone/>
              <a:defRPr b="0" i="0" sz="900" u="none" cap="none" strike="noStrike">
                <a:solidFill>
                  <a:schemeClr val="accent1"/>
                </a:solidFill>
                <a:latin typeface="Trebuchet MS"/>
                <a:ea typeface="Trebuchet MS"/>
                <a:cs typeface="Trebuchet MS"/>
                <a:sym typeface="Trebuchet MS"/>
              </a:defRPr>
            </a:lvl2pPr>
            <a:lvl3pPr indent="0" lvl="2" marL="0" marR="0" rtl="0" algn="r">
              <a:spcBef>
                <a:spcPts val="0"/>
              </a:spcBef>
              <a:buNone/>
              <a:defRPr b="0" i="0" sz="900" u="none" cap="none" strike="noStrike">
                <a:solidFill>
                  <a:schemeClr val="accent1"/>
                </a:solidFill>
                <a:latin typeface="Trebuchet MS"/>
                <a:ea typeface="Trebuchet MS"/>
                <a:cs typeface="Trebuchet MS"/>
                <a:sym typeface="Trebuchet MS"/>
              </a:defRPr>
            </a:lvl3pPr>
            <a:lvl4pPr indent="0" lvl="3" marL="0" marR="0" rtl="0" algn="r">
              <a:spcBef>
                <a:spcPts val="0"/>
              </a:spcBef>
              <a:buNone/>
              <a:defRPr b="0" i="0" sz="900" u="none" cap="none" strike="noStrike">
                <a:solidFill>
                  <a:schemeClr val="accent1"/>
                </a:solidFill>
                <a:latin typeface="Trebuchet MS"/>
                <a:ea typeface="Trebuchet MS"/>
                <a:cs typeface="Trebuchet MS"/>
                <a:sym typeface="Trebuchet MS"/>
              </a:defRPr>
            </a:lvl4pPr>
            <a:lvl5pPr indent="0" lvl="4" marL="0" marR="0" rtl="0" algn="r">
              <a:spcBef>
                <a:spcPts val="0"/>
              </a:spcBef>
              <a:buNone/>
              <a:defRPr b="0" i="0" sz="900" u="none" cap="none" strike="noStrike">
                <a:solidFill>
                  <a:schemeClr val="accent1"/>
                </a:solidFill>
                <a:latin typeface="Trebuchet MS"/>
                <a:ea typeface="Trebuchet MS"/>
                <a:cs typeface="Trebuchet MS"/>
                <a:sym typeface="Trebuchet MS"/>
              </a:defRPr>
            </a:lvl5pPr>
            <a:lvl6pPr indent="0" lvl="5" marL="0" marR="0" rtl="0" algn="r">
              <a:spcBef>
                <a:spcPts val="0"/>
              </a:spcBef>
              <a:buNone/>
              <a:defRPr b="0" i="0" sz="900" u="none" cap="none" strike="noStrike">
                <a:solidFill>
                  <a:schemeClr val="accent1"/>
                </a:solidFill>
                <a:latin typeface="Trebuchet MS"/>
                <a:ea typeface="Trebuchet MS"/>
                <a:cs typeface="Trebuchet MS"/>
                <a:sym typeface="Trebuchet MS"/>
              </a:defRPr>
            </a:lvl6pPr>
            <a:lvl7pPr indent="0" lvl="6" marL="0" marR="0" rtl="0" algn="r">
              <a:spcBef>
                <a:spcPts val="0"/>
              </a:spcBef>
              <a:buNone/>
              <a:defRPr b="0" i="0" sz="900" u="none" cap="none" strike="noStrike">
                <a:solidFill>
                  <a:schemeClr val="accent1"/>
                </a:solidFill>
                <a:latin typeface="Trebuchet MS"/>
                <a:ea typeface="Trebuchet MS"/>
                <a:cs typeface="Trebuchet MS"/>
                <a:sym typeface="Trebuchet MS"/>
              </a:defRPr>
            </a:lvl7pPr>
            <a:lvl8pPr indent="0" lvl="7" marL="0" marR="0" rtl="0" algn="r">
              <a:spcBef>
                <a:spcPts val="0"/>
              </a:spcBef>
              <a:buNone/>
              <a:defRPr b="0" i="0" sz="900" u="none" cap="none" strike="noStrike">
                <a:solidFill>
                  <a:schemeClr val="accent1"/>
                </a:solidFill>
                <a:latin typeface="Trebuchet MS"/>
                <a:ea typeface="Trebuchet MS"/>
                <a:cs typeface="Trebuchet MS"/>
                <a:sym typeface="Trebuchet MS"/>
              </a:defRPr>
            </a:lvl8pPr>
            <a:lvl9pPr indent="0" lvl="8" marL="0" marR="0" rtl="0" algn="r">
              <a:spcBef>
                <a:spcPts val="0"/>
              </a:spcBef>
              <a:buNone/>
              <a:defRPr b="0" i="0" sz="900" u="none" cap="none" strike="noStrike">
                <a:solidFill>
                  <a:schemeClr val="accent1"/>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 Id="rId3"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image" Target="../media/image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2" name="Shape 142"/>
        <p:cNvGrpSpPr/>
        <p:nvPr/>
      </p:nvGrpSpPr>
      <p:grpSpPr>
        <a:xfrm>
          <a:off x="0" y="0"/>
          <a:ext cx="0" cy="0"/>
          <a:chOff x="0" y="0"/>
          <a:chExt cx="0" cy="0"/>
        </a:xfrm>
      </p:grpSpPr>
      <p:sp>
        <p:nvSpPr>
          <p:cNvPr id="143" name="Google Shape;143;p1"/>
          <p:cNvSpPr txBox="1"/>
          <p:nvPr>
            <p:ph type="ctrTitle"/>
          </p:nvPr>
        </p:nvSpPr>
        <p:spPr>
          <a:xfrm>
            <a:off x="1507067" y="2404534"/>
            <a:ext cx="7766936" cy="1646302"/>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Clr>
                <a:schemeClr val="lt1"/>
              </a:buClr>
              <a:buSzPts val="5400"/>
              <a:buFont typeface="Trebuchet MS"/>
              <a:buNone/>
            </a:pPr>
            <a:r>
              <a:rPr lang="en-US">
                <a:solidFill>
                  <a:schemeClr val="lt1"/>
                </a:solidFill>
              </a:rPr>
              <a:t>NADA Service Homework </a:t>
            </a:r>
            <a:endParaRPr/>
          </a:p>
        </p:txBody>
      </p:sp>
      <p:sp>
        <p:nvSpPr>
          <p:cNvPr id="144" name="Google Shape;144;p1"/>
          <p:cNvSpPr txBox="1"/>
          <p:nvPr>
            <p:ph idx="1" type="subTitle"/>
          </p:nvPr>
        </p:nvSpPr>
        <p:spPr>
          <a:xfrm>
            <a:off x="1507067" y="4786183"/>
            <a:ext cx="7767000" cy="1096800"/>
          </a:xfrm>
          <a:prstGeom prst="rect">
            <a:avLst/>
          </a:prstGeom>
          <a:noFill/>
          <a:ln>
            <a:noFill/>
          </a:ln>
        </p:spPr>
        <p:txBody>
          <a:bodyPr anchorCtr="0" anchor="t" bIns="45700" lIns="91425" spcFirstLastPara="1" rIns="91425" wrap="square" tIns="45700">
            <a:normAutofit fontScale="85000" lnSpcReduction="20000"/>
          </a:bodyPr>
          <a:lstStyle/>
          <a:p>
            <a:pPr indent="0" lvl="0" marL="0" rtl="0" algn="ctr">
              <a:spcBef>
                <a:spcPts val="0"/>
              </a:spcBef>
              <a:spcAft>
                <a:spcPts val="0"/>
              </a:spcAft>
              <a:buSzPct val="80000"/>
              <a:buNone/>
            </a:pPr>
            <a:r>
              <a:rPr lang="en-US" sz="3200"/>
              <a:t>Danny Ianelli</a:t>
            </a:r>
            <a:endParaRPr sz="3200"/>
          </a:p>
          <a:p>
            <a:pPr indent="0" lvl="0" marL="0" rtl="0" algn="ctr">
              <a:spcBef>
                <a:spcPts val="0"/>
              </a:spcBef>
              <a:spcAft>
                <a:spcPts val="0"/>
              </a:spcAft>
              <a:buSzPct val="80000"/>
              <a:buNone/>
            </a:pPr>
            <a:r>
              <a:rPr lang="en-US" sz="3200"/>
              <a:t>Class N438</a:t>
            </a:r>
            <a:endParaRPr sz="3200"/>
          </a:p>
          <a:p>
            <a:pPr indent="0" lvl="0" marL="0" rtl="0" algn="ctr">
              <a:spcBef>
                <a:spcPts val="0"/>
              </a:spcBef>
              <a:spcAft>
                <a:spcPts val="0"/>
              </a:spcAft>
              <a:buSzPct val="80000"/>
              <a:buNone/>
            </a:pPr>
            <a:r>
              <a:rPr lang="en-US" sz="3200"/>
              <a:t>Toyota City of Mamaroneck</a:t>
            </a:r>
            <a:endParaRPr sz="3200"/>
          </a:p>
        </p:txBody>
      </p:sp>
      <p:pic>
        <p:nvPicPr>
          <p:cNvPr id="145" name="Google Shape;145;p1"/>
          <p:cNvPicPr preferRelativeResize="0"/>
          <p:nvPr/>
        </p:nvPicPr>
        <p:blipFill>
          <a:blip r:embed="rId3">
            <a:alphaModFix/>
          </a:blip>
          <a:stretch>
            <a:fillRect/>
          </a:stretch>
        </p:blipFill>
        <p:spPr>
          <a:xfrm>
            <a:off x="4284794" y="0"/>
            <a:ext cx="3138700" cy="313872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2" name="Shape 202"/>
        <p:cNvGrpSpPr/>
        <p:nvPr/>
      </p:nvGrpSpPr>
      <p:grpSpPr>
        <a:xfrm>
          <a:off x="0" y="0"/>
          <a:ext cx="0" cy="0"/>
          <a:chOff x="0" y="0"/>
          <a:chExt cx="0" cy="0"/>
        </a:xfrm>
      </p:grpSpPr>
      <p:sp>
        <p:nvSpPr>
          <p:cNvPr id="203" name="Google Shape;203;p11"/>
          <p:cNvSpPr txBox="1"/>
          <p:nvPr>
            <p:ph type="title"/>
          </p:nvPr>
        </p:nvSpPr>
        <p:spPr>
          <a:xfrm>
            <a:off x="677334" y="609600"/>
            <a:ext cx="8596668" cy="1320800"/>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Clr>
                <a:schemeClr val="dk1"/>
              </a:buClr>
              <a:buSzPts val="3600"/>
              <a:buFont typeface="Trebuchet MS"/>
              <a:buNone/>
            </a:pPr>
            <a:r>
              <a:rPr lang="en-US">
                <a:solidFill>
                  <a:schemeClr val="dk1"/>
                </a:solidFill>
              </a:rPr>
              <a:t>SWOT Analysis- Threats</a:t>
            </a:r>
            <a:endParaRPr/>
          </a:p>
        </p:txBody>
      </p:sp>
      <p:sp>
        <p:nvSpPr>
          <p:cNvPr id="204" name="Google Shape;204;p11"/>
          <p:cNvSpPr txBox="1"/>
          <p:nvPr>
            <p:ph idx="1" type="body"/>
          </p:nvPr>
        </p:nvSpPr>
        <p:spPr>
          <a:xfrm>
            <a:off x="677334" y="2160589"/>
            <a:ext cx="8596668" cy="3880773"/>
          </a:xfrm>
          <a:prstGeom prst="rect">
            <a:avLst/>
          </a:prstGeom>
          <a:noFill/>
          <a:ln>
            <a:noFill/>
          </a:ln>
        </p:spPr>
        <p:txBody>
          <a:bodyPr anchorCtr="0" anchor="t" bIns="45700" lIns="91425" spcFirstLastPara="1" rIns="91425" wrap="square" tIns="45700">
            <a:normAutofit/>
          </a:bodyPr>
          <a:lstStyle/>
          <a:p>
            <a:pPr indent="-355600" lvl="0" marL="342900" rtl="0" algn="l">
              <a:spcBef>
                <a:spcPts val="0"/>
              </a:spcBef>
              <a:spcAft>
                <a:spcPts val="0"/>
              </a:spcAft>
              <a:buSzPts val="1640"/>
              <a:buChar char="►"/>
            </a:pPr>
            <a:r>
              <a:rPr lang="en-US" sz="2000"/>
              <a:t>The greatest threat to our service department is our own employees.</a:t>
            </a:r>
            <a:endParaRPr sz="2000"/>
          </a:p>
          <a:p>
            <a:pPr indent="-355600" lvl="0" marL="342900" rtl="0" algn="l">
              <a:spcBef>
                <a:spcPts val="0"/>
              </a:spcBef>
              <a:spcAft>
                <a:spcPts val="0"/>
              </a:spcAft>
              <a:buSzPts val="1640"/>
              <a:buChar char="►"/>
            </a:pPr>
            <a:r>
              <a:rPr lang="en-US" sz="2000"/>
              <a:t>We must answer the phones correctly and not keep our customers </a:t>
            </a:r>
            <a:r>
              <a:rPr lang="en-US" sz="2000"/>
              <a:t>waiting</a:t>
            </a:r>
            <a:r>
              <a:rPr lang="en-US" sz="2000"/>
              <a:t>, if this were the sales department we would bring every customer in at their earliest </a:t>
            </a:r>
            <a:r>
              <a:rPr lang="en-US" sz="2000"/>
              <a:t>convenience</a:t>
            </a:r>
            <a:r>
              <a:rPr lang="en-US" sz="2000"/>
              <a:t>.</a:t>
            </a:r>
            <a:endParaRPr sz="2000"/>
          </a:p>
          <a:p>
            <a:pPr indent="-355600" lvl="0" marL="342900" rtl="0" algn="l">
              <a:spcBef>
                <a:spcPts val="0"/>
              </a:spcBef>
              <a:spcAft>
                <a:spcPts val="0"/>
              </a:spcAft>
              <a:buSzPts val="1640"/>
              <a:buChar char="►"/>
            </a:pPr>
            <a:r>
              <a:rPr lang="en-US" sz="2000"/>
              <a:t>Another threat to our service department is third party mechanics and non oem repair/body shops, these shops are staying open the hours we are </a:t>
            </a:r>
            <a:r>
              <a:rPr lang="en-US" sz="2000"/>
              <a:t>closed</a:t>
            </a:r>
            <a:r>
              <a:rPr lang="en-US" sz="2000"/>
              <a:t> stealing our business of customers who cannot make it due to work.</a:t>
            </a:r>
            <a:endParaRPr sz="2000"/>
          </a:p>
          <a:p>
            <a:pPr indent="-251459" lvl="0" marL="342900" rtl="0" algn="l">
              <a:spcBef>
                <a:spcPts val="1000"/>
              </a:spcBef>
              <a:spcAft>
                <a:spcPts val="0"/>
              </a:spcAft>
              <a:buSzPts val="1440"/>
              <a:buNone/>
            </a:pPr>
            <a:r>
              <a:t/>
            </a:r>
            <a:endParaRPr/>
          </a:p>
          <a:p>
            <a:pPr indent="-251459" lvl="0" marL="342900" rtl="0" algn="l">
              <a:spcBef>
                <a:spcPts val="1000"/>
              </a:spcBef>
              <a:spcAft>
                <a:spcPts val="0"/>
              </a:spcAft>
              <a:buSzPts val="1440"/>
              <a:buNone/>
            </a:pPr>
            <a:r>
              <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8" name="Shape 208"/>
        <p:cNvGrpSpPr/>
        <p:nvPr/>
      </p:nvGrpSpPr>
      <p:grpSpPr>
        <a:xfrm>
          <a:off x="0" y="0"/>
          <a:ext cx="0" cy="0"/>
          <a:chOff x="0" y="0"/>
          <a:chExt cx="0" cy="0"/>
        </a:xfrm>
      </p:grpSpPr>
      <p:sp>
        <p:nvSpPr>
          <p:cNvPr id="209" name="Google Shape;209;p12"/>
          <p:cNvSpPr txBox="1"/>
          <p:nvPr>
            <p:ph type="title"/>
          </p:nvPr>
        </p:nvSpPr>
        <p:spPr>
          <a:xfrm>
            <a:off x="677334" y="609600"/>
            <a:ext cx="8596668" cy="1320800"/>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Clr>
                <a:schemeClr val="dk1"/>
              </a:buClr>
              <a:buSzPts val="3600"/>
              <a:buFont typeface="Trebuchet MS"/>
              <a:buNone/>
            </a:pPr>
            <a:r>
              <a:rPr lang="en-US">
                <a:solidFill>
                  <a:schemeClr val="dk1"/>
                </a:solidFill>
              </a:rPr>
              <a:t>SWOT Analysis- Objectives</a:t>
            </a:r>
            <a:endParaRPr/>
          </a:p>
        </p:txBody>
      </p:sp>
      <p:sp>
        <p:nvSpPr>
          <p:cNvPr id="210" name="Google Shape;210;p12"/>
          <p:cNvSpPr txBox="1"/>
          <p:nvPr>
            <p:ph idx="1" type="body"/>
          </p:nvPr>
        </p:nvSpPr>
        <p:spPr>
          <a:xfrm>
            <a:off x="677334" y="2160589"/>
            <a:ext cx="8596668" cy="3880773"/>
          </a:xfrm>
          <a:prstGeom prst="rect">
            <a:avLst/>
          </a:prstGeom>
          <a:noFill/>
          <a:ln>
            <a:noFill/>
          </a:ln>
        </p:spPr>
        <p:txBody>
          <a:bodyPr anchorCtr="0" anchor="t" bIns="45700" lIns="91425" spcFirstLastPara="1" rIns="91425" wrap="square" tIns="45700">
            <a:normAutofit/>
          </a:bodyPr>
          <a:lstStyle/>
          <a:p>
            <a:pPr indent="-368300" lvl="0" marL="342900" rtl="0" algn="l">
              <a:spcBef>
                <a:spcPts val="0"/>
              </a:spcBef>
              <a:spcAft>
                <a:spcPts val="0"/>
              </a:spcAft>
              <a:buSzPts val="1840"/>
              <a:buChar char="►"/>
            </a:pPr>
            <a:r>
              <a:rPr lang="en-US" sz="2200"/>
              <a:t>Open up for longer hours potentially even Sunday to take back our business from repair shops</a:t>
            </a:r>
            <a:endParaRPr sz="2200"/>
          </a:p>
          <a:p>
            <a:pPr indent="-368300" lvl="0" marL="342900" rtl="0" algn="l">
              <a:spcBef>
                <a:spcPts val="0"/>
              </a:spcBef>
              <a:spcAft>
                <a:spcPts val="0"/>
              </a:spcAft>
              <a:buSzPts val="1840"/>
              <a:buChar char="►"/>
            </a:pPr>
            <a:r>
              <a:rPr lang="en-US" sz="2200"/>
              <a:t>Learn better customer treatment and respect for our customers time</a:t>
            </a:r>
            <a:endParaRPr sz="2200"/>
          </a:p>
          <a:p>
            <a:pPr indent="-368300" lvl="0" marL="342900" rtl="0" algn="l">
              <a:spcBef>
                <a:spcPts val="0"/>
              </a:spcBef>
              <a:spcAft>
                <a:spcPts val="0"/>
              </a:spcAft>
              <a:buSzPts val="1840"/>
              <a:buChar char="►"/>
            </a:pPr>
            <a:r>
              <a:rPr lang="en-US" sz="2200"/>
              <a:t>Increase internal and warranty sales gross </a:t>
            </a:r>
            <a:endParaRPr sz="2200"/>
          </a:p>
          <a:p>
            <a:pPr indent="-368300" lvl="0" marL="342900" rtl="0" algn="l">
              <a:spcBef>
                <a:spcPts val="0"/>
              </a:spcBef>
              <a:spcAft>
                <a:spcPts val="0"/>
              </a:spcAft>
              <a:buSzPts val="1840"/>
              <a:buChar char="►"/>
            </a:pPr>
            <a:r>
              <a:rPr lang="en-US" sz="2200"/>
              <a:t>Get our tech </a:t>
            </a:r>
            <a:r>
              <a:rPr lang="en-US" sz="2200"/>
              <a:t>proficiency</a:t>
            </a:r>
            <a:r>
              <a:rPr lang="en-US" sz="2200"/>
              <a:t> to 90% and reduce the amount we are paying out in salary</a:t>
            </a:r>
            <a:endParaRPr sz="2200"/>
          </a:p>
          <a:p>
            <a:pPr indent="-251459" lvl="0" marL="342900" rtl="0" algn="l">
              <a:spcBef>
                <a:spcPts val="1000"/>
              </a:spcBef>
              <a:spcAft>
                <a:spcPts val="0"/>
              </a:spcAft>
              <a:buSzPts val="1440"/>
              <a:buNone/>
            </a:pPr>
            <a:r>
              <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4" name="Shape 214"/>
        <p:cNvGrpSpPr/>
        <p:nvPr/>
      </p:nvGrpSpPr>
      <p:grpSpPr>
        <a:xfrm>
          <a:off x="0" y="0"/>
          <a:ext cx="0" cy="0"/>
          <a:chOff x="0" y="0"/>
          <a:chExt cx="0" cy="0"/>
        </a:xfrm>
      </p:grpSpPr>
      <p:sp>
        <p:nvSpPr>
          <p:cNvPr id="215" name="Google Shape;215;p13"/>
          <p:cNvSpPr txBox="1"/>
          <p:nvPr>
            <p:ph type="title"/>
          </p:nvPr>
        </p:nvSpPr>
        <p:spPr>
          <a:xfrm>
            <a:off x="677334" y="609600"/>
            <a:ext cx="8596668" cy="1320800"/>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Clr>
                <a:schemeClr val="dk1"/>
              </a:buClr>
              <a:buSzPts val="3600"/>
              <a:buFont typeface="Trebuchet MS"/>
              <a:buNone/>
            </a:pPr>
            <a:r>
              <a:rPr lang="en-US">
                <a:solidFill>
                  <a:schemeClr val="dk1"/>
                </a:solidFill>
              </a:rPr>
              <a:t>SWOT Analysis-Strategies</a:t>
            </a:r>
            <a:br>
              <a:rPr lang="en-US">
                <a:solidFill>
                  <a:schemeClr val="dk1"/>
                </a:solidFill>
              </a:rPr>
            </a:br>
            <a:endParaRPr>
              <a:solidFill>
                <a:schemeClr val="dk1"/>
              </a:solidFill>
            </a:endParaRPr>
          </a:p>
        </p:txBody>
      </p:sp>
      <p:sp>
        <p:nvSpPr>
          <p:cNvPr id="216" name="Google Shape;216;p13"/>
          <p:cNvSpPr txBox="1"/>
          <p:nvPr>
            <p:ph idx="1" type="body"/>
          </p:nvPr>
        </p:nvSpPr>
        <p:spPr>
          <a:xfrm>
            <a:off x="677334" y="2160589"/>
            <a:ext cx="8596668" cy="3880773"/>
          </a:xfrm>
          <a:prstGeom prst="rect">
            <a:avLst/>
          </a:prstGeom>
          <a:noFill/>
          <a:ln>
            <a:noFill/>
          </a:ln>
        </p:spPr>
        <p:txBody>
          <a:bodyPr anchorCtr="0" anchor="t" bIns="45700" lIns="91425" spcFirstLastPara="1" rIns="91425" wrap="square" tIns="45700">
            <a:normAutofit/>
          </a:bodyPr>
          <a:lstStyle/>
          <a:p>
            <a:pPr indent="-368300" lvl="0" marL="342900" rtl="0" algn="l">
              <a:spcBef>
                <a:spcPts val="0"/>
              </a:spcBef>
              <a:spcAft>
                <a:spcPts val="0"/>
              </a:spcAft>
              <a:buSzPts val="1840"/>
              <a:buChar char="►"/>
            </a:pPr>
            <a:r>
              <a:rPr lang="en-US" sz="2200"/>
              <a:t>Create a early and late shift for technicians to stay open late into the day without paying overtime.</a:t>
            </a:r>
            <a:endParaRPr sz="2200"/>
          </a:p>
          <a:p>
            <a:pPr indent="-368300" lvl="0" marL="342900" rtl="0" algn="l">
              <a:spcBef>
                <a:spcPts val="0"/>
              </a:spcBef>
              <a:spcAft>
                <a:spcPts val="0"/>
              </a:spcAft>
              <a:buSzPts val="1840"/>
              <a:buChar char="►"/>
            </a:pPr>
            <a:r>
              <a:rPr lang="en-US" sz="2200"/>
              <a:t>Offer bonus to parts </a:t>
            </a:r>
            <a:r>
              <a:rPr lang="en-US" sz="2200"/>
              <a:t>department</a:t>
            </a:r>
            <a:r>
              <a:rPr lang="en-US" sz="2200"/>
              <a:t> employees for selling x amount of dollars to the service department</a:t>
            </a:r>
            <a:endParaRPr sz="2200"/>
          </a:p>
          <a:p>
            <a:pPr indent="-368300" lvl="0" marL="342900" rtl="0" algn="l">
              <a:spcBef>
                <a:spcPts val="0"/>
              </a:spcBef>
              <a:spcAft>
                <a:spcPts val="0"/>
              </a:spcAft>
              <a:buSzPts val="1840"/>
              <a:buChar char="►"/>
            </a:pPr>
            <a:r>
              <a:rPr lang="en-US" sz="2200"/>
              <a:t>Create a schedule for employees to clean up the tool room and go around checking work stations</a:t>
            </a:r>
            <a:endParaRPr sz="2200"/>
          </a:p>
          <a:p>
            <a:pPr indent="-251459" lvl="0" marL="342900" rtl="0" algn="l">
              <a:spcBef>
                <a:spcPts val="1000"/>
              </a:spcBef>
              <a:spcAft>
                <a:spcPts val="0"/>
              </a:spcAft>
              <a:buSzPts val="1440"/>
              <a:buNone/>
            </a:pPr>
            <a:r>
              <a:t/>
            </a:r>
            <a:endParaRPr/>
          </a:p>
          <a:p>
            <a:pPr indent="-251459" lvl="0" marL="342900" rtl="0" algn="l">
              <a:spcBef>
                <a:spcPts val="1000"/>
              </a:spcBef>
              <a:spcAft>
                <a:spcPts val="0"/>
              </a:spcAft>
              <a:buSzPts val="1440"/>
              <a:buNone/>
            </a:pPr>
            <a:r>
              <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0" name="Shape 220"/>
        <p:cNvGrpSpPr/>
        <p:nvPr/>
      </p:nvGrpSpPr>
      <p:grpSpPr>
        <a:xfrm>
          <a:off x="0" y="0"/>
          <a:ext cx="0" cy="0"/>
          <a:chOff x="0" y="0"/>
          <a:chExt cx="0" cy="0"/>
        </a:xfrm>
      </p:grpSpPr>
      <p:sp>
        <p:nvSpPr>
          <p:cNvPr id="221" name="Google Shape;221;p14"/>
          <p:cNvSpPr txBox="1"/>
          <p:nvPr>
            <p:ph type="title"/>
          </p:nvPr>
        </p:nvSpPr>
        <p:spPr>
          <a:xfrm>
            <a:off x="677334" y="609600"/>
            <a:ext cx="8596668" cy="1320800"/>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Clr>
                <a:schemeClr val="dk1"/>
              </a:buClr>
              <a:buSzPts val="3600"/>
              <a:buFont typeface="Trebuchet MS"/>
              <a:buNone/>
            </a:pPr>
            <a:r>
              <a:rPr lang="en-US">
                <a:solidFill>
                  <a:schemeClr val="dk1"/>
                </a:solidFill>
              </a:rPr>
              <a:t>SWOT Analysis-Tactics</a:t>
            </a:r>
            <a:endParaRPr/>
          </a:p>
        </p:txBody>
      </p:sp>
      <p:sp>
        <p:nvSpPr>
          <p:cNvPr id="222" name="Google Shape;222;p14"/>
          <p:cNvSpPr txBox="1"/>
          <p:nvPr>
            <p:ph idx="1" type="body"/>
          </p:nvPr>
        </p:nvSpPr>
        <p:spPr>
          <a:xfrm>
            <a:off x="677334" y="2160589"/>
            <a:ext cx="8596668" cy="3880773"/>
          </a:xfrm>
          <a:prstGeom prst="rect">
            <a:avLst/>
          </a:prstGeom>
          <a:noFill/>
          <a:ln>
            <a:noFill/>
          </a:ln>
        </p:spPr>
        <p:txBody>
          <a:bodyPr anchorCtr="0" anchor="t" bIns="45700" lIns="91425" spcFirstLastPara="1" rIns="91425" wrap="square" tIns="45700">
            <a:normAutofit/>
          </a:bodyPr>
          <a:lstStyle/>
          <a:p>
            <a:pPr indent="-368300" lvl="0" marL="342900" rtl="0" algn="l">
              <a:spcBef>
                <a:spcPts val="0"/>
              </a:spcBef>
              <a:spcAft>
                <a:spcPts val="0"/>
              </a:spcAft>
              <a:buSzPts val="1840"/>
              <a:buChar char="►"/>
            </a:pPr>
            <a:r>
              <a:rPr lang="en-US" sz="2200"/>
              <a:t>Conduct weekly meetings with the service and parts managers to </a:t>
            </a:r>
            <a:r>
              <a:rPr lang="en-US" sz="2200"/>
              <a:t>evaluate where we are at and what more we need to do in order to hit all of our goals for the month, quarter and year.</a:t>
            </a:r>
            <a:endParaRPr sz="2200"/>
          </a:p>
          <a:p>
            <a:pPr indent="-368300" lvl="0" marL="342900" rtl="0" algn="l">
              <a:spcBef>
                <a:spcPts val="0"/>
              </a:spcBef>
              <a:spcAft>
                <a:spcPts val="0"/>
              </a:spcAft>
              <a:buSzPts val="1840"/>
              <a:buChar char="►"/>
            </a:pPr>
            <a:r>
              <a:rPr lang="en-US" sz="2200"/>
              <a:t>Make sure the top 100 of our frequently used parts are in stock and are phasing in regularly</a:t>
            </a:r>
            <a:endParaRPr sz="2200"/>
          </a:p>
          <a:p>
            <a:pPr indent="-368300" lvl="0" marL="342900" rtl="0" algn="l">
              <a:spcBef>
                <a:spcPts val="0"/>
              </a:spcBef>
              <a:spcAft>
                <a:spcPts val="0"/>
              </a:spcAft>
              <a:buSzPts val="1840"/>
              <a:buChar char="►"/>
            </a:pPr>
            <a:r>
              <a:rPr lang="en-US" sz="2200"/>
              <a:t>Approval from the service manager is required for any discounts or incentives</a:t>
            </a:r>
            <a:endParaRPr sz="2200"/>
          </a:p>
          <a:p>
            <a:pPr indent="-251459" lvl="0" marL="342900" rtl="0" algn="l">
              <a:spcBef>
                <a:spcPts val="1000"/>
              </a:spcBef>
              <a:spcAft>
                <a:spcPts val="0"/>
              </a:spcAft>
              <a:buSzPts val="1440"/>
              <a:buNone/>
            </a:pPr>
            <a:r>
              <a:t/>
            </a:r>
            <a:endParaRPr/>
          </a:p>
          <a:p>
            <a:pPr indent="-251459" lvl="0" marL="342900" rtl="0" algn="l">
              <a:spcBef>
                <a:spcPts val="1000"/>
              </a:spcBef>
              <a:spcAft>
                <a:spcPts val="0"/>
              </a:spcAft>
              <a:buSzPts val="1440"/>
              <a:buNone/>
            </a:pPr>
            <a:r>
              <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6" name="Shape 226"/>
        <p:cNvGrpSpPr/>
        <p:nvPr/>
      </p:nvGrpSpPr>
      <p:grpSpPr>
        <a:xfrm>
          <a:off x="0" y="0"/>
          <a:ext cx="0" cy="0"/>
          <a:chOff x="0" y="0"/>
          <a:chExt cx="0" cy="0"/>
        </a:xfrm>
      </p:grpSpPr>
      <p:sp>
        <p:nvSpPr>
          <p:cNvPr id="227" name="Google Shape;227;p15"/>
          <p:cNvSpPr txBox="1"/>
          <p:nvPr>
            <p:ph type="title"/>
          </p:nvPr>
        </p:nvSpPr>
        <p:spPr>
          <a:xfrm>
            <a:off x="597409" y="114050"/>
            <a:ext cx="8596800" cy="1320900"/>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Clr>
                <a:schemeClr val="dk1"/>
              </a:buClr>
              <a:buSzPts val="3600"/>
              <a:buFont typeface="Trebuchet MS"/>
              <a:buNone/>
            </a:pPr>
            <a:r>
              <a:rPr lang="en-US">
                <a:solidFill>
                  <a:schemeClr val="dk1"/>
                </a:solidFill>
              </a:rPr>
              <a:t>SWOT Analysis- Action Plan</a:t>
            </a:r>
            <a:endParaRPr/>
          </a:p>
        </p:txBody>
      </p:sp>
      <p:sp>
        <p:nvSpPr>
          <p:cNvPr id="228" name="Google Shape;228;p15"/>
          <p:cNvSpPr txBox="1"/>
          <p:nvPr>
            <p:ph idx="1" type="body"/>
          </p:nvPr>
        </p:nvSpPr>
        <p:spPr>
          <a:xfrm>
            <a:off x="677334" y="1361599"/>
            <a:ext cx="8596668" cy="3880773"/>
          </a:xfrm>
          <a:prstGeom prst="rect">
            <a:avLst/>
          </a:prstGeom>
          <a:noFill/>
          <a:ln>
            <a:noFill/>
          </a:ln>
        </p:spPr>
        <p:txBody>
          <a:bodyPr anchorCtr="0" anchor="t" bIns="45700" lIns="91425" spcFirstLastPara="1" rIns="91425" wrap="square" tIns="45700">
            <a:normAutofit/>
          </a:bodyPr>
          <a:lstStyle/>
          <a:p>
            <a:pPr indent="0" lvl="0" marL="342900" rtl="0" algn="l">
              <a:spcBef>
                <a:spcPts val="0"/>
              </a:spcBef>
              <a:spcAft>
                <a:spcPts val="0"/>
              </a:spcAft>
              <a:buNone/>
            </a:pPr>
            <a:r>
              <a:t/>
            </a:r>
            <a:endParaRPr/>
          </a:p>
          <a:p>
            <a:pPr indent="-251459" lvl="0" marL="342900" rtl="0" algn="l">
              <a:spcBef>
                <a:spcPts val="1000"/>
              </a:spcBef>
              <a:spcAft>
                <a:spcPts val="0"/>
              </a:spcAft>
              <a:buSzPts val="1440"/>
              <a:buNone/>
            </a:pPr>
            <a:r>
              <a:t/>
            </a:r>
            <a:endParaRPr/>
          </a:p>
          <a:p>
            <a:pPr indent="-251459" lvl="0" marL="342900" rtl="0" algn="l">
              <a:spcBef>
                <a:spcPts val="1000"/>
              </a:spcBef>
              <a:spcAft>
                <a:spcPts val="0"/>
              </a:spcAft>
              <a:buSzPts val="1440"/>
              <a:buNone/>
            </a:pPr>
            <a:r>
              <a:t/>
            </a:r>
            <a:endParaRPr/>
          </a:p>
        </p:txBody>
      </p:sp>
      <p:graphicFrame>
        <p:nvGraphicFramePr>
          <p:cNvPr id="229" name="Google Shape;229;p15"/>
          <p:cNvGraphicFramePr/>
          <p:nvPr/>
        </p:nvGraphicFramePr>
        <p:xfrm>
          <a:off x="597409" y="859449"/>
          <a:ext cx="3000000" cy="3000000"/>
        </p:xfrm>
        <a:graphic>
          <a:graphicData uri="http://schemas.openxmlformats.org/drawingml/2006/table">
            <a:tbl>
              <a:tblPr bandRow="1" firstRow="1">
                <a:noFill/>
                <a:tableStyleId>{2862DCC4-4143-4769-85A7-D7154DAFFE9B}</a:tableStyleId>
              </a:tblPr>
              <a:tblGrid>
                <a:gridCol w="3044175"/>
                <a:gridCol w="3044175"/>
                <a:gridCol w="3044175"/>
              </a:tblGrid>
              <a:tr h="565000">
                <a:tc>
                  <a:txBody>
                    <a:bodyPr/>
                    <a:lstStyle/>
                    <a:p>
                      <a:pPr indent="0" lvl="0" marL="0" marR="0" rtl="0" algn="l">
                        <a:spcBef>
                          <a:spcPts val="0"/>
                        </a:spcBef>
                        <a:spcAft>
                          <a:spcPts val="0"/>
                        </a:spcAft>
                        <a:buNone/>
                      </a:pPr>
                      <a:r>
                        <a:rPr lang="en-US" sz="1800" u="none" cap="none" strike="noStrike">
                          <a:solidFill>
                            <a:schemeClr val="dk1"/>
                          </a:solidFill>
                        </a:rPr>
                        <a:t>TASK</a:t>
                      </a:r>
                      <a:endParaRPr/>
                    </a:p>
                  </a:txBody>
                  <a:tcPr marT="45725" marB="45725" marR="91450" marL="91450"/>
                </a:tc>
                <a:tc>
                  <a:txBody>
                    <a:bodyPr/>
                    <a:lstStyle/>
                    <a:p>
                      <a:pPr indent="0" lvl="0" marL="0" marR="0" rtl="0" algn="l">
                        <a:spcBef>
                          <a:spcPts val="0"/>
                        </a:spcBef>
                        <a:spcAft>
                          <a:spcPts val="0"/>
                        </a:spcAft>
                        <a:buNone/>
                      </a:pPr>
                      <a:r>
                        <a:rPr lang="en-US" sz="1800">
                          <a:solidFill>
                            <a:schemeClr val="dk1"/>
                          </a:solidFill>
                        </a:rPr>
                        <a:t>Position responsible</a:t>
                      </a:r>
                      <a:endParaRPr/>
                    </a:p>
                  </a:txBody>
                  <a:tcPr marT="45725" marB="45725" marR="91450" marL="91450"/>
                </a:tc>
                <a:tc>
                  <a:txBody>
                    <a:bodyPr/>
                    <a:lstStyle/>
                    <a:p>
                      <a:pPr indent="0" lvl="0" marL="0" marR="0" rtl="0" algn="l">
                        <a:spcBef>
                          <a:spcPts val="0"/>
                        </a:spcBef>
                        <a:spcAft>
                          <a:spcPts val="0"/>
                        </a:spcAft>
                        <a:buNone/>
                      </a:pPr>
                      <a:r>
                        <a:rPr lang="en-US" sz="1800">
                          <a:solidFill>
                            <a:schemeClr val="dk1"/>
                          </a:solidFill>
                        </a:rPr>
                        <a:t>Check in/completion schedule</a:t>
                      </a:r>
                      <a:endParaRPr/>
                    </a:p>
                  </a:txBody>
                  <a:tcPr marT="45725" marB="45725" marR="91450" marL="91450"/>
                </a:tc>
              </a:tr>
              <a:tr h="565000">
                <a:tc>
                  <a:txBody>
                    <a:bodyPr/>
                    <a:lstStyle/>
                    <a:p>
                      <a:pPr indent="0" lvl="0" marL="0" marR="0" rtl="0" algn="l">
                        <a:spcBef>
                          <a:spcPts val="0"/>
                        </a:spcBef>
                        <a:spcAft>
                          <a:spcPts val="0"/>
                        </a:spcAft>
                        <a:buNone/>
                      </a:pPr>
                      <a:r>
                        <a:rPr lang="en-US" sz="1800"/>
                        <a:t>Make a decision on which techs we need and which are </a:t>
                      </a:r>
                      <a:r>
                        <a:rPr lang="en-US" sz="1800"/>
                        <a:t>driving</a:t>
                      </a:r>
                      <a:r>
                        <a:rPr lang="en-US" sz="1800"/>
                        <a:t> our salary expense through the roof</a:t>
                      </a:r>
                      <a:endParaRPr sz="1800"/>
                    </a:p>
                  </a:txBody>
                  <a:tcPr marT="45725" marB="45725" marR="91450" marL="91450"/>
                </a:tc>
                <a:tc>
                  <a:txBody>
                    <a:bodyPr/>
                    <a:lstStyle/>
                    <a:p>
                      <a:pPr indent="0" lvl="0" marL="0" marR="0" rtl="0" algn="l">
                        <a:spcBef>
                          <a:spcPts val="0"/>
                        </a:spcBef>
                        <a:spcAft>
                          <a:spcPts val="0"/>
                        </a:spcAft>
                        <a:buNone/>
                      </a:pPr>
                      <a:r>
                        <a:rPr lang="en-US" sz="1800"/>
                        <a:t>Service Manager</a:t>
                      </a:r>
                      <a:endParaRPr sz="1800"/>
                    </a:p>
                  </a:txBody>
                  <a:tcPr marT="45725" marB="45725" marR="91450" marL="91450"/>
                </a:tc>
                <a:tc>
                  <a:txBody>
                    <a:bodyPr/>
                    <a:lstStyle/>
                    <a:p>
                      <a:pPr indent="0" lvl="0" marL="0" marR="0" rtl="0" algn="l">
                        <a:spcBef>
                          <a:spcPts val="0"/>
                        </a:spcBef>
                        <a:spcAft>
                          <a:spcPts val="0"/>
                        </a:spcAft>
                        <a:buNone/>
                      </a:pPr>
                      <a:r>
                        <a:rPr lang="en-US" sz="1800"/>
                        <a:t>May 1, 2024</a:t>
                      </a:r>
                      <a:endParaRPr sz="1800"/>
                    </a:p>
                  </a:txBody>
                  <a:tcPr marT="45725" marB="45725" marR="91450" marL="91450"/>
                </a:tc>
              </a:tr>
              <a:tr h="565000">
                <a:tc>
                  <a:txBody>
                    <a:bodyPr/>
                    <a:lstStyle/>
                    <a:p>
                      <a:pPr indent="0" lvl="0" marL="0" marR="0" rtl="0" algn="l">
                        <a:spcBef>
                          <a:spcPts val="0"/>
                        </a:spcBef>
                        <a:spcAft>
                          <a:spcPts val="0"/>
                        </a:spcAft>
                        <a:buNone/>
                      </a:pPr>
                      <a:r>
                        <a:rPr lang="en-US" sz="1800"/>
                        <a:t>Create a new schedule revolved </a:t>
                      </a:r>
                      <a:r>
                        <a:rPr lang="en-US" sz="1800"/>
                        <a:t>around working Sundays and a few hours later than usual</a:t>
                      </a:r>
                      <a:endParaRPr sz="1800"/>
                    </a:p>
                  </a:txBody>
                  <a:tcPr marT="45725" marB="45725" marR="91450" marL="91450"/>
                </a:tc>
                <a:tc>
                  <a:txBody>
                    <a:bodyPr/>
                    <a:lstStyle/>
                    <a:p>
                      <a:pPr indent="0" lvl="0" marL="0" marR="0" rtl="0" algn="l">
                        <a:spcBef>
                          <a:spcPts val="0"/>
                        </a:spcBef>
                        <a:spcAft>
                          <a:spcPts val="0"/>
                        </a:spcAft>
                        <a:buNone/>
                      </a:pPr>
                      <a:r>
                        <a:rPr lang="en-US" sz="1800"/>
                        <a:t>Service Manager</a:t>
                      </a:r>
                      <a:endParaRPr sz="1800"/>
                    </a:p>
                  </a:txBody>
                  <a:tcPr marT="45725" marB="45725" marR="91450" marL="91450"/>
                </a:tc>
                <a:tc>
                  <a:txBody>
                    <a:bodyPr/>
                    <a:lstStyle/>
                    <a:p>
                      <a:pPr indent="0" lvl="0" marL="0" marR="0" rtl="0" algn="l">
                        <a:spcBef>
                          <a:spcPts val="0"/>
                        </a:spcBef>
                        <a:spcAft>
                          <a:spcPts val="0"/>
                        </a:spcAft>
                        <a:buNone/>
                      </a:pPr>
                      <a:r>
                        <a:rPr lang="en-US" sz="1800"/>
                        <a:t>May 1, 2024</a:t>
                      </a:r>
                      <a:endParaRPr sz="1800"/>
                    </a:p>
                  </a:txBody>
                  <a:tcPr marT="45725" marB="45725" marR="91450" marL="91450"/>
                </a:tc>
              </a:tr>
              <a:tr h="565000">
                <a:tc>
                  <a:txBody>
                    <a:bodyPr/>
                    <a:lstStyle/>
                    <a:p>
                      <a:pPr indent="0" lvl="0" marL="0" marR="0" rtl="0" algn="l">
                        <a:spcBef>
                          <a:spcPts val="0"/>
                        </a:spcBef>
                        <a:spcAft>
                          <a:spcPts val="0"/>
                        </a:spcAft>
                        <a:buNone/>
                      </a:pPr>
                      <a:r>
                        <a:rPr lang="en-US" sz="1800"/>
                        <a:t>Track tech proficiency </a:t>
                      </a:r>
                      <a:r>
                        <a:rPr lang="en-US" sz="1800"/>
                        <a:t>daily</a:t>
                      </a:r>
                      <a:r>
                        <a:rPr lang="en-US" sz="1800"/>
                        <a:t> and keep a leaderboard in the drive</a:t>
                      </a:r>
                      <a:endParaRPr sz="1800"/>
                    </a:p>
                  </a:txBody>
                  <a:tcPr marT="45725" marB="45725" marR="91450" marL="91450"/>
                </a:tc>
                <a:tc>
                  <a:txBody>
                    <a:bodyPr/>
                    <a:lstStyle/>
                    <a:p>
                      <a:pPr indent="0" lvl="0" marL="0" marR="0" rtl="0" algn="l">
                        <a:spcBef>
                          <a:spcPts val="0"/>
                        </a:spcBef>
                        <a:spcAft>
                          <a:spcPts val="0"/>
                        </a:spcAft>
                        <a:buNone/>
                      </a:pPr>
                      <a:r>
                        <a:rPr lang="en-US" sz="1800"/>
                        <a:t>Service Manager</a:t>
                      </a:r>
                      <a:endParaRPr sz="1800"/>
                    </a:p>
                  </a:txBody>
                  <a:tcPr marT="45725" marB="45725" marR="91450" marL="91450"/>
                </a:tc>
                <a:tc>
                  <a:txBody>
                    <a:bodyPr/>
                    <a:lstStyle/>
                    <a:p>
                      <a:pPr indent="0" lvl="0" marL="0" marR="0" rtl="0" algn="l">
                        <a:spcBef>
                          <a:spcPts val="0"/>
                        </a:spcBef>
                        <a:spcAft>
                          <a:spcPts val="0"/>
                        </a:spcAft>
                        <a:buNone/>
                      </a:pPr>
                      <a:r>
                        <a:rPr lang="en-US" sz="1800"/>
                        <a:t>Daily</a:t>
                      </a:r>
                      <a:endParaRPr sz="1800"/>
                    </a:p>
                  </a:txBody>
                  <a:tcPr marT="45725" marB="45725" marR="91450" marL="91450"/>
                </a:tc>
              </a:tr>
              <a:tr h="565000">
                <a:tc>
                  <a:txBody>
                    <a:bodyPr/>
                    <a:lstStyle/>
                    <a:p>
                      <a:pPr indent="0" lvl="0" marL="0" marR="0" rtl="0" algn="l">
                        <a:spcBef>
                          <a:spcPts val="0"/>
                        </a:spcBef>
                        <a:spcAft>
                          <a:spcPts val="0"/>
                        </a:spcAft>
                        <a:buNone/>
                      </a:pPr>
                      <a:r>
                        <a:rPr lang="en-US" sz="1800"/>
                        <a:t>Restructure techs and parts employees payplans revolved </a:t>
                      </a:r>
                      <a:r>
                        <a:rPr lang="en-US" sz="1800"/>
                        <a:t>around</a:t>
                      </a:r>
                      <a:r>
                        <a:rPr lang="en-US" sz="1800"/>
                        <a:t> proficiency</a:t>
                      </a:r>
                      <a:endParaRPr sz="1800"/>
                    </a:p>
                  </a:txBody>
                  <a:tcPr marT="45725" marB="45725" marR="91450" marL="91450"/>
                </a:tc>
                <a:tc>
                  <a:txBody>
                    <a:bodyPr/>
                    <a:lstStyle/>
                    <a:p>
                      <a:pPr indent="0" lvl="0" marL="0" marR="0" rtl="0" algn="l">
                        <a:spcBef>
                          <a:spcPts val="0"/>
                        </a:spcBef>
                        <a:spcAft>
                          <a:spcPts val="0"/>
                        </a:spcAft>
                        <a:buNone/>
                      </a:pPr>
                      <a:r>
                        <a:rPr lang="en-US" sz="1800"/>
                        <a:t>General Manager</a:t>
                      </a:r>
                      <a:endParaRPr sz="1800"/>
                    </a:p>
                  </a:txBody>
                  <a:tcPr marT="45725" marB="45725" marR="91450" marL="91450"/>
                </a:tc>
                <a:tc>
                  <a:txBody>
                    <a:bodyPr/>
                    <a:lstStyle/>
                    <a:p>
                      <a:pPr indent="0" lvl="0" marL="0" marR="0" rtl="0" algn="l">
                        <a:spcBef>
                          <a:spcPts val="0"/>
                        </a:spcBef>
                        <a:spcAft>
                          <a:spcPts val="0"/>
                        </a:spcAft>
                        <a:buNone/>
                      </a:pPr>
                      <a:r>
                        <a:t/>
                      </a:r>
                      <a:endParaRPr sz="1800"/>
                    </a:p>
                    <a:p>
                      <a:pPr indent="0" lvl="0" marL="0" marR="0" rtl="0" algn="l">
                        <a:spcBef>
                          <a:spcPts val="0"/>
                        </a:spcBef>
                        <a:spcAft>
                          <a:spcPts val="0"/>
                        </a:spcAft>
                        <a:buNone/>
                      </a:pPr>
                      <a:r>
                        <a:rPr lang="en-US" sz="1800"/>
                        <a:t>May 1, 2024</a:t>
                      </a:r>
                      <a:endParaRPr sz="1800"/>
                    </a:p>
                  </a:txBody>
                  <a:tcPr marT="45725" marB="45725" marR="91450" marL="91450"/>
                </a:tc>
              </a:tr>
              <a:tr h="565000">
                <a:tc>
                  <a:txBody>
                    <a:bodyPr/>
                    <a:lstStyle/>
                    <a:p>
                      <a:pPr indent="0" lvl="0" marL="0" marR="0" rtl="0" algn="l">
                        <a:spcBef>
                          <a:spcPts val="0"/>
                        </a:spcBef>
                        <a:spcAft>
                          <a:spcPts val="0"/>
                        </a:spcAft>
                        <a:buNone/>
                      </a:pPr>
                      <a:r>
                        <a:rPr lang="en-US" sz="1800"/>
                        <a:t>Pay the department managers based off net not gross</a:t>
                      </a:r>
                      <a:endParaRPr sz="1800"/>
                    </a:p>
                  </a:txBody>
                  <a:tcPr marT="45725" marB="45725" marR="91450" marL="91450"/>
                </a:tc>
                <a:tc>
                  <a:txBody>
                    <a:bodyPr/>
                    <a:lstStyle/>
                    <a:p>
                      <a:pPr indent="0" lvl="0" marL="0" marR="0" rtl="0" algn="l">
                        <a:spcBef>
                          <a:spcPts val="0"/>
                        </a:spcBef>
                        <a:spcAft>
                          <a:spcPts val="0"/>
                        </a:spcAft>
                        <a:buNone/>
                      </a:pPr>
                      <a:r>
                        <a:rPr lang="en-US" sz="1800"/>
                        <a:t>General Manager</a:t>
                      </a:r>
                      <a:endParaRPr sz="1800"/>
                    </a:p>
                  </a:txBody>
                  <a:tcPr marT="45725" marB="45725" marR="91450" marL="91450"/>
                </a:tc>
                <a:tc>
                  <a:txBody>
                    <a:bodyPr/>
                    <a:lstStyle/>
                    <a:p>
                      <a:pPr indent="0" lvl="0" marL="0" marR="0" rtl="0" algn="l">
                        <a:spcBef>
                          <a:spcPts val="0"/>
                        </a:spcBef>
                        <a:spcAft>
                          <a:spcPts val="0"/>
                        </a:spcAft>
                        <a:buNone/>
                      </a:pPr>
                      <a:r>
                        <a:rPr lang="en-US" sz="1800"/>
                        <a:t>July 1, 2024</a:t>
                      </a:r>
                      <a:endParaRPr sz="1800"/>
                    </a:p>
                  </a:txBody>
                  <a:tcPr marT="45725" marB="45725" marR="91450" marL="91450"/>
                </a:tc>
              </a:tr>
              <a:tr h="565000">
                <a:tc>
                  <a:txBody>
                    <a:bodyPr/>
                    <a:lstStyle/>
                    <a:p>
                      <a:pPr indent="0" lvl="0" marL="0" marR="0" rtl="0" algn="l">
                        <a:spcBef>
                          <a:spcPts val="0"/>
                        </a:spcBef>
                        <a:spcAft>
                          <a:spcPts val="0"/>
                        </a:spcAft>
                        <a:buNone/>
                      </a:pPr>
                      <a:r>
                        <a:t/>
                      </a:r>
                      <a:endParaRPr sz="1800"/>
                    </a:p>
                  </a:txBody>
                  <a:tcPr marT="45725" marB="45725" marR="91450" marL="91450"/>
                </a:tc>
                <a:tc>
                  <a:txBody>
                    <a:bodyPr/>
                    <a:lstStyle/>
                    <a:p>
                      <a:pPr indent="0" lvl="0" marL="0" marR="0" rtl="0" algn="l">
                        <a:spcBef>
                          <a:spcPts val="0"/>
                        </a:spcBef>
                        <a:spcAft>
                          <a:spcPts val="0"/>
                        </a:spcAft>
                        <a:buNone/>
                      </a:pPr>
                      <a:r>
                        <a:t/>
                      </a:r>
                      <a:endParaRPr sz="1800"/>
                    </a:p>
                  </a:txBody>
                  <a:tcPr marT="45725" marB="45725" marR="91450" marL="91450"/>
                </a:tc>
                <a:tc>
                  <a:txBody>
                    <a:bodyPr/>
                    <a:lstStyle/>
                    <a:p>
                      <a:pPr indent="0" lvl="0" marL="0" marR="0" rtl="0" algn="l">
                        <a:spcBef>
                          <a:spcPts val="0"/>
                        </a:spcBef>
                        <a:spcAft>
                          <a:spcPts val="0"/>
                        </a:spcAft>
                        <a:buNone/>
                      </a:pPr>
                      <a:r>
                        <a:t/>
                      </a:r>
                      <a:endParaRPr sz="1800"/>
                    </a:p>
                  </a:txBody>
                  <a:tcPr marT="45725" marB="45725" marR="91450" marL="91450"/>
                </a:tc>
              </a:tr>
              <a:tr h="565000">
                <a:tc>
                  <a:txBody>
                    <a:bodyPr/>
                    <a:lstStyle/>
                    <a:p>
                      <a:pPr indent="0" lvl="0" marL="0" marR="0" rtl="0" algn="l">
                        <a:spcBef>
                          <a:spcPts val="0"/>
                        </a:spcBef>
                        <a:spcAft>
                          <a:spcPts val="0"/>
                        </a:spcAft>
                        <a:buNone/>
                      </a:pPr>
                      <a:r>
                        <a:t/>
                      </a:r>
                      <a:endParaRPr sz="1800"/>
                    </a:p>
                  </a:txBody>
                  <a:tcPr marT="45725" marB="45725" marR="91450" marL="91450"/>
                </a:tc>
                <a:tc>
                  <a:txBody>
                    <a:bodyPr/>
                    <a:lstStyle/>
                    <a:p>
                      <a:pPr indent="0" lvl="0" marL="0" marR="0" rtl="0" algn="l">
                        <a:spcBef>
                          <a:spcPts val="0"/>
                        </a:spcBef>
                        <a:spcAft>
                          <a:spcPts val="0"/>
                        </a:spcAft>
                        <a:buNone/>
                      </a:pPr>
                      <a:r>
                        <a:t/>
                      </a:r>
                      <a:endParaRPr sz="1800"/>
                    </a:p>
                  </a:txBody>
                  <a:tcPr marT="45725" marB="45725" marR="91450" marL="91450"/>
                </a:tc>
                <a:tc>
                  <a:txBody>
                    <a:bodyPr/>
                    <a:lstStyle/>
                    <a:p>
                      <a:pPr indent="0" lvl="0" marL="0" marR="0" rtl="0" algn="l">
                        <a:spcBef>
                          <a:spcPts val="0"/>
                        </a:spcBef>
                        <a:spcAft>
                          <a:spcPts val="0"/>
                        </a:spcAft>
                        <a:buNone/>
                      </a:pPr>
                      <a:r>
                        <a:t/>
                      </a:r>
                      <a:endParaRPr sz="1800"/>
                    </a:p>
                  </a:txBody>
                  <a:tcPr marT="45725" marB="45725" marR="91450" marL="91450"/>
                </a:tc>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3" name="Shape 233"/>
        <p:cNvGrpSpPr/>
        <p:nvPr/>
      </p:nvGrpSpPr>
      <p:grpSpPr>
        <a:xfrm>
          <a:off x="0" y="0"/>
          <a:ext cx="0" cy="0"/>
          <a:chOff x="0" y="0"/>
          <a:chExt cx="0" cy="0"/>
        </a:xfrm>
      </p:grpSpPr>
      <p:sp>
        <p:nvSpPr>
          <p:cNvPr id="234" name="Google Shape;234;p16"/>
          <p:cNvSpPr txBox="1"/>
          <p:nvPr>
            <p:ph type="title"/>
          </p:nvPr>
        </p:nvSpPr>
        <p:spPr>
          <a:xfrm>
            <a:off x="677334" y="609600"/>
            <a:ext cx="8596668" cy="1320800"/>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Clr>
                <a:schemeClr val="dk1"/>
              </a:buClr>
              <a:buSzPts val="3600"/>
              <a:buFont typeface="Trebuchet MS"/>
              <a:buNone/>
            </a:pPr>
            <a:r>
              <a:rPr lang="en-US">
                <a:solidFill>
                  <a:schemeClr val="dk1"/>
                </a:solidFill>
              </a:rPr>
              <a:t>Homework Synopsis</a:t>
            </a:r>
            <a:endParaRPr/>
          </a:p>
        </p:txBody>
      </p:sp>
      <p:sp>
        <p:nvSpPr>
          <p:cNvPr id="235" name="Google Shape;235;p16"/>
          <p:cNvSpPr txBox="1"/>
          <p:nvPr>
            <p:ph idx="1" type="body"/>
          </p:nvPr>
        </p:nvSpPr>
        <p:spPr>
          <a:xfrm>
            <a:off x="677334" y="2160589"/>
            <a:ext cx="8596668" cy="3880773"/>
          </a:xfrm>
          <a:prstGeom prst="rect">
            <a:avLst/>
          </a:prstGeom>
          <a:noFill/>
          <a:ln>
            <a:noFill/>
          </a:ln>
        </p:spPr>
        <p:txBody>
          <a:bodyPr anchorCtr="0" anchor="t" bIns="45700" lIns="91425" spcFirstLastPara="1" rIns="91425" wrap="square" tIns="45700">
            <a:normAutofit/>
          </a:bodyPr>
          <a:lstStyle/>
          <a:p>
            <a:pPr indent="-365760" lvl="0" marL="342900" rtl="0" algn="l">
              <a:spcBef>
                <a:spcPts val="0"/>
              </a:spcBef>
              <a:spcAft>
                <a:spcPts val="0"/>
              </a:spcAft>
              <a:buClr>
                <a:schemeClr val="dk1"/>
              </a:buClr>
              <a:buSzPts val="1800"/>
              <a:buFont typeface="Trebuchet MS"/>
              <a:buChar char="►"/>
            </a:pPr>
            <a:r>
              <a:rPr lang="en-US">
                <a:solidFill>
                  <a:schemeClr val="dk1"/>
                </a:solidFill>
              </a:rPr>
              <a:t>The impact of limited evening and Saturday service hours on departmental profitability is undeniable. Furthermore, the decline in labor sales directly affects parts revenue, exacerbating the challenge.</a:t>
            </a:r>
            <a:endParaRPr>
              <a:solidFill>
                <a:schemeClr val="dk1"/>
              </a:solidFill>
            </a:endParaRPr>
          </a:p>
          <a:p>
            <a:pPr indent="-342900" lvl="0" marL="342900" rtl="0" algn="l">
              <a:spcBef>
                <a:spcPts val="0"/>
              </a:spcBef>
              <a:spcAft>
                <a:spcPts val="0"/>
              </a:spcAft>
              <a:buClr>
                <a:schemeClr val="dk1"/>
              </a:buClr>
              <a:buSzPts val="1440"/>
              <a:buChar char="►"/>
            </a:pPr>
            <a:r>
              <a:rPr lang="en-US">
                <a:solidFill>
                  <a:schemeClr val="dk1"/>
                </a:solidFill>
              </a:rPr>
              <a:t>A reduction in staffing may be </a:t>
            </a:r>
            <a:r>
              <a:rPr lang="en-US">
                <a:solidFill>
                  <a:schemeClr val="dk1"/>
                </a:solidFill>
              </a:rPr>
              <a:t>necessary moving forward, or at least an alternating schedule that helps us have coverage while staying open later in the day/another day of the week.</a:t>
            </a:r>
            <a:endParaRPr>
              <a:solidFill>
                <a:schemeClr val="dk1"/>
              </a:solidFill>
            </a:endParaRPr>
          </a:p>
          <a:p>
            <a:pPr indent="-365760" lvl="0" marL="342900" rtl="0" algn="l">
              <a:spcBef>
                <a:spcPts val="0"/>
              </a:spcBef>
              <a:spcAft>
                <a:spcPts val="0"/>
              </a:spcAft>
              <a:buClr>
                <a:schemeClr val="dk1"/>
              </a:buClr>
              <a:buSzPts val="1800"/>
              <a:buFont typeface="Trebuchet MS"/>
              <a:buChar char="►"/>
            </a:pPr>
            <a:r>
              <a:rPr lang="en-US">
                <a:solidFill>
                  <a:schemeClr val="dk1"/>
                </a:solidFill>
              </a:rPr>
              <a:t>Anticipate a boost in gross profit due to extended service hours, resulting in an immediate rise in fixed absorption percentage.</a:t>
            </a:r>
            <a:endParaRPr>
              <a:solidFill>
                <a:schemeClr val="dk1"/>
              </a:solidFill>
            </a:endParaRPr>
          </a:p>
          <a:p>
            <a:pPr indent="-381000" lvl="0" marL="342900" rtl="0" algn="l">
              <a:spcBef>
                <a:spcPts val="0"/>
              </a:spcBef>
              <a:spcAft>
                <a:spcPts val="0"/>
              </a:spcAft>
              <a:buClr>
                <a:schemeClr val="dk1"/>
              </a:buClr>
              <a:buSzPts val="2040"/>
              <a:buChar char="►"/>
            </a:pPr>
            <a:r>
              <a:rPr lang="en-US">
                <a:solidFill>
                  <a:schemeClr val="dk1"/>
                </a:solidFill>
                <a:latin typeface="Roboto"/>
                <a:ea typeface="Roboto"/>
                <a:cs typeface="Roboto"/>
                <a:sym typeface="Roboto"/>
              </a:rPr>
              <a:t>Transitioning pay structures to prioritize productivity fosters a customer-focused workforce. Additional training for service advisors is essential, emphasizing that CSI signifies Customer Supplies Income, crucial for business sustainability.</a:t>
            </a:r>
            <a:endParaRPr sz="2400">
              <a:solidFill>
                <a:schemeClr val="dk1"/>
              </a:solidFill>
            </a:endParaRPr>
          </a:p>
          <a:p>
            <a:pPr indent="-251459" lvl="0" marL="342900" rtl="0" algn="l">
              <a:spcBef>
                <a:spcPts val="1000"/>
              </a:spcBef>
              <a:spcAft>
                <a:spcPts val="0"/>
              </a:spcAft>
              <a:buSzPts val="1440"/>
              <a:buNone/>
            </a:pPr>
            <a:r>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9" name="Shape 149"/>
        <p:cNvGrpSpPr/>
        <p:nvPr/>
      </p:nvGrpSpPr>
      <p:grpSpPr>
        <a:xfrm>
          <a:off x="0" y="0"/>
          <a:ext cx="0" cy="0"/>
          <a:chOff x="0" y="0"/>
          <a:chExt cx="0" cy="0"/>
        </a:xfrm>
      </p:grpSpPr>
      <p:sp>
        <p:nvSpPr>
          <p:cNvPr id="150" name="Google Shape;150;p3"/>
          <p:cNvSpPr txBox="1"/>
          <p:nvPr>
            <p:ph type="title"/>
          </p:nvPr>
        </p:nvSpPr>
        <p:spPr>
          <a:xfrm>
            <a:off x="677334" y="609600"/>
            <a:ext cx="8596668" cy="1320800"/>
          </a:xfrm>
          <a:prstGeom prst="rect">
            <a:avLst/>
          </a:prstGeom>
          <a:noFill/>
          <a:ln>
            <a:noFill/>
          </a:ln>
        </p:spPr>
        <p:txBody>
          <a:bodyPr anchorCtr="0" anchor="t" bIns="45700" lIns="91425" spcFirstLastPara="1" rIns="91425" wrap="square" tIns="45700">
            <a:normAutofit fontScale="90000"/>
          </a:bodyPr>
          <a:lstStyle/>
          <a:p>
            <a:pPr indent="0" lvl="0" marL="0" rtl="0" algn="l">
              <a:spcBef>
                <a:spcPts val="0"/>
              </a:spcBef>
              <a:spcAft>
                <a:spcPts val="0"/>
              </a:spcAft>
              <a:buClr>
                <a:srgbClr val="000000"/>
              </a:buClr>
              <a:buSzPct val="100000"/>
              <a:buFont typeface="Calibri"/>
              <a:buNone/>
            </a:pPr>
            <a:br>
              <a:rPr b="0" i="0" lang="en-US" sz="1800" u="none" strike="noStrike">
                <a:solidFill>
                  <a:srgbClr val="000000"/>
                </a:solidFill>
                <a:latin typeface="Calibri"/>
                <a:ea typeface="Calibri"/>
                <a:cs typeface="Calibri"/>
                <a:sym typeface="Calibri"/>
              </a:rPr>
            </a:br>
            <a:r>
              <a:rPr b="0" i="0" lang="en-US" sz="1800" u="none" strike="noStrike">
                <a:solidFill>
                  <a:srgbClr val="000000"/>
                </a:solidFill>
                <a:latin typeface="Calibri"/>
                <a:ea typeface="Calibri"/>
                <a:cs typeface="Calibri"/>
                <a:sym typeface="Calibri"/>
              </a:rPr>
              <a:t> </a:t>
            </a:r>
            <a:r>
              <a:rPr b="1" i="0" lang="en-US" u="none" strike="noStrike">
                <a:solidFill>
                  <a:srgbClr val="221E1F"/>
                </a:solidFill>
                <a:latin typeface="Calibri"/>
                <a:ea typeface="Calibri"/>
                <a:cs typeface="Calibri"/>
                <a:sym typeface="Calibri"/>
              </a:rPr>
              <a:t>Analyze Cost of Labor </a:t>
            </a:r>
            <a:br>
              <a:rPr b="0" i="0" lang="en-US" sz="1800" u="none" strike="noStrike">
                <a:solidFill>
                  <a:srgbClr val="221E1F"/>
                </a:solidFill>
                <a:latin typeface="Calibri"/>
                <a:ea typeface="Calibri"/>
                <a:cs typeface="Calibri"/>
                <a:sym typeface="Calibri"/>
              </a:rPr>
            </a:br>
            <a:br>
              <a:rPr b="0" i="0" lang="en-US" sz="1800" u="none" strike="noStrike">
                <a:solidFill>
                  <a:srgbClr val="221E1F"/>
                </a:solidFill>
                <a:latin typeface="Calibri"/>
                <a:ea typeface="Calibri"/>
                <a:cs typeface="Calibri"/>
                <a:sym typeface="Calibri"/>
              </a:rPr>
            </a:br>
            <a:endParaRPr/>
          </a:p>
        </p:txBody>
      </p:sp>
      <p:sp>
        <p:nvSpPr>
          <p:cNvPr id="151" name="Google Shape;151;p3"/>
          <p:cNvSpPr txBox="1"/>
          <p:nvPr>
            <p:ph idx="2" type="body"/>
          </p:nvPr>
        </p:nvSpPr>
        <p:spPr>
          <a:xfrm>
            <a:off x="677320" y="1930400"/>
            <a:ext cx="4185600" cy="3304200"/>
          </a:xfrm>
          <a:prstGeom prst="rect">
            <a:avLst/>
          </a:prstGeom>
          <a:noFill/>
          <a:ln>
            <a:noFill/>
          </a:ln>
        </p:spPr>
        <p:txBody>
          <a:bodyPr anchorCtr="0" anchor="t" bIns="45700" lIns="91425" spcFirstLastPara="1" rIns="91425" wrap="square" tIns="45700">
            <a:normAutofit/>
          </a:bodyPr>
          <a:lstStyle/>
          <a:p>
            <a:pPr indent="-251459" lvl="0" marL="342900" rtl="0" algn="l">
              <a:spcBef>
                <a:spcPts val="0"/>
              </a:spcBef>
              <a:spcAft>
                <a:spcPts val="0"/>
              </a:spcAft>
              <a:buSzPts val="1440"/>
              <a:buNone/>
            </a:pPr>
            <a:r>
              <a:t/>
            </a:r>
            <a:endParaRPr b="0" i="0" sz="1800" u="none" strike="noStrike">
              <a:solidFill>
                <a:srgbClr val="000000"/>
              </a:solidFill>
              <a:latin typeface="Calibri"/>
              <a:ea typeface="Calibri"/>
              <a:cs typeface="Calibri"/>
              <a:sym typeface="Calibri"/>
            </a:endParaRPr>
          </a:p>
          <a:p>
            <a:pPr indent="-342900" lvl="0" marL="342900" rtl="0" algn="l">
              <a:spcBef>
                <a:spcPts val="1000"/>
              </a:spcBef>
              <a:spcAft>
                <a:spcPts val="0"/>
              </a:spcAft>
              <a:buSzPts val="1440"/>
              <a:buChar char="►"/>
            </a:pPr>
            <a:r>
              <a:rPr lang="en-US">
                <a:solidFill>
                  <a:srgbClr val="221E1F"/>
                </a:solidFill>
                <a:latin typeface="Calibri"/>
                <a:ea typeface="Calibri"/>
                <a:cs typeface="Calibri"/>
                <a:sym typeface="Calibri"/>
              </a:rPr>
              <a:t>Our service </a:t>
            </a:r>
            <a:r>
              <a:rPr lang="en-US">
                <a:solidFill>
                  <a:srgbClr val="221E1F"/>
                </a:solidFill>
                <a:latin typeface="Calibri"/>
                <a:ea typeface="Calibri"/>
                <a:cs typeface="Calibri"/>
                <a:sym typeface="Calibri"/>
              </a:rPr>
              <a:t>department</a:t>
            </a:r>
            <a:r>
              <a:rPr lang="en-US">
                <a:solidFill>
                  <a:srgbClr val="221E1F"/>
                </a:solidFill>
                <a:latin typeface="Calibri"/>
                <a:ea typeface="Calibri"/>
                <a:cs typeface="Calibri"/>
                <a:sym typeface="Calibri"/>
              </a:rPr>
              <a:t> needs to better take advantage of the warranty money that toyota offers.</a:t>
            </a:r>
            <a:endParaRPr/>
          </a:p>
          <a:p>
            <a:pPr indent="-342900" lvl="0" marL="342900" rtl="0" algn="l">
              <a:spcBef>
                <a:spcPts val="1000"/>
              </a:spcBef>
              <a:spcAft>
                <a:spcPts val="0"/>
              </a:spcAft>
              <a:buSzPts val="1440"/>
              <a:buChar char="►"/>
            </a:pPr>
            <a:r>
              <a:rPr lang="en-US">
                <a:solidFill>
                  <a:srgbClr val="221E1F"/>
                </a:solidFill>
                <a:latin typeface="Calibri"/>
                <a:ea typeface="Calibri"/>
                <a:cs typeface="Calibri"/>
                <a:sym typeface="Calibri"/>
              </a:rPr>
              <a:t>We also need to increase our internal gross, our service department moves too many vehicles to be where we are at internal.</a:t>
            </a:r>
            <a:r>
              <a:rPr b="0" i="0" lang="en-US" sz="1800" u="none" strike="noStrike">
                <a:solidFill>
                  <a:srgbClr val="221E1F"/>
                </a:solidFill>
                <a:latin typeface="Calibri"/>
                <a:ea typeface="Calibri"/>
                <a:cs typeface="Calibri"/>
                <a:sym typeface="Calibri"/>
              </a:rPr>
              <a:t> </a:t>
            </a:r>
            <a:endParaRPr/>
          </a:p>
          <a:p>
            <a:pPr indent="-251459" lvl="0" marL="342900" rtl="0" algn="l">
              <a:spcBef>
                <a:spcPts val="1000"/>
              </a:spcBef>
              <a:spcAft>
                <a:spcPts val="0"/>
              </a:spcAft>
              <a:buSzPts val="1440"/>
              <a:buNone/>
            </a:pPr>
            <a:r>
              <a:t/>
            </a:r>
            <a:endParaRPr/>
          </a:p>
        </p:txBody>
      </p:sp>
      <p:pic>
        <p:nvPicPr>
          <p:cNvPr id="152" name="Google Shape;152;p3"/>
          <p:cNvPicPr preferRelativeResize="0"/>
          <p:nvPr/>
        </p:nvPicPr>
        <p:blipFill>
          <a:blip r:embed="rId3">
            <a:alphaModFix/>
          </a:blip>
          <a:stretch>
            <a:fillRect/>
          </a:stretch>
        </p:blipFill>
        <p:spPr>
          <a:xfrm>
            <a:off x="4856318" y="724000"/>
            <a:ext cx="6911532" cy="346213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sp>
        <p:nvSpPr>
          <p:cNvPr id="157" name="Google Shape;157;p4"/>
          <p:cNvSpPr txBox="1"/>
          <p:nvPr>
            <p:ph type="title"/>
          </p:nvPr>
        </p:nvSpPr>
        <p:spPr>
          <a:xfrm>
            <a:off x="677334" y="609600"/>
            <a:ext cx="8596668" cy="1320800"/>
          </a:xfrm>
          <a:prstGeom prst="rect">
            <a:avLst/>
          </a:prstGeom>
          <a:noFill/>
          <a:ln>
            <a:noFill/>
          </a:ln>
        </p:spPr>
        <p:txBody>
          <a:bodyPr anchorCtr="0" anchor="t" bIns="45700" lIns="91425" spcFirstLastPara="1" rIns="91425" wrap="square" tIns="45700">
            <a:normAutofit fontScale="90000"/>
          </a:bodyPr>
          <a:lstStyle/>
          <a:p>
            <a:pPr indent="0" lvl="0" marL="0" rtl="0" algn="l">
              <a:spcBef>
                <a:spcPts val="0"/>
              </a:spcBef>
              <a:spcAft>
                <a:spcPts val="0"/>
              </a:spcAft>
              <a:buClr>
                <a:srgbClr val="000000"/>
              </a:buClr>
              <a:buSzPct val="100000"/>
              <a:buFont typeface="Calibri"/>
              <a:buNone/>
            </a:pPr>
            <a:br>
              <a:rPr b="0" i="0" lang="en-US" sz="1800" u="none" strike="noStrike">
                <a:solidFill>
                  <a:srgbClr val="000000"/>
                </a:solidFill>
                <a:latin typeface="Calibri"/>
                <a:ea typeface="Calibri"/>
                <a:cs typeface="Calibri"/>
                <a:sym typeface="Calibri"/>
              </a:rPr>
            </a:br>
            <a:r>
              <a:rPr b="1" i="0" lang="en-US" u="none" strike="noStrike">
                <a:solidFill>
                  <a:srgbClr val="221E1F"/>
                </a:solidFill>
                <a:latin typeface="Calibri"/>
                <a:ea typeface="Calibri"/>
                <a:cs typeface="Calibri"/>
                <a:sym typeface="Calibri"/>
              </a:rPr>
              <a:t>Changes in Expense Structure </a:t>
            </a:r>
            <a:br>
              <a:rPr b="0" i="0" lang="en-US" sz="1800" u="none" strike="noStrike">
                <a:solidFill>
                  <a:srgbClr val="221E1F"/>
                </a:solidFill>
                <a:latin typeface="Calibri"/>
                <a:ea typeface="Calibri"/>
                <a:cs typeface="Calibri"/>
                <a:sym typeface="Calibri"/>
              </a:rPr>
            </a:br>
            <a:br>
              <a:rPr b="0" i="0" lang="en-US" sz="1800" u="none" strike="noStrike">
                <a:solidFill>
                  <a:srgbClr val="221E1F"/>
                </a:solidFill>
                <a:latin typeface="Calibri"/>
                <a:ea typeface="Calibri"/>
                <a:cs typeface="Calibri"/>
                <a:sym typeface="Calibri"/>
              </a:rPr>
            </a:br>
            <a:br>
              <a:rPr b="0" i="0" lang="en-US" sz="1800" u="none" strike="noStrike">
                <a:solidFill>
                  <a:srgbClr val="221E1F"/>
                </a:solidFill>
                <a:latin typeface="Calibri"/>
                <a:ea typeface="Calibri"/>
                <a:cs typeface="Calibri"/>
                <a:sym typeface="Calibri"/>
              </a:rPr>
            </a:br>
            <a:endParaRPr/>
          </a:p>
        </p:txBody>
      </p:sp>
      <p:sp>
        <p:nvSpPr>
          <p:cNvPr id="158" name="Google Shape;158;p4"/>
          <p:cNvSpPr txBox="1"/>
          <p:nvPr>
            <p:ph idx="1" type="body"/>
          </p:nvPr>
        </p:nvSpPr>
        <p:spPr>
          <a:xfrm>
            <a:off x="677325" y="1930399"/>
            <a:ext cx="4184100" cy="4110900"/>
          </a:xfrm>
          <a:prstGeom prst="rect">
            <a:avLst/>
          </a:prstGeom>
          <a:noFill/>
          <a:ln>
            <a:noFill/>
          </a:ln>
        </p:spPr>
        <p:txBody>
          <a:bodyPr anchorCtr="0" anchor="t" bIns="45700" lIns="91425" spcFirstLastPara="1" rIns="91425" wrap="square" tIns="45700">
            <a:normAutofit lnSpcReduction="10000"/>
          </a:bodyPr>
          <a:lstStyle/>
          <a:p>
            <a:pPr indent="-251459" lvl="0" marL="342900" rtl="0" algn="l">
              <a:spcBef>
                <a:spcPts val="0"/>
              </a:spcBef>
              <a:spcAft>
                <a:spcPts val="0"/>
              </a:spcAft>
              <a:buSzPts val="1440"/>
              <a:buNone/>
            </a:pPr>
            <a:r>
              <a:t/>
            </a:r>
            <a:endParaRPr b="0" i="0" sz="1800" u="none" strike="noStrike">
              <a:solidFill>
                <a:srgbClr val="000000"/>
              </a:solidFill>
              <a:latin typeface="Calibri"/>
              <a:ea typeface="Calibri"/>
              <a:cs typeface="Calibri"/>
              <a:sym typeface="Calibri"/>
            </a:endParaRPr>
          </a:p>
          <a:p>
            <a:pPr indent="-342900" lvl="0" marL="342900" rtl="0" algn="l">
              <a:spcBef>
                <a:spcPts val="1000"/>
              </a:spcBef>
              <a:spcAft>
                <a:spcPts val="0"/>
              </a:spcAft>
              <a:buSzPts val="1440"/>
              <a:buChar char="►"/>
            </a:pPr>
            <a:r>
              <a:rPr lang="en-US">
                <a:solidFill>
                  <a:srgbClr val="221E1F"/>
                </a:solidFill>
                <a:latin typeface="Calibri"/>
                <a:ea typeface="Calibri"/>
                <a:cs typeface="Calibri"/>
                <a:sym typeface="Calibri"/>
              </a:rPr>
              <a:t>Based off the amount of revenue being generated in out department, we are paying too much in salary to our employees.</a:t>
            </a:r>
            <a:endParaRPr>
              <a:solidFill>
                <a:srgbClr val="221E1F"/>
              </a:solidFill>
              <a:latin typeface="Calibri"/>
              <a:ea typeface="Calibri"/>
              <a:cs typeface="Calibri"/>
              <a:sym typeface="Calibri"/>
            </a:endParaRPr>
          </a:p>
          <a:p>
            <a:pPr indent="-342900" lvl="0" marL="342900" rtl="0" algn="l">
              <a:spcBef>
                <a:spcPts val="1000"/>
              </a:spcBef>
              <a:spcAft>
                <a:spcPts val="0"/>
              </a:spcAft>
              <a:buSzPts val="1440"/>
              <a:buChar char="►"/>
            </a:pPr>
            <a:r>
              <a:rPr lang="en-US">
                <a:solidFill>
                  <a:srgbClr val="221E1F"/>
                </a:solidFill>
                <a:latin typeface="Calibri"/>
                <a:ea typeface="Calibri"/>
                <a:cs typeface="Calibri"/>
                <a:sym typeface="Calibri"/>
              </a:rPr>
              <a:t>We </a:t>
            </a:r>
            <a:r>
              <a:rPr lang="en-US">
                <a:solidFill>
                  <a:srgbClr val="221E1F"/>
                </a:solidFill>
                <a:latin typeface="Calibri"/>
                <a:ea typeface="Calibri"/>
                <a:cs typeface="Calibri"/>
                <a:sym typeface="Calibri"/>
              </a:rPr>
              <a:t>already</a:t>
            </a:r>
            <a:r>
              <a:rPr lang="en-US">
                <a:solidFill>
                  <a:srgbClr val="221E1F"/>
                </a:solidFill>
                <a:latin typeface="Calibri"/>
                <a:ea typeface="Calibri"/>
                <a:cs typeface="Calibri"/>
                <a:sym typeface="Calibri"/>
              </a:rPr>
              <a:t> pay a very heavy rent so it is key for us to cut down on other expense such as salary and personnel.</a:t>
            </a:r>
            <a:endParaRPr/>
          </a:p>
          <a:p>
            <a:pPr indent="-342900" lvl="0" marL="342900" rtl="0" algn="l">
              <a:spcBef>
                <a:spcPts val="1000"/>
              </a:spcBef>
              <a:spcAft>
                <a:spcPts val="0"/>
              </a:spcAft>
              <a:buSzPts val="1440"/>
              <a:buChar char="►"/>
            </a:pPr>
            <a:r>
              <a:rPr lang="en-US">
                <a:solidFill>
                  <a:srgbClr val="221E1F"/>
                </a:solidFill>
                <a:latin typeface="Calibri"/>
                <a:ea typeface="Calibri"/>
                <a:cs typeface="Calibri"/>
                <a:sym typeface="Calibri"/>
              </a:rPr>
              <a:t>In order to maximize what we get out of our expenses we must ensure techs are over 90% proficient, even if we have to reduce the amount we have to do so</a:t>
            </a:r>
            <a:endParaRPr/>
          </a:p>
          <a:p>
            <a:pPr indent="-251459" lvl="0" marL="342900" rtl="0" algn="l">
              <a:spcBef>
                <a:spcPts val="1000"/>
              </a:spcBef>
              <a:spcAft>
                <a:spcPts val="0"/>
              </a:spcAft>
              <a:buSzPts val="1440"/>
              <a:buNone/>
            </a:pPr>
            <a:r>
              <a:t/>
            </a:r>
            <a:endParaRPr/>
          </a:p>
        </p:txBody>
      </p:sp>
      <p:pic>
        <p:nvPicPr>
          <p:cNvPr id="159" name="Google Shape;159;p4"/>
          <p:cNvPicPr preferRelativeResize="0"/>
          <p:nvPr/>
        </p:nvPicPr>
        <p:blipFill>
          <a:blip r:embed="rId3">
            <a:alphaModFix/>
          </a:blip>
          <a:stretch>
            <a:fillRect/>
          </a:stretch>
        </p:blipFill>
        <p:spPr>
          <a:xfrm>
            <a:off x="4861369" y="1603200"/>
            <a:ext cx="7025830" cy="2613473"/>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3" name="Shape 163"/>
        <p:cNvGrpSpPr/>
        <p:nvPr/>
      </p:nvGrpSpPr>
      <p:grpSpPr>
        <a:xfrm>
          <a:off x="0" y="0"/>
          <a:ext cx="0" cy="0"/>
          <a:chOff x="0" y="0"/>
          <a:chExt cx="0" cy="0"/>
        </a:xfrm>
      </p:grpSpPr>
      <p:sp>
        <p:nvSpPr>
          <p:cNvPr id="164" name="Google Shape;164;p5"/>
          <p:cNvSpPr txBox="1"/>
          <p:nvPr>
            <p:ph type="title"/>
          </p:nvPr>
        </p:nvSpPr>
        <p:spPr>
          <a:xfrm>
            <a:off x="677334" y="609600"/>
            <a:ext cx="8596668" cy="1320800"/>
          </a:xfrm>
          <a:prstGeom prst="rect">
            <a:avLst/>
          </a:prstGeom>
          <a:noFill/>
          <a:ln>
            <a:noFill/>
          </a:ln>
        </p:spPr>
        <p:txBody>
          <a:bodyPr anchorCtr="0" anchor="t" bIns="45700" lIns="91425" spcFirstLastPara="1" rIns="91425" wrap="square" tIns="45700">
            <a:normAutofit fontScale="90000"/>
          </a:bodyPr>
          <a:lstStyle/>
          <a:p>
            <a:pPr indent="0" lvl="0" marL="0" rtl="0" algn="l">
              <a:spcBef>
                <a:spcPts val="0"/>
              </a:spcBef>
              <a:spcAft>
                <a:spcPts val="0"/>
              </a:spcAft>
              <a:buClr>
                <a:srgbClr val="000000"/>
              </a:buClr>
              <a:buSzPct val="100000"/>
              <a:buFont typeface="Calibri"/>
              <a:buNone/>
            </a:pPr>
            <a:br>
              <a:rPr b="0" i="0" lang="en-US" sz="1800" u="none" strike="noStrike">
                <a:solidFill>
                  <a:srgbClr val="000000"/>
                </a:solidFill>
                <a:latin typeface="Calibri"/>
                <a:ea typeface="Calibri"/>
                <a:cs typeface="Calibri"/>
                <a:sym typeface="Calibri"/>
              </a:rPr>
            </a:br>
            <a:r>
              <a:rPr b="1" i="0" lang="en-US" u="none" strike="noStrike">
                <a:solidFill>
                  <a:srgbClr val="221E1F"/>
                </a:solidFill>
                <a:latin typeface="Calibri"/>
                <a:ea typeface="Calibri"/>
                <a:cs typeface="Calibri"/>
                <a:sym typeface="Calibri"/>
              </a:rPr>
              <a:t>Productivity</a:t>
            </a:r>
            <a:br>
              <a:rPr b="0" i="0" lang="en-US" sz="1800" u="none" strike="noStrike">
                <a:solidFill>
                  <a:srgbClr val="221E1F"/>
                </a:solidFill>
                <a:latin typeface="Calibri"/>
                <a:ea typeface="Calibri"/>
                <a:cs typeface="Calibri"/>
                <a:sym typeface="Calibri"/>
              </a:rPr>
            </a:br>
            <a:br>
              <a:rPr b="0" i="0" lang="en-US" sz="1800" u="none" strike="noStrike">
                <a:solidFill>
                  <a:srgbClr val="221E1F"/>
                </a:solidFill>
                <a:latin typeface="Calibri"/>
                <a:ea typeface="Calibri"/>
                <a:cs typeface="Calibri"/>
                <a:sym typeface="Calibri"/>
              </a:rPr>
            </a:br>
            <a:br>
              <a:rPr b="0" i="0" lang="en-US" sz="1800" u="none" strike="noStrike">
                <a:solidFill>
                  <a:srgbClr val="221E1F"/>
                </a:solidFill>
                <a:latin typeface="Calibri"/>
                <a:ea typeface="Calibri"/>
                <a:cs typeface="Calibri"/>
                <a:sym typeface="Calibri"/>
              </a:rPr>
            </a:br>
            <a:endParaRPr/>
          </a:p>
        </p:txBody>
      </p:sp>
      <p:sp>
        <p:nvSpPr>
          <p:cNvPr id="165" name="Google Shape;165;p5"/>
          <p:cNvSpPr txBox="1"/>
          <p:nvPr>
            <p:ph idx="1" type="body"/>
          </p:nvPr>
        </p:nvSpPr>
        <p:spPr>
          <a:xfrm>
            <a:off x="677334" y="2160589"/>
            <a:ext cx="4184035" cy="3880772"/>
          </a:xfrm>
          <a:prstGeom prst="rect">
            <a:avLst/>
          </a:prstGeom>
          <a:noFill/>
          <a:ln>
            <a:noFill/>
          </a:ln>
        </p:spPr>
        <p:txBody>
          <a:bodyPr anchorCtr="0" anchor="t" bIns="45700" lIns="91425" spcFirstLastPara="1" rIns="91425" wrap="square" tIns="45700">
            <a:normAutofit/>
          </a:bodyPr>
          <a:lstStyle/>
          <a:p>
            <a:pPr indent="-251459" lvl="0" marL="342900" rtl="0" algn="l">
              <a:spcBef>
                <a:spcPts val="0"/>
              </a:spcBef>
              <a:spcAft>
                <a:spcPts val="0"/>
              </a:spcAft>
              <a:buSzPts val="1440"/>
              <a:buNone/>
            </a:pPr>
            <a:r>
              <a:t/>
            </a:r>
            <a:endParaRPr b="0" i="0" sz="1800" u="none" strike="noStrike">
              <a:solidFill>
                <a:srgbClr val="000000"/>
              </a:solidFill>
              <a:latin typeface="Calibri"/>
              <a:ea typeface="Calibri"/>
              <a:cs typeface="Calibri"/>
              <a:sym typeface="Calibri"/>
            </a:endParaRPr>
          </a:p>
          <a:p>
            <a:pPr indent="-342900" lvl="0" marL="342900" rtl="0" algn="l">
              <a:spcBef>
                <a:spcPts val="1000"/>
              </a:spcBef>
              <a:spcAft>
                <a:spcPts val="0"/>
              </a:spcAft>
              <a:buSzPts val="1440"/>
              <a:buChar char="►"/>
            </a:pPr>
            <a:r>
              <a:rPr b="0" i="0" lang="en-US" sz="1800" u="none" strike="noStrike">
                <a:solidFill>
                  <a:srgbClr val="221E1F"/>
                </a:solidFill>
                <a:latin typeface="Calibri"/>
                <a:ea typeface="Calibri"/>
                <a:cs typeface="Calibri"/>
                <a:sym typeface="Calibri"/>
              </a:rPr>
              <a:t>Cur</a:t>
            </a:r>
            <a:r>
              <a:rPr lang="en-US">
                <a:solidFill>
                  <a:srgbClr val="221E1F"/>
                </a:solidFill>
                <a:latin typeface="Calibri"/>
                <a:ea typeface="Calibri"/>
                <a:cs typeface="Calibri"/>
                <a:sym typeface="Calibri"/>
              </a:rPr>
              <a:t>rent technician </a:t>
            </a:r>
            <a:r>
              <a:rPr lang="en-US">
                <a:solidFill>
                  <a:srgbClr val="221E1F"/>
                </a:solidFill>
                <a:latin typeface="Calibri"/>
                <a:ea typeface="Calibri"/>
                <a:cs typeface="Calibri"/>
                <a:sym typeface="Calibri"/>
              </a:rPr>
              <a:t>proficiency is very low, at 49.54%</a:t>
            </a:r>
            <a:endParaRPr/>
          </a:p>
          <a:p>
            <a:pPr indent="-342900" lvl="0" marL="342900" rtl="0" algn="l">
              <a:spcBef>
                <a:spcPts val="1000"/>
              </a:spcBef>
              <a:spcAft>
                <a:spcPts val="0"/>
              </a:spcAft>
              <a:buSzPts val="1440"/>
              <a:buChar char="►"/>
            </a:pPr>
            <a:r>
              <a:rPr lang="en-US">
                <a:solidFill>
                  <a:srgbClr val="221E1F"/>
                </a:solidFill>
                <a:latin typeface="Calibri"/>
                <a:ea typeface="Calibri"/>
                <a:cs typeface="Calibri"/>
                <a:sym typeface="Calibri"/>
              </a:rPr>
              <a:t>In order to increase this rate we must stock frequently used parts and pay bonus to techs with proficiency rates over 90%</a:t>
            </a:r>
            <a:endParaRPr>
              <a:solidFill>
                <a:srgbClr val="221E1F"/>
              </a:solidFill>
              <a:latin typeface="Calibri"/>
              <a:ea typeface="Calibri"/>
              <a:cs typeface="Calibri"/>
              <a:sym typeface="Calibri"/>
            </a:endParaRPr>
          </a:p>
          <a:p>
            <a:pPr indent="-342900" lvl="0" marL="342900" rtl="0" algn="l">
              <a:spcBef>
                <a:spcPts val="1000"/>
              </a:spcBef>
              <a:spcAft>
                <a:spcPts val="0"/>
              </a:spcAft>
              <a:buSzPts val="1440"/>
              <a:buChar char="►"/>
            </a:pPr>
            <a:r>
              <a:rPr lang="en-US">
                <a:solidFill>
                  <a:srgbClr val="221E1F"/>
                </a:solidFill>
                <a:latin typeface="Calibri"/>
                <a:ea typeface="Calibri"/>
                <a:cs typeface="Calibri"/>
                <a:sym typeface="Calibri"/>
              </a:rPr>
              <a:t>We can also pay bonus to parts after </a:t>
            </a:r>
            <a:r>
              <a:rPr lang="en-US">
                <a:solidFill>
                  <a:srgbClr val="221E1F"/>
                </a:solidFill>
                <a:latin typeface="Calibri"/>
                <a:ea typeface="Calibri"/>
                <a:cs typeface="Calibri"/>
                <a:sym typeface="Calibri"/>
              </a:rPr>
              <a:t>selling</a:t>
            </a:r>
            <a:r>
              <a:rPr lang="en-US">
                <a:solidFill>
                  <a:srgbClr val="221E1F"/>
                </a:solidFill>
                <a:latin typeface="Calibri"/>
                <a:ea typeface="Calibri"/>
                <a:cs typeface="Calibri"/>
                <a:sym typeface="Calibri"/>
              </a:rPr>
              <a:t> a certain amount to the service department</a:t>
            </a:r>
            <a:endParaRPr/>
          </a:p>
          <a:p>
            <a:pPr indent="-251459" lvl="0" marL="342900" rtl="0" algn="l">
              <a:spcBef>
                <a:spcPts val="1000"/>
              </a:spcBef>
              <a:spcAft>
                <a:spcPts val="0"/>
              </a:spcAft>
              <a:buSzPts val="1440"/>
              <a:buNone/>
            </a:pPr>
            <a:r>
              <a:t/>
            </a:r>
            <a:endParaRPr/>
          </a:p>
        </p:txBody>
      </p:sp>
      <p:pic>
        <p:nvPicPr>
          <p:cNvPr id="166" name="Google Shape;166;p5"/>
          <p:cNvPicPr preferRelativeResize="0"/>
          <p:nvPr/>
        </p:nvPicPr>
        <p:blipFill>
          <a:blip r:embed="rId3">
            <a:alphaModFix/>
          </a:blip>
          <a:stretch>
            <a:fillRect/>
          </a:stretch>
        </p:blipFill>
        <p:spPr>
          <a:xfrm>
            <a:off x="5117144" y="468200"/>
            <a:ext cx="6769791" cy="46228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0" name="Shape 170"/>
        <p:cNvGrpSpPr/>
        <p:nvPr/>
      </p:nvGrpSpPr>
      <p:grpSpPr>
        <a:xfrm>
          <a:off x="0" y="0"/>
          <a:ext cx="0" cy="0"/>
          <a:chOff x="0" y="0"/>
          <a:chExt cx="0" cy="0"/>
        </a:xfrm>
      </p:grpSpPr>
      <p:sp>
        <p:nvSpPr>
          <p:cNvPr id="171" name="Google Shape;171;p6"/>
          <p:cNvSpPr txBox="1"/>
          <p:nvPr>
            <p:ph type="title"/>
          </p:nvPr>
        </p:nvSpPr>
        <p:spPr>
          <a:xfrm>
            <a:off x="677334" y="609600"/>
            <a:ext cx="8596668" cy="1320800"/>
          </a:xfrm>
          <a:prstGeom prst="rect">
            <a:avLst/>
          </a:prstGeom>
          <a:noFill/>
          <a:ln>
            <a:noFill/>
          </a:ln>
        </p:spPr>
        <p:txBody>
          <a:bodyPr anchorCtr="0" anchor="t" bIns="45700" lIns="91425" spcFirstLastPara="1" rIns="91425" wrap="square" tIns="45700">
            <a:normAutofit fontScale="90000"/>
          </a:bodyPr>
          <a:lstStyle/>
          <a:p>
            <a:pPr indent="0" lvl="0" marL="0" rtl="0" algn="l">
              <a:spcBef>
                <a:spcPts val="0"/>
              </a:spcBef>
              <a:spcAft>
                <a:spcPts val="0"/>
              </a:spcAft>
              <a:buClr>
                <a:srgbClr val="000000"/>
              </a:buClr>
              <a:buSzPct val="100000"/>
              <a:buFont typeface="Calibri"/>
              <a:buNone/>
            </a:pPr>
            <a:br>
              <a:rPr b="0" i="0" lang="en-US" sz="1800" u="none" strike="noStrike">
                <a:solidFill>
                  <a:srgbClr val="000000"/>
                </a:solidFill>
                <a:latin typeface="Calibri"/>
                <a:ea typeface="Calibri"/>
                <a:cs typeface="Calibri"/>
                <a:sym typeface="Calibri"/>
              </a:rPr>
            </a:br>
            <a:r>
              <a:rPr b="1" i="0" lang="en-US" u="none" strike="noStrike">
                <a:solidFill>
                  <a:srgbClr val="221E1F"/>
                </a:solidFill>
                <a:latin typeface="Calibri"/>
                <a:ea typeface="Calibri"/>
                <a:cs typeface="Calibri"/>
                <a:sym typeface="Calibri"/>
              </a:rPr>
              <a:t>Facility</a:t>
            </a:r>
            <a:br>
              <a:rPr b="0" i="0" lang="en-US" sz="1800" u="none" strike="noStrike">
                <a:solidFill>
                  <a:srgbClr val="221E1F"/>
                </a:solidFill>
                <a:latin typeface="Calibri"/>
                <a:ea typeface="Calibri"/>
                <a:cs typeface="Calibri"/>
                <a:sym typeface="Calibri"/>
              </a:rPr>
            </a:br>
            <a:br>
              <a:rPr b="0" i="0" lang="en-US" sz="1800" u="none" strike="noStrike">
                <a:solidFill>
                  <a:srgbClr val="221E1F"/>
                </a:solidFill>
                <a:latin typeface="Calibri"/>
                <a:ea typeface="Calibri"/>
                <a:cs typeface="Calibri"/>
                <a:sym typeface="Calibri"/>
              </a:rPr>
            </a:br>
            <a:br>
              <a:rPr b="0" i="0" lang="en-US" sz="1800" u="none" strike="noStrike">
                <a:solidFill>
                  <a:srgbClr val="221E1F"/>
                </a:solidFill>
                <a:latin typeface="Calibri"/>
                <a:ea typeface="Calibri"/>
                <a:cs typeface="Calibri"/>
                <a:sym typeface="Calibri"/>
              </a:rPr>
            </a:br>
            <a:endParaRPr/>
          </a:p>
        </p:txBody>
      </p:sp>
      <p:sp>
        <p:nvSpPr>
          <p:cNvPr id="172" name="Google Shape;172;p6"/>
          <p:cNvSpPr txBox="1"/>
          <p:nvPr>
            <p:ph idx="1" type="body"/>
          </p:nvPr>
        </p:nvSpPr>
        <p:spPr>
          <a:xfrm>
            <a:off x="325634" y="1930389"/>
            <a:ext cx="4184100" cy="3880800"/>
          </a:xfrm>
          <a:prstGeom prst="rect">
            <a:avLst/>
          </a:prstGeom>
          <a:noFill/>
          <a:ln>
            <a:noFill/>
          </a:ln>
        </p:spPr>
        <p:txBody>
          <a:bodyPr anchorCtr="0" anchor="t" bIns="45700" lIns="91425" spcFirstLastPara="1" rIns="91425" wrap="square" tIns="45700">
            <a:normAutofit/>
          </a:bodyPr>
          <a:lstStyle/>
          <a:p>
            <a:pPr indent="-251459" lvl="0" marL="342900" rtl="0" algn="l">
              <a:spcBef>
                <a:spcPts val="0"/>
              </a:spcBef>
              <a:spcAft>
                <a:spcPts val="0"/>
              </a:spcAft>
              <a:buSzPts val="1440"/>
              <a:buNone/>
            </a:pPr>
            <a:r>
              <a:t/>
            </a:r>
            <a:endParaRPr b="0" i="0" sz="1800" u="none" strike="noStrike">
              <a:solidFill>
                <a:srgbClr val="000000"/>
              </a:solidFill>
              <a:latin typeface="Calibri"/>
              <a:ea typeface="Calibri"/>
              <a:cs typeface="Calibri"/>
              <a:sym typeface="Calibri"/>
            </a:endParaRPr>
          </a:p>
          <a:p>
            <a:pPr indent="-342900" lvl="0" marL="342900" rtl="0" algn="l">
              <a:spcBef>
                <a:spcPts val="1000"/>
              </a:spcBef>
              <a:spcAft>
                <a:spcPts val="0"/>
              </a:spcAft>
              <a:buSzPts val="1440"/>
              <a:buChar char="►"/>
            </a:pPr>
            <a:r>
              <a:rPr lang="en-US"/>
              <a:t>We currently operate from 8-5,</a:t>
            </a:r>
            <a:endParaRPr/>
          </a:p>
          <a:p>
            <a:pPr indent="0" lvl="0" marL="0" rtl="0" algn="l">
              <a:spcBef>
                <a:spcPts val="1000"/>
              </a:spcBef>
              <a:spcAft>
                <a:spcPts val="0"/>
              </a:spcAft>
              <a:buNone/>
            </a:pPr>
            <a:r>
              <a:rPr lang="en-US"/>
              <a:t>daily besides on sundays.</a:t>
            </a:r>
            <a:endParaRPr/>
          </a:p>
          <a:p>
            <a:pPr indent="-342900" lvl="0" marL="342900" rtl="0" algn="l">
              <a:spcBef>
                <a:spcPts val="1000"/>
              </a:spcBef>
              <a:spcAft>
                <a:spcPts val="0"/>
              </a:spcAft>
              <a:buSzPts val="1440"/>
              <a:buChar char="►"/>
            </a:pPr>
            <a:r>
              <a:rPr lang="en-US"/>
              <a:t>It would be a huge advantage for </a:t>
            </a:r>
            <a:endParaRPr/>
          </a:p>
          <a:p>
            <a:pPr indent="0" lvl="0" marL="0" rtl="0" algn="l">
              <a:spcBef>
                <a:spcPts val="1000"/>
              </a:spcBef>
              <a:spcAft>
                <a:spcPts val="0"/>
              </a:spcAft>
              <a:buNone/>
            </a:pPr>
            <a:r>
              <a:rPr lang="en-US"/>
              <a:t>our store to open up on Sundays and</a:t>
            </a:r>
            <a:endParaRPr/>
          </a:p>
          <a:p>
            <a:pPr indent="0" lvl="0" marL="0" rtl="0" algn="l">
              <a:spcBef>
                <a:spcPts val="1000"/>
              </a:spcBef>
              <a:spcAft>
                <a:spcPts val="0"/>
              </a:spcAft>
              <a:buNone/>
            </a:pPr>
            <a:r>
              <a:rPr lang="en-US"/>
              <a:t>even open up later in the day for customers who work the typical 9-5.</a:t>
            </a:r>
            <a:endParaRPr/>
          </a:p>
          <a:p>
            <a:pPr indent="-251459" lvl="0" marL="342900" rtl="0" algn="l">
              <a:spcBef>
                <a:spcPts val="1000"/>
              </a:spcBef>
              <a:spcAft>
                <a:spcPts val="0"/>
              </a:spcAft>
              <a:buSzPts val="1440"/>
              <a:buNone/>
            </a:pPr>
            <a:r>
              <a:t/>
            </a:r>
            <a:endParaRPr/>
          </a:p>
        </p:txBody>
      </p:sp>
      <p:pic>
        <p:nvPicPr>
          <p:cNvPr id="173" name="Google Shape;173;p6"/>
          <p:cNvPicPr preferRelativeResize="0"/>
          <p:nvPr/>
        </p:nvPicPr>
        <p:blipFill>
          <a:blip r:embed="rId3">
            <a:alphaModFix/>
          </a:blip>
          <a:stretch>
            <a:fillRect/>
          </a:stretch>
        </p:blipFill>
        <p:spPr>
          <a:xfrm>
            <a:off x="4348225" y="609600"/>
            <a:ext cx="7627450" cy="4930299"/>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7" name="Shape 177"/>
        <p:cNvGrpSpPr/>
        <p:nvPr/>
      </p:nvGrpSpPr>
      <p:grpSpPr>
        <a:xfrm>
          <a:off x="0" y="0"/>
          <a:ext cx="0" cy="0"/>
          <a:chOff x="0" y="0"/>
          <a:chExt cx="0" cy="0"/>
        </a:xfrm>
      </p:grpSpPr>
      <p:sp>
        <p:nvSpPr>
          <p:cNvPr id="178" name="Google Shape;178;p7"/>
          <p:cNvSpPr txBox="1"/>
          <p:nvPr>
            <p:ph type="title"/>
          </p:nvPr>
        </p:nvSpPr>
        <p:spPr>
          <a:xfrm>
            <a:off x="677334" y="609600"/>
            <a:ext cx="8596668" cy="1320800"/>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Clr>
                <a:schemeClr val="dk1"/>
              </a:buClr>
              <a:buSzPts val="3600"/>
              <a:buFont typeface="Trebuchet MS"/>
              <a:buNone/>
            </a:pPr>
            <a:r>
              <a:rPr lang="en-US">
                <a:solidFill>
                  <a:schemeClr val="dk1"/>
                </a:solidFill>
              </a:rPr>
              <a:t>Repair order analysis</a:t>
            </a:r>
            <a:endParaRPr/>
          </a:p>
        </p:txBody>
      </p:sp>
      <p:sp>
        <p:nvSpPr>
          <p:cNvPr id="179" name="Google Shape;179;p7"/>
          <p:cNvSpPr txBox="1"/>
          <p:nvPr>
            <p:ph idx="1" type="body"/>
          </p:nvPr>
        </p:nvSpPr>
        <p:spPr>
          <a:xfrm>
            <a:off x="677334" y="2160589"/>
            <a:ext cx="4184035" cy="3880772"/>
          </a:xfrm>
          <a:prstGeom prst="rect">
            <a:avLst/>
          </a:prstGeom>
          <a:noFill/>
          <a:ln>
            <a:noFill/>
          </a:ln>
        </p:spPr>
        <p:txBody>
          <a:bodyPr anchorCtr="0" anchor="t" bIns="45700" lIns="91425" spcFirstLastPara="1" rIns="91425" wrap="square" tIns="45700">
            <a:normAutofit/>
          </a:bodyPr>
          <a:lstStyle/>
          <a:p>
            <a:pPr indent="-342900" lvl="0" marL="342900" rtl="0" algn="l">
              <a:spcBef>
                <a:spcPts val="0"/>
              </a:spcBef>
              <a:spcAft>
                <a:spcPts val="0"/>
              </a:spcAft>
              <a:buSzPts val="1440"/>
              <a:buChar char="►"/>
            </a:pPr>
            <a:r>
              <a:rPr lang="en-US"/>
              <a:t>After speaking with my service manager about our repair order analysis we have </a:t>
            </a:r>
            <a:r>
              <a:rPr lang="en-US"/>
              <a:t>discovered</a:t>
            </a:r>
            <a:r>
              <a:rPr lang="en-US"/>
              <a:t> that </a:t>
            </a:r>
            <a:r>
              <a:rPr lang="en-US"/>
              <a:t>though we are selling plenty of hours and our dollars per R.O is good… We are experiencing way too many one line R.Os and if we can shorten this while keeping our dollars per, our service department can make a significant amount more than it already is.</a:t>
            </a:r>
            <a:endParaRPr/>
          </a:p>
        </p:txBody>
      </p:sp>
      <p:pic>
        <p:nvPicPr>
          <p:cNvPr id="180" name="Google Shape;180;p7"/>
          <p:cNvPicPr preferRelativeResize="0"/>
          <p:nvPr/>
        </p:nvPicPr>
        <p:blipFill>
          <a:blip r:embed="rId3">
            <a:alphaModFix/>
          </a:blip>
          <a:stretch>
            <a:fillRect/>
          </a:stretch>
        </p:blipFill>
        <p:spPr>
          <a:xfrm>
            <a:off x="5125669" y="1418550"/>
            <a:ext cx="6499842" cy="46228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4" name="Shape 184"/>
        <p:cNvGrpSpPr/>
        <p:nvPr/>
      </p:nvGrpSpPr>
      <p:grpSpPr>
        <a:xfrm>
          <a:off x="0" y="0"/>
          <a:ext cx="0" cy="0"/>
          <a:chOff x="0" y="0"/>
          <a:chExt cx="0" cy="0"/>
        </a:xfrm>
      </p:grpSpPr>
      <p:sp>
        <p:nvSpPr>
          <p:cNvPr id="185" name="Google Shape;185;p8"/>
          <p:cNvSpPr txBox="1"/>
          <p:nvPr>
            <p:ph type="title"/>
          </p:nvPr>
        </p:nvSpPr>
        <p:spPr>
          <a:xfrm>
            <a:off x="677334" y="609600"/>
            <a:ext cx="8596668" cy="1320800"/>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Clr>
                <a:schemeClr val="dk1"/>
              </a:buClr>
              <a:buSzPts val="3600"/>
              <a:buFont typeface="Trebuchet MS"/>
              <a:buNone/>
            </a:pPr>
            <a:r>
              <a:rPr lang="en-US">
                <a:solidFill>
                  <a:schemeClr val="dk1"/>
                </a:solidFill>
              </a:rPr>
              <a:t>SWOT Analysis- Strengths</a:t>
            </a:r>
            <a:br>
              <a:rPr lang="en-US">
                <a:solidFill>
                  <a:schemeClr val="dk1"/>
                </a:solidFill>
              </a:rPr>
            </a:br>
            <a:endParaRPr>
              <a:solidFill>
                <a:schemeClr val="dk1"/>
              </a:solidFill>
            </a:endParaRPr>
          </a:p>
        </p:txBody>
      </p:sp>
      <p:sp>
        <p:nvSpPr>
          <p:cNvPr id="186" name="Google Shape;186;p8"/>
          <p:cNvSpPr txBox="1"/>
          <p:nvPr>
            <p:ph idx="1" type="body"/>
          </p:nvPr>
        </p:nvSpPr>
        <p:spPr>
          <a:xfrm>
            <a:off x="677334" y="2160589"/>
            <a:ext cx="8596668" cy="3880773"/>
          </a:xfrm>
          <a:prstGeom prst="rect">
            <a:avLst/>
          </a:prstGeom>
          <a:noFill/>
          <a:ln>
            <a:noFill/>
          </a:ln>
        </p:spPr>
        <p:txBody>
          <a:bodyPr anchorCtr="0" anchor="t" bIns="45700" lIns="91425" spcFirstLastPara="1" rIns="91425" wrap="square" tIns="45700">
            <a:normAutofit lnSpcReduction="10000"/>
          </a:bodyPr>
          <a:lstStyle/>
          <a:p>
            <a:pPr indent="-342900" lvl="0" marL="342900" rtl="0" algn="l">
              <a:spcBef>
                <a:spcPts val="0"/>
              </a:spcBef>
              <a:spcAft>
                <a:spcPts val="0"/>
              </a:spcAft>
              <a:buSzPts val="1440"/>
              <a:buChar char="►"/>
            </a:pPr>
            <a:r>
              <a:rPr lang="en-US"/>
              <a:t>A big strength of our service department is that over 60% of </a:t>
            </a:r>
            <a:r>
              <a:rPr lang="en-US"/>
              <a:t>vehicles we are servicing are 6 years or older. Majority of dealerships lose these clients to local mechanics and repair shops.</a:t>
            </a:r>
            <a:endParaRPr/>
          </a:p>
          <a:p>
            <a:pPr indent="-342900" lvl="0" marL="342900" rtl="0" algn="l">
              <a:spcBef>
                <a:spcPts val="0"/>
              </a:spcBef>
              <a:spcAft>
                <a:spcPts val="0"/>
              </a:spcAft>
              <a:buSzPts val="1440"/>
              <a:buChar char="►"/>
            </a:pPr>
            <a:r>
              <a:t/>
            </a:r>
            <a:endParaRPr/>
          </a:p>
          <a:p>
            <a:pPr indent="-342900" lvl="0" marL="342900" rtl="0" algn="l">
              <a:spcBef>
                <a:spcPts val="0"/>
              </a:spcBef>
              <a:spcAft>
                <a:spcPts val="0"/>
              </a:spcAft>
              <a:buSzPts val="1440"/>
              <a:buChar char="►"/>
            </a:pPr>
            <a:r>
              <a:rPr lang="en-US"/>
              <a:t>Another strength of our service department is our transparent pricing policies, focus on customer satisfaction and beautiful state of the art facilities. (We have won Toyota’s President's Award 3 years in a row)</a:t>
            </a:r>
            <a:endParaRPr/>
          </a:p>
          <a:p>
            <a:pPr indent="-342900" lvl="0" marL="342900" rtl="0" algn="l">
              <a:spcBef>
                <a:spcPts val="0"/>
              </a:spcBef>
              <a:spcAft>
                <a:spcPts val="0"/>
              </a:spcAft>
              <a:buSzPts val="1440"/>
              <a:buChar char="►"/>
            </a:pPr>
            <a:r>
              <a:t/>
            </a:r>
            <a:endParaRPr/>
          </a:p>
          <a:p>
            <a:pPr indent="-342900" lvl="0" marL="342900" rtl="0" algn="l">
              <a:spcBef>
                <a:spcPts val="0"/>
              </a:spcBef>
              <a:spcAft>
                <a:spcPts val="0"/>
              </a:spcAft>
              <a:buSzPts val="1440"/>
              <a:buChar char="►"/>
            </a:pPr>
            <a:r>
              <a:rPr lang="en-US"/>
              <a:t>Our dealership also has significant involvement in our community creating a large client base for us with a level of trust most dealers do not endure.</a:t>
            </a:r>
            <a:endParaRPr/>
          </a:p>
          <a:p>
            <a:pPr indent="-342900" lvl="0" marL="342900" rtl="0" algn="l">
              <a:spcBef>
                <a:spcPts val="0"/>
              </a:spcBef>
              <a:spcAft>
                <a:spcPts val="0"/>
              </a:spcAft>
              <a:buSzPts val="1440"/>
              <a:buChar char="►"/>
            </a:pPr>
            <a:r>
              <a:t/>
            </a:r>
            <a:endParaRPr/>
          </a:p>
          <a:p>
            <a:pPr indent="-342900" lvl="0" marL="342900" rtl="0" algn="l">
              <a:spcBef>
                <a:spcPts val="0"/>
              </a:spcBef>
              <a:spcAft>
                <a:spcPts val="0"/>
              </a:spcAft>
              <a:buSzPts val="1440"/>
              <a:buChar char="►"/>
            </a:pPr>
            <a:r>
              <a:rPr lang="en-US"/>
              <a:t>The last strength of our service department is the strong and largely equipped parts department that shares a building. Our technicians rarely wait on parts and special orders are largely limited.</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0" name="Shape 190"/>
        <p:cNvGrpSpPr/>
        <p:nvPr/>
      </p:nvGrpSpPr>
      <p:grpSpPr>
        <a:xfrm>
          <a:off x="0" y="0"/>
          <a:ext cx="0" cy="0"/>
          <a:chOff x="0" y="0"/>
          <a:chExt cx="0" cy="0"/>
        </a:xfrm>
      </p:grpSpPr>
      <p:sp>
        <p:nvSpPr>
          <p:cNvPr id="191" name="Google Shape;191;p9"/>
          <p:cNvSpPr txBox="1"/>
          <p:nvPr>
            <p:ph type="title"/>
          </p:nvPr>
        </p:nvSpPr>
        <p:spPr>
          <a:xfrm>
            <a:off x="677334" y="609600"/>
            <a:ext cx="8596668" cy="1320800"/>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Clr>
                <a:schemeClr val="dk1"/>
              </a:buClr>
              <a:buSzPts val="3600"/>
              <a:buFont typeface="Trebuchet MS"/>
              <a:buNone/>
            </a:pPr>
            <a:r>
              <a:rPr lang="en-US">
                <a:solidFill>
                  <a:schemeClr val="dk1"/>
                </a:solidFill>
              </a:rPr>
              <a:t>SWOT Analysis- Weaknesses</a:t>
            </a:r>
            <a:endParaRPr/>
          </a:p>
        </p:txBody>
      </p:sp>
      <p:sp>
        <p:nvSpPr>
          <p:cNvPr id="192" name="Google Shape;192;p9"/>
          <p:cNvSpPr txBox="1"/>
          <p:nvPr>
            <p:ph idx="1" type="body"/>
          </p:nvPr>
        </p:nvSpPr>
        <p:spPr>
          <a:xfrm>
            <a:off x="677334" y="2160589"/>
            <a:ext cx="8596668" cy="3880773"/>
          </a:xfrm>
          <a:prstGeom prst="rect">
            <a:avLst/>
          </a:prstGeom>
          <a:noFill/>
          <a:ln>
            <a:noFill/>
          </a:ln>
        </p:spPr>
        <p:txBody>
          <a:bodyPr anchorCtr="0" anchor="t" bIns="45700" lIns="91425" spcFirstLastPara="1" rIns="91425" wrap="square" tIns="45700">
            <a:normAutofit/>
          </a:bodyPr>
          <a:lstStyle/>
          <a:p>
            <a:pPr indent="-320040" lvl="0" marL="457200" rtl="0" algn="l">
              <a:spcBef>
                <a:spcPts val="1000"/>
              </a:spcBef>
              <a:spcAft>
                <a:spcPts val="0"/>
              </a:spcAft>
              <a:buSzPts val="1440"/>
              <a:buChar char="-"/>
            </a:pPr>
            <a:r>
              <a:rPr lang="en-US"/>
              <a:t> The biggest weakness of our service department is the lack of ability to upsel</a:t>
            </a:r>
            <a:r>
              <a:rPr lang="en-US"/>
              <a:t>l </a:t>
            </a:r>
            <a:r>
              <a:rPr lang="en-US"/>
              <a:t>and capitalize on opportunities. Our percentage of one line R.Os is over 35%, and majority of vehicles we see are aged.</a:t>
            </a:r>
            <a:endParaRPr/>
          </a:p>
          <a:p>
            <a:pPr indent="-320040" lvl="0" marL="457200" rtl="0" algn="l">
              <a:spcBef>
                <a:spcPts val="0"/>
              </a:spcBef>
              <a:spcAft>
                <a:spcPts val="0"/>
              </a:spcAft>
              <a:buSzPts val="1440"/>
              <a:buChar char="-"/>
            </a:pPr>
            <a:r>
              <a:t/>
            </a:r>
            <a:endParaRPr/>
          </a:p>
          <a:p>
            <a:pPr indent="-320040" lvl="0" marL="457200" rtl="0" algn="l">
              <a:spcBef>
                <a:spcPts val="0"/>
              </a:spcBef>
              <a:spcAft>
                <a:spcPts val="0"/>
              </a:spcAft>
              <a:buSzPts val="1440"/>
              <a:buChar char="-"/>
            </a:pPr>
            <a:r>
              <a:rPr lang="en-US"/>
              <a:t>Our service department also does a poor job of </a:t>
            </a:r>
            <a:r>
              <a:rPr lang="en-US"/>
              <a:t>distributing</a:t>
            </a:r>
            <a:r>
              <a:rPr lang="en-US"/>
              <a:t> work, there are far too many one line R.O’s and competitive jobs being handed to A and B level technicians</a:t>
            </a:r>
            <a:endParaRPr/>
          </a:p>
          <a:p>
            <a:pPr indent="-320040" lvl="0" marL="457200" rtl="0" algn="l">
              <a:spcBef>
                <a:spcPts val="0"/>
              </a:spcBef>
              <a:spcAft>
                <a:spcPts val="0"/>
              </a:spcAft>
              <a:buSzPts val="1440"/>
              <a:buChar char="-"/>
            </a:pPr>
            <a:r>
              <a:t/>
            </a:r>
            <a:endParaRPr/>
          </a:p>
          <a:p>
            <a:pPr indent="-320040" lvl="0" marL="457200" rtl="0" algn="l">
              <a:spcBef>
                <a:spcPts val="0"/>
              </a:spcBef>
              <a:spcAft>
                <a:spcPts val="0"/>
              </a:spcAft>
              <a:buSzPts val="1440"/>
              <a:buChar char="-"/>
            </a:pPr>
            <a:r>
              <a:rPr lang="en-US"/>
              <a:t>Normal hours of business for our department is 8-5 Monday-Saturday and we are closed on Sundays, while local shops remain open </a:t>
            </a:r>
            <a:endParaRPr/>
          </a:p>
          <a:p>
            <a:pPr indent="-320040" lvl="0" marL="457200" rtl="0" algn="l">
              <a:spcBef>
                <a:spcPts val="0"/>
              </a:spcBef>
              <a:spcAft>
                <a:spcPts val="0"/>
              </a:spcAft>
              <a:buSzPts val="1440"/>
              <a:buChar char="-"/>
            </a:pPr>
            <a:r>
              <a:t/>
            </a:r>
            <a:endParaRPr/>
          </a:p>
          <a:p>
            <a:pPr indent="-320040" lvl="0" marL="457200" rtl="0" algn="l">
              <a:spcBef>
                <a:spcPts val="0"/>
              </a:spcBef>
              <a:spcAft>
                <a:spcPts val="0"/>
              </a:spcAft>
              <a:buSzPts val="1440"/>
              <a:buChar char="-"/>
            </a:pPr>
            <a:r>
              <a:rPr lang="en-US"/>
              <a:t>Lastly our service </a:t>
            </a:r>
            <a:r>
              <a:rPr lang="en-US"/>
              <a:t>department</a:t>
            </a:r>
            <a:r>
              <a:rPr lang="en-US"/>
              <a:t> expenses are far too high, between the rent and salary we pay monthly our absorption rate is not where it needs to be</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6" name="Shape 196"/>
        <p:cNvGrpSpPr/>
        <p:nvPr/>
      </p:nvGrpSpPr>
      <p:grpSpPr>
        <a:xfrm>
          <a:off x="0" y="0"/>
          <a:ext cx="0" cy="0"/>
          <a:chOff x="0" y="0"/>
          <a:chExt cx="0" cy="0"/>
        </a:xfrm>
      </p:grpSpPr>
      <p:sp>
        <p:nvSpPr>
          <p:cNvPr id="197" name="Google Shape;197;p10"/>
          <p:cNvSpPr txBox="1"/>
          <p:nvPr>
            <p:ph type="title"/>
          </p:nvPr>
        </p:nvSpPr>
        <p:spPr>
          <a:xfrm>
            <a:off x="677334" y="609600"/>
            <a:ext cx="8596668" cy="1320800"/>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Clr>
                <a:schemeClr val="dk1"/>
              </a:buClr>
              <a:buSzPts val="3600"/>
              <a:buFont typeface="Trebuchet MS"/>
              <a:buNone/>
            </a:pPr>
            <a:r>
              <a:rPr lang="en-US">
                <a:solidFill>
                  <a:schemeClr val="dk1"/>
                </a:solidFill>
              </a:rPr>
              <a:t>SWOT Analysis- Opportunities</a:t>
            </a:r>
            <a:endParaRPr/>
          </a:p>
        </p:txBody>
      </p:sp>
      <p:sp>
        <p:nvSpPr>
          <p:cNvPr id="198" name="Google Shape;198;p10"/>
          <p:cNvSpPr txBox="1"/>
          <p:nvPr>
            <p:ph idx="1" type="body"/>
          </p:nvPr>
        </p:nvSpPr>
        <p:spPr>
          <a:xfrm>
            <a:off x="677334" y="2160589"/>
            <a:ext cx="8596668" cy="3880773"/>
          </a:xfrm>
          <a:prstGeom prst="rect">
            <a:avLst/>
          </a:prstGeom>
          <a:noFill/>
          <a:ln>
            <a:noFill/>
          </a:ln>
        </p:spPr>
        <p:txBody>
          <a:bodyPr anchorCtr="0" anchor="t" bIns="45700" lIns="91425" spcFirstLastPara="1" rIns="91425" wrap="square" tIns="45700">
            <a:normAutofit/>
          </a:bodyPr>
          <a:lstStyle/>
          <a:p>
            <a:pPr indent="-342900" lvl="0" marL="342900" rtl="0" algn="l">
              <a:spcBef>
                <a:spcPts val="0"/>
              </a:spcBef>
              <a:spcAft>
                <a:spcPts val="0"/>
              </a:spcAft>
              <a:buSzPts val="1440"/>
              <a:buChar char="►"/>
            </a:pPr>
            <a:r>
              <a:rPr lang="en-US"/>
              <a:t>Our service department could install a parts display and a non dealer competitive price board in the service drive. </a:t>
            </a:r>
            <a:endParaRPr/>
          </a:p>
          <a:p>
            <a:pPr indent="0" lvl="0" marL="342900" rtl="0" algn="l">
              <a:spcBef>
                <a:spcPts val="0"/>
              </a:spcBef>
              <a:spcAft>
                <a:spcPts val="0"/>
              </a:spcAft>
              <a:buNone/>
            </a:pPr>
            <a:r>
              <a:t/>
            </a:r>
            <a:endParaRPr/>
          </a:p>
          <a:p>
            <a:pPr indent="-342900" lvl="0" marL="342900" rtl="0" algn="l">
              <a:spcBef>
                <a:spcPts val="0"/>
              </a:spcBef>
              <a:spcAft>
                <a:spcPts val="0"/>
              </a:spcAft>
              <a:buSzPts val="1440"/>
              <a:buChar char="►"/>
            </a:pPr>
            <a:r>
              <a:rPr lang="en-US"/>
              <a:t>Our dealership has a growing sales department that sells over 100 vehicles each month, we will inherit new customers from this and make retail on all internal work.</a:t>
            </a:r>
            <a:endParaRPr/>
          </a:p>
          <a:p>
            <a:pPr indent="0" lvl="0" marL="342900" rtl="0" algn="l">
              <a:spcBef>
                <a:spcPts val="0"/>
              </a:spcBef>
              <a:spcAft>
                <a:spcPts val="0"/>
              </a:spcAft>
              <a:buNone/>
            </a:pPr>
            <a:r>
              <a:t/>
            </a:r>
            <a:endParaRPr/>
          </a:p>
          <a:p>
            <a:pPr indent="-342900" lvl="0" marL="342900" rtl="0" algn="l">
              <a:spcBef>
                <a:spcPts val="0"/>
              </a:spcBef>
              <a:spcAft>
                <a:spcPts val="0"/>
              </a:spcAft>
              <a:buSzPts val="1440"/>
              <a:buChar char="►"/>
            </a:pPr>
            <a:r>
              <a:rPr lang="en-US"/>
              <a:t>We can also </a:t>
            </a:r>
            <a:r>
              <a:rPr lang="en-US"/>
              <a:t>target neighboring communities to drive more traffic in, even with off brand vehicles.</a:t>
            </a:r>
            <a:endParaRPr/>
          </a:p>
          <a:p>
            <a:pPr indent="0" lvl="0" marL="342900" rtl="0" algn="l">
              <a:spcBef>
                <a:spcPts val="0"/>
              </a:spcBef>
              <a:spcAft>
                <a:spcPts val="0"/>
              </a:spcAft>
              <a:buNone/>
            </a:pPr>
            <a:r>
              <a:t/>
            </a:r>
            <a:endParaRPr/>
          </a:p>
          <a:p>
            <a:pPr indent="-251459" lvl="0" marL="342900" rtl="0" algn="l">
              <a:spcBef>
                <a:spcPts val="1000"/>
              </a:spcBef>
              <a:spcAft>
                <a:spcPts val="0"/>
              </a:spcAft>
              <a:buSzPts val="1440"/>
              <a:buNone/>
            </a:pPr>
            <a:r>
              <a:t/>
            </a:r>
            <a:endParaRPr/>
          </a:p>
        </p:txBody>
      </p:sp>
    </p:spTree>
  </p:cSld>
  <p:clrMapOvr>
    <a:masterClrMapping/>
  </p:clrMapOvr>
</p:sld>
</file>

<file path=ppt/theme/theme1.xml><?xml version="1.0" encoding="utf-8"?>
<a:theme xmlns:a="http://schemas.openxmlformats.org/drawingml/2006/main" xmlns:r="http://schemas.openxmlformats.org/officeDocument/2006/relationships" name="Facet">
  <a:themeElements>
    <a:clrScheme name="Grayscale">
      <a:dk1>
        <a:srgbClr val="000000"/>
      </a:dk1>
      <a:lt1>
        <a:srgbClr val="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2022-12-04T13:10:55Z</dcterms:created>
  <dc:creator>Hourcle, Laurent</dc:creator>
</cp:coreProperties>
</file>