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1" r:id="rId4"/>
  </p:sldMasterIdLst>
  <p:notesMasterIdLst>
    <p:notesMasterId r:id="rId22"/>
  </p:notesMasterIdLst>
  <p:handoutMasterIdLst>
    <p:handoutMasterId r:id="rId23"/>
  </p:handoutMasterIdLst>
  <p:sldIdLst>
    <p:sldId id="278" r:id="rId5"/>
    <p:sldId id="279" r:id="rId6"/>
    <p:sldId id="280" r:id="rId7"/>
    <p:sldId id="281" r:id="rId8"/>
    <p:sldId id="282" r:id="rId9"/>
    <p:sldId id="284" r:id="rId10"/>
    <p:sldId id="296" r:id="rId11"/>
    <p:sldId id="297" r:id="rId12"/>
    <p:sldId id="294" r:id="rId13"/>
    <p:sldId id="295" r:id="rId14"/>
    <p:sldId id="300" r:id="rId15"/>
    <p:sldId id="298" r:id="rId16"/>
    <p:sldId id="299" r:id="rId17"/>
    <p:sldId id="303" r:id="rId18"/>
    <p:sldId id="302" r:id="rId19"/>
    <p:sldId id="305" r:id="rId20"/>
    <p:sldId id="292" r:id="rId21"/>
  </p:sldIdLst>
  <p:sldSz cx="12192000" cy="6858000"/>
  <p:notesSz cx="13716000" cy="2438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804BB0D-C3F5-48C4-A9CB-121244557C9B}">
          <p14:sldIdLst>
            <p14:sldId id="278"/>
            <p14:sldId id="279"/>
            <p14:sldId id="280"/>
            <p14:sldId id="281"/>
            <p14:sldId id="282"/>
            <p14:sldId id="284"/>
            <p14:sldId id="296"/>
          </p14:sldIdLst>
        </p14:section>
        <p14:section name="Employee - Current" id="{EE3E0DD3-A547-4E65-9FC4-CE333EB6D0D1}">
          <p14:sldIdLst>
            <p14:sldId id="297"/>
            <p14:sldId id="294"/>
            <p14:sldId id="295"/>
            <p14:sldId id="300"/>
            <p14:sldId id="298"/>
            <p14:sldId id="299"/>
            <p14:sldId id="303"/>
            <p14:sldId id="302"/>
            <p14:sldId id="305"/>
            <p14:sldId id="292"/>
          </p14:sldIdLst>
        </p14:section>
      </p14:sectionLst>
    </p:ext>
    <p:ext uri="{EFAFB233-063F-42B5-8137-9DF3F51BA10A}">
      <p15:sldGuideLst xmlns:p15="http://schemas.microsoft.com/office/powerpoint/2012/main">
        <p15:guide id="1" userDrawn="1">
          <p15:clr>
            <a:srgbClr val="A4A3A4"/>
          </p15:clr>
        </p15:guide>
        <p15:guide id="2" pos="456" userDrawn="1">
          <p15:clr>
            <a:srgbClr val="A4A3A4"/>
          </p15:clr>
        </p15:guide>
        <p15:guide id="3" orient="horz" pos="2616" userDrawn="1">
          <p15:clr>
            <a:srgbClr val="A4A3A4"/>
          </p15:clr>
        </p15:guide>
        <p15:guide id="4" orient="horz" pos="3264" userDrawn="1">
          <p15:clr>
            <a:srgbClr val="A4A3A4"/>
          </p15:clr>
        </p15:guide>
        <p15:guide id="5" pos="6912" userDrawn="1">
          <p15:clr>
            <a:srgbClr val="A4A3A4"/>
          </p15:clr>
        </p15:guide>
        <p15:guide id="6" orient="horz" pos="2136" userDrawn="1">
          <p15:clr>
            <a:srgbClr val="A4A3A4"/>
          </p15:clr>
        </p15:guide>
        <p15:guide id="7" orient="horz" pos="4008" userDrawn="1">
          <p15:clr>
            <a:srgbClr val="A4A3A4"/>
          </p15:clr>
        </p15:guide>
        <p15:guide id="8" orient="horz" pos="1152" userDrawn="1">
          <p15:clr>
            <a:srgbClr val="A4A3A4"/>
          </p15:clr>
        </p15:guide>
        <p15:guide id="9" orient="horz" pos="2352" userDrawn="1">
          <p15:clr>
            <a:srgbClr val="A4A3A4"/>
          </p15:clr>
        </p15:guide>
        <p15:guide id="10" orient="horz" pos="1512" userDrawn="1">
          <p15:clr>
            <a:srgbClr val="A4A3A4"/>
          </p15:clr>
        </p15:guide>
        <p15:guide id="11" pos="7680" userDrawn="1">
          <p15:clr>
            <a:srgbClr val="A4A3A4"/>
          </p15:clr>
        </p15:guide>
        <p15:guide id="12" pos="6696" userDrawn="1">
          <p15:clr>
            <a:srgbClr val="A4A3A4"/>
          </p15:clr>
        </p15:guide>
        <p15:guide id="13" pos="1008" userDrawn="1">
          <p15:clr>
            <a:srgbClr val="A4A3A4"/>
          </p15:clr>
        </p15:guide>
        <p15:guide id="14" pos="1584" userDrawn="1">
          <p15:clr>
            <a:srgbClr val="A4A3A4"/>
          </p15:clr>
        </p15:guide>
        <p15:guide id="15" pos="2136" userDrawn="1">
          <p15:clr>
            <a:srgbClr val="A4A3A4"/>
          </p15:clr>
        </p15:guide>
        <p15:guide id="16" pos="2760" userDrawn="1">
          <p15:clr>
            <a:srgbClr val="A4A3A4"/>
          </p15:clr>
        </p15:guide>
        <p15:guide id="17" pos="3288" userDrawn="1">
          <p15:clr>
            <a:srgbClr val="A4A3A4"/>
          </p15:clr>
        </p15:guide>
        <p15:guide id="18" pos="4032" userDrawn="1">
          <p15:clr>
            <a:srgbClr val="A4A3A4"/>
          </p15:clr>
        </p15:guide>
        <p15:guide id="19" pos="4392" userDrawn="1">
          <p15:clr>
            <a:srgbClr val="A4A3A4"/>
          </p15:clr>
        </p15:guide>
        <p15:guide id="20" pos="4944" userDrawn="1">
          <p15:clr>
            <a:srgbClr val="A4A3A4"/>
          </p15:clr>
        </p15:guide>
        <p15:guide id="21" pos="5544" userDrawn="1">
          <p15:clr>
            <a:srgbClr val="A4A3A4"/>
          </p15:clr>
        </p15:guide>
        <p15:guide id="22" pos="6072" userDrawn="1">
          <p15:clr>
            <a:srgbClr val="A4A3A4"/>
          </p15:clr>
        </p15:guide>
        <p15:guide id="23" orient="horz" pos="2448" userDrawn="1">
          <p15:clr>
            <a:srgbClr val="A4A3A4"/>
          </p15:clr>
        </p15:guide>
        <p15:guide id="24" orient="horz" pos="960" userDrawn="1">
          <p15:clr>
            <a:srgbClr val="A4A3A4"/>
          </p15:clr>
        </p15:guide>
        <p15:guide id="25" pos="5256" userDrawn="1">
          <p15:clr>
            <a:srgbClr val="A4A3A4"/>
          </p15:clr>
        </p15:guide>
        <p15:guide id="26" pos="726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2C8F"/>
    <a:srgbClr val="FDFBF6"/>
    <a:srgbClr val="AAC4E9"/>
    <a:srgbClr val="F5CDCE"/>
    <a:srgbClr val="DF8C8C"/>
    <a:srgbClr val="D4D593"/>
    <a:srgbClr val="E6F0FE"/>
    <a:srgbClr val="CDBE8A"/>
    <a:srgbClr val="FFEFEF"/>
    <a:srgbClr val="FCFB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DA37D80-6434-44D0-A028-1B22A696006F}">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0" autoAdjust="0"/>
    <p:restoredTop sz="94609" autoAdjust="0"/>
  </p:normalViewPr>
  <p:slideViewPr>
    <p:cSldViewPr snapToGrid="0" snapToObjects="1">
      <p:cViewPr varScale="1">
        <p:scale>
          <a:sx n="108" d="100"/>
          <a:sy n="108" d="100"/>
        </p:scale>
        <p:origin x="930" y="78"/>
      </p:cViewPr>
      <p:guideLst>
        <p:guide/>
        <p:guide pos="456"/>
        <p:guide orient="horz" pos="2616"/>
        <p:guide orient="horz" pos="3264"/>
        <p:guide pos="6912"/>
        <p:guide orient="horz" pos="2136"/>
        <p:guide orient="horz" pos="4008"/>
        <p:guide orient="horz" pos="1152"/>
        <p:guide orient="horz" pos="2352"/>
        <p:guide orient="horz" pos="1512"/>
        <p:guide pos="7680"/>
        <p:guide pos="6696"/>
        <p:guide pos="1008"/>
        <p:guide pos="1584"/>
        <p:guide pos="2136"/>
        <p:guide pos="2760"/>
        <p:guide pos="3288"/>
        <p:guide pos="4032"/>
        <p:guide pos="4392"/>
        <p:guide pos="4944"/>
        <p:guide pos="5544"/>
        <p:guide pos="6072"/>
        <p:guide orient="horz" pos="2448"/>
        <p:guide orient="horz" pos="960"/>
        <p:guide pos="5256"/>
        <p:guide pos="726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24" d="100"/>
          <a:sy n="24" d="100"/>
        </p:scale>
        <p:origin x="3475" y="125"/>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Madden" userId="cdbc39af-bb72-49d7-ab08-c64046070f12" providerId="ADAL" clId="{17CBFD79-CC92-47F8-BA36-4272E3F58B2C}"/>
    <pc:docChg chg="custSel modSld">
      <pc:chgData name="Sue Madden" userId="cdbc39af-bb72-49d7-ab08-c64046070f12" providerId="ADAL" clId="{17CBFD79-CC92-47F8-BA36-4272E3F58B2C}" dt="2023-10-16T18:34:07.934" v="83" actId="20577"/>
      <pc:docMkLst>
        <pc:docMk/>
      </pc:docMkLst>
      <pc:sldChg chg="modSp mod">
        <pc:chgData name="Sue Madden" userId="cdbc39af-bb72-49d7-ab08-c64046070f12" providerId="ADAL" clId="{17CBFD79-CC92-47F8-BA36-4272E3F58B2C}" dt="2023-10-16T18:34:07.934" v="83" actId="20577"/>
        <pc:sldMkLst>
          <pc:docMk/>
          <pc:sldMk cId="2087347662" sldId="299"/>
        </pc:sldMkLst>
        <pc:graphicFrameChg chg="modGraphic">
          <ac:chgData name="Sue Madden" userId="cdbc39af-bb72-49d7-ab08-c64046070f12" providerId="ADAL" clId="{17CBFD79-CC92-47F8-BA36-4272E3F58B2C}" dt="2023-10-16T18:34:07.934" v="83" actId="20577"/>
          <ac:graphicFrameMkLst>
            <pc:docMk/>
            <pc:sldMk cId="2087347662" sldId="299"/>
            <ac:graphicFrameMk id="7" creationId="{0E3A4150-6B4A-7249-DC0A-FA50E38DDBB8}"/>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2426ABF-A8C0-D94B-8DA4-89B3D95177FD}"/>
              </a:ext>
            </a:extLst>
          </p:cNvPr>
          <p:cNvSpPr>
            <a:spLocks noGrp="1"/>
          </p:cNvSpPr>
          <p:nvPr>
            <p:ph type="hdr" sz="quarter"/>
          </p:nvPr>
        </p:nvSpPr>
        <p:spPr>
          <a:xfrm>
            <a:off x="0" y="0"/>
            <a:ext cx="5943600" cy="1222375"/>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F73E1C36-C21F-0B70-27E7-5B59DAE27561}"/>
              </a:ext>
            </a:extLst>
          </p:cNvPr>
          <p:cNvSpPr>
            <a:spLocks noGrp="1"/>
          </p:cNvSpPr>
          <p:nvPr>
            <p:ph type="dt" sz="quarter" idx="1"/>
          </p:nvPr>
        </p:nvSpPr>
        <p:spPr>
          <a:xfrm>
            <a:off x="7769225" y="0"/>
            <a:ext cx="5943600" cy="1222375"/>
          </a:xfrm>
          <a:prstGeom prst="rect">
            <a:avLst/>
          </a:prstGeom>
        </p:spPr>
        <p:txBody>
          <a:bodyPr vert="horz" lIns="91440" tIns="45720" rIns="91440" bIns="45720" rtlCol="0"/>
          <a:lstStyle>
            <a:lvl1pPr algn="r">
              <a:defRPr sz="1200"/>
            </a:lvl1pPr>
          </a:lstStyle>
          <a:p>
            <a:fld id="{D9D42D35-0463-4920-BEF7-2B88080E67A2}" type="datetimeFigureOut">
              <a:rPr lang="en-US" smtClean="0"/>
              <a:t>10/16/2023</a:t>
            </a:fld>
            <a:endParaRPr lang="en-US" dirty="0"/>
          </a:p>
        </p:txBody>
      </p:sp>
      <p:sp>
        <p:nvSpPr>
          <p:cNvPr id="4" name="Footer Placeholder 3">
            <a:extLst>
              <a:ext uri="{FF2B5EF4-FFF2-40B4-BE49-F238E27FC236}">
                <a16:creationId xmlns:a16="http://schemas.microsoft.com/office/drawing/2014/main" id="{E5942066-244B-8673-5E9A-26E4265AD0B2}"/>
              </a:ext>
            </a:extLst>
          </p:cNvPr>
          <p:cNvSpPr>
            <a:spLocks noGrp="1"/>
          </p:cNvSpPr>
          <p:nvPr>
            <p:ph type="ftr" sz="quarter" idx="2"/>
          </p:nvPr>
        </p:nvSpPr>
        <p:spPr>
          <a:xfrm>
            <a:off x="0" y="23161625"/>
            <a:ext cx="5943600" cy="122237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2530EE97-1F54-6631-A4BB-FD938296488E}"/>
              </a:ext>
            </a:extLst>
          </p:cNvPr>
          <p:cNvSpPr>
            <a:spLocks noGrp="1"/>
          </p:cNvSpPr>
          <p:nvPr>
            <p:ph type="sldNum" sz="quarter" idx="3"/>
          </p:nvPr>
        </p:nvSpPr>
        <p:spPr>
          <a:xfrm>
            <a:off x="7769225" y="23161625"/>
            <a:ext cx="5943600" cy="1222375"/>
          </a:xfrm>
          <a:prstGeom prst="rect">
            <a:avLst/>
          </a:prstGeom>
        </p:spPr>
        <p:txBody>
          <a:bodyPr vert="horz" lIns="91440" tIns="45720" rIns="91440" bIns="45720" rtlCol="0" anchor="b"/>
          <a:lstStyle>
            <a:lvl1pPr algn="r">
              <a:defRPr sz="1200"/>
            </a:lvl1pPr>
          </a:lstStyle>
          <a:p>
            <a:fld id="{420BD0AB-C59E-4A46-83D3-F07787446BA0}" type="slidenum">
              <a:rPr lang="en-US" smtClean="0"/>
              <a:t>‹#›</a:t>
            </a:fld>
            <a:endParaRPr lang="en-US" dirty="0"/>
          </a:p>
        </p:txBody>
      </p:sp>
    </p:spTree>
    <p:extLst>
      <p:ext uri="{BB962C8B-B14F-4D97-AF65-F5344CB8AC3E}">
        <p14:creationId xmlns:p14="http://schemas.microsoft.com/office/powerpoint/2010/main" val="41337835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0866786"/>
      </p:ext>
    </p:extLst>
  </p:cSld>
  <p:clrMap bg1="lt1" tx1="dk1" bg2="lt2" tx2="dk2" accent1="accent1" accent2="accent2" accent3="accent3" accent4="accent4" accent5="accent5" accent6="accent6" hlink="hlink" folHlink="folHlink"/>
  <p:notesStyle>
    <a:lvl1pPr marL="0" algn="l" defTabSz="457200" rtl="0" eaLnBrk="1" latinLnBrk="0" hangingPunct="1">
      <a:defRPr sz="600" kern="1200">
        <a:solidFill>
          <a:schemeClr val="tx1"/>
        </a:solidFill>
        <a:latin typeface="+mn-lt"/>
        <a:ea typeface="+mn-ea"/>
        <a:cs typeface="+mn-cs"/>
      </a:defRPr>
    </a:lvl1pPr>
    <a:lvl2pPr marL="228600" algn="l" defTabSz="457200" rtl="0" eaLnBrk="1" latinLnBrk="0" hangingPunct="1">
      <a:defRPr sz="600" kern="1200">
        <a:solidFill>
          <a:schemeClr val="tx1"/>
        </a:solidFill>
        <a:latin typeface="+mn-lt"/>
        <a:ea typeface="+mn-ea"/>
        <a:cs typeface="+mn-cs"/>
      </a:defRPr>
    </a:lvl2pPr>
    <a:lvl3pPr marL="457200" algn="l" defTabSz="457200" rtl="0" eaLnBrk="1" latinLnBrk="0" hangingPunct="1">
      <a:defRPr sz="600" kern="1200">
        <a:solidFill>
          <a:schemeClr val="tx1"/>
        </a:solidFill>
        <a:latin typeface="+mn-lt"/>
        <a:ea typeface="+mn-ea"/>
        <a:cs typeface="+mn-cs"/>
      </a:defRPr>
    </a:lvl3pPr>
    <a:lvl4pPr marL="685800" algn="l" defTabSz="457200" rtl="0" eaLnBrk="1" latinLnBrk="0" hangingPunct="1">
      <a:defRPr sz="600" kern="1200">
        <a:solidFill>
          <a:schemeClr val="tx1"/>
        </a:solidFill>
        <a:latin typeface="+mn-lt"/>
        <a:ea typeface="+mn-ea"/>
        <a:cs typeface="+mn-cs"/>
      </a:defRPr>
    </a:lvl4pPr>
    <a:lvl5pPr marL="914400" algn="l" defTabSz="457200" rtl="0" eaLnBrk="1" latinLnBrk="0" hangingPunct="1">
      <a:defRPr sz="600" kern="1200">
        <a:solidFill>
          <a:schemeClr val="tx1"/>
        </a:solidFill>
        <a:latin typeface="+mn-lt"/>
        <a:ea typeface="+mn-ea"/>
        <a:cs typeface="+mn-cs"/>
      </a:defRPr>
    </a:lvl5pPr>
    <a:lvl6pPr marL="1143000" algn="l" defTabSz="457200" rtl="0" eaLnBrk="1" latinLnBrk="0" hangingPunct="1">
      <a:defRPr sz="600" kern="1200">
        <a:solidFill>
          <a:schemeClr val="tx1"/>
        </a:solidFill>
        <a:latin typeface="+mn-lt"/>
        <a:ea typeface="+mn-ea"/>
        <a:cs typeface="+mn-cs"/>
      </a:defRPr>
    </a:lvl6pPr>
    <a:lvl7pPr marL="1371600" algn="l" defTabSz="457200" rtl="0" eaLnBrk="1" latinLnBrk="0" hangingPunct="1">
      <a:defRPr sz="600" kern="1200">
        <a:solidFill>
          <a:schemeClr val="tx1"/>
        </a:solidFill>
        <a:latin typeface="+mn-lt"/>
        <a:ea typeface="+mn-ea"/>
        <a:cs typeface="+mn-cs"/>
      </a:defRPr>
    </a:lvl7pPr>
    <a:lvl8pPr marL="1600200" algn="l" defTabSz="457200" rtl="0" eaLnBrk="1" latinLnBrk="0" hangingPunct="1">
      <a:defRPr sz="600" kern="1200">
        <a:solidFill>
          <a:schemeClr val="tx1"/>
        </a:solidFill>
        <a:latin typeface="+mn-lt"/>
        <a:ea typeface="+mn-ea"/>
        <a:cs typeface="+mn-cs"/>
      </a:defRPr>
    </a:lvl8pPr>
    <a:lvl9pPr marL="1828800" algn="l" defTabSz="457200" rtl="0" eaLnBrk="1" latinLnBrk="0" hangingPunct="1">
      <a:defRPr sz="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endParaRPr lang="en-US" dirty="0"/>
          </a:p>
        </p:txBody>
      </p:sp>
    </p:spTree>
    <p:extLst>
      <p:ext uri="{BB962C8B-B14F-4D97-AF65-F5344CB8AC3E}">
        <p14:creationId xmlns:p14="http://schemas.microsoft.com/office/powerpoint/2010/main" val="502926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endParaRPr lang="en-US" dirty="0"/>
          </a:p>
        </p:txBody>
      </p:sp>
    </p:spTree>
    <p:extLst>
      <p:ext uri="{BB962C8B-B14F-4D97-AF65-F5344CB8AC3E}">
        <p14:creationId xmlns:p14="http://schemas.microsoft.com/office/powerpoint/2010/main" val="863795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endParaRPr lang="en-US" dirty="0"/>
          </a:p>
        </p:txBody>
      </p:sp>
    </p:spTree>
    <p:extLst>
      <p:ext uri="{BB962C8B-B14F-4D97-AF65-F5344CB8AC3E}">
        <p14:creationId xmlns:p14="http://schemas.microsoft.com/office/powerpoint/2010/main" val="2144955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endParaRPr lang="en-US" dirty="0"/>
          </a:p>
        </p:txBody>
      </p:sp>
    </p:spTree>
    <p:extLst>
      <p:ext uri="{BB962C8B-B14F-4D97-AF65-F5344CB8AC3E}">
        <p14:creationId xmlns:p14="http://schemas.microsoft.com/office/powerpoint/2010/main" val="3954661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8" name="Freeform: Shape 7">
            <a:extLst>
              <a:ext uri="{FF2B5EF4-FFF2-40B4-BE49-F238E27FC236}">
                <a16:creationId xmlns:a16="http://schemas.microsoft.com/office/drawing/2014/main" id="{2183D309-0AF1-3DA0-3DD8-B2A05EEA7EEF}"/>
              </a:ext>
              <a:ext uri="{C183D7F6-B498-43B3-948B-1728B52AA6E4}">
                <adec:decorative xmlns:adec="http://schemas.microsoft.com/office/drawing/2017/decorative" val="1"/>
              </a:ext>
            </a:extLst>
          </p:cNvPr>
          <p:cNvSpPr/>
          <p:nvPr userDrawn="1"/>
        </p:nvSpPr>
        <p:spPr>
          <a:xfrm>
            <a:off x="1600201" y="1173106"/>
            <a:ext cx="9191625" cy="5704772"/>
          </a:xfrm>
          <a:custGeom>
            <a:avLst/>
            <a:gdLst>
              <a:gd name="connsiteX0" fmla="*/ 4595813 w 9191625"/>
              <a:gd name="connsiteY0" fmla="*/ 0 h 5704772"/>
              <a:gd name="connsiteX1" fmla="*/ 9191625 w 9191625"/>
              <a:gd name="connsiteY1" fmla="*/ 4592108 h 5704772"/>
              <a:gd name="connsiteX2" fmla="*/ 9191625 w 9191625"/>
              <a:gd name="connsiteY2" fmla="*/ 5704772 h 5704772"/>
              <a:gd name="connsiteX3" fmla="*/ 0 w 9191625"/>
              <a:gd name="connsiteY3" fmla="*/ 5704772 h 5704772"/>
              <a:gd name="connsiteX4" fmla="*/ 0 w 9191625"/>
              <a:gd name="connsiteY4" fmla="*/ 4592108 h 5704772"/>
              <a:gd name="connsiteX5" fmla="*/ 4595813 w 9191625"/>
              <a:gd name="connsiteY5" fmla="*/ 0 h 570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91625" h="5704772">
                <a:moveTo>
                  <a:pt x="4595813" y="0"/>
                </a:moveTo>
                <a:cubicBezTo>
                  <a:pt x="7133987" y="0"/>
                  <a:pt x="9191625" y="2055957"/>
                  <a:pt x="9191625" y="4592108"/>
                </a:cubicBezTo>
                <a:lnTo>
                  <a:pt x="9191625" y="5704772"/>
                </a:lnTo>
                <a:lnTo>
                  <a:pt x="0" y="5704772"/>
                </a:lnTo>
                <a:lnTo>
                  <a:pt x="0" y="4592108"/>
                </a:lnTo>
                <a:cubicBezTo>
                  <a:pt x="0" y="2055957"/>
                  <a:pt x="2057614" y="0"/>
                  <a:pt x="4595813" y="0"/>
                </a:cubicBezTo>
                <a:close/>
              </a:path>
            </a:pathLst>
          </a:custGeom>
          <a:solidFill>
            <a:schemeClr val="accent6"/>
          </a:solidFill>
          <a:ln w="476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9" name="Freeform: Shape 8">
            <a:extLst>
              <a:ext uri="{FF2B5EF4-FFF2-40B4-BE49-F238E27FC236}">
                <a16:creationId xmlns:a16="http://schemas.microsoft.com/office/drawing/2014/main" id="{B23DDA59-3FD1-EF0F-1C52-102DD163A425}"/>
              </a:ext>
              <a:ext uri="{C183D7F6-B498-43B3-948B-1728B52AA6E4}">
                <adec:decorative xmlns:adec="http://schemas.microsoft.com/office/drawing/2017/decorative" val="1"/>
              </a:ext>
            </a:extLst>
          </p:cNvPr>
          <p:cNvSpPr/>
          <p:nvPr userDrawn="1"/>
        </p:nvSpPr>
        <p:spPr>
          <a:xfrm>
            <a:off x="2795588" y="0"/>
            <a:ext cx="6803142" cy="5396474"/>
          </a:xfrm>
          <a:custGeom>
            <a:avLst/>
            <a:gdLst>
              <a:gd name="connsiteX0" fmla="*/ 0 w 6803142"/>
              <a:gd name="connsiteY0" fmla="*/ 0 h 5396474"/>
              <a:gd name="connsiteX1" fmla="*/ 6803142 w 6803142"/>
              <a:gd name="connsiteY1" fmla="*/ 0 h 5396474"/>
              <a:gd name="connsiteX2" fmla="*/ 6803142 w 6803142"/>
              <a:gd name="connsiteY2" fmla="*/ 1997094 h 5396474"/>
              <a:gd name="connsiteX3" fmla="*/ 3401576 w 6803142"/>
              <a:gd name="connsiteY3" fmla="*/ 5396474 h 5396474"/>
              <a:gd name="connsiteX4" fmla="*/ 0 w 6803142"/>
              <a:gd name="connsiteY4" fmla="*/ 1997094 h 5396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3142" h="5396474">
                <a:moveTo>
                  <a:pt x="0" y="0"/>
                </a:moveTo>
                <a:lnTo>
                  <a:pt x="6803142" y="0"/>
                </a:lnTo>
                <a:lnTo>
                  <a:pt x="6803142" y="1997094"/>
                </a:lnTo>
                <a:cubicBezTo>
                  <a:pt x="6803142" y="3874511"/>
                  <a:pt x="5280228" y="5396474"/>
                  <a:pt x="3401576" y="5396474"/>
                </a:cubicBezTo>
                <a:cubicBezTo>
                  <a:pt x="1522938" y="5396474"/>
                  <a:pt x="0" y="3874511"/>
                  <a:pt x="0" y="1997094"/>
                </a:cubicBezTo>
                <a:close/>
              </a:path>
            </a:pathLst>
          </a:custGeom>
          <a:solidFill>
            <a:schemeClr val="bg1">
              <a:alpha val="99000"/>
            </a:schemeClr>
          </a:solidFill>
          <a:ln w="47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1324252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10/16/2023</a:t>
            </a:fld>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713909784"/>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B61BEF0D-F0BB-DE4B-95CE-6DB70DBA9567}" type="datetimeFigureOut">
              <a:rPr lang="en-US" smtClean="0"/>
              <a:pPr/>
              <a:t>10/16/2023</a:t>
            </a:fld>
            <a:endParaRPr lang="en-US" dirty="0"/>
          </a:p>
        </p:txBody>
      </p:sp>
      <p:sp>
        <p:nvSpPr>
          <p:cNvPr id="5" name="Footer Placeholder 4"/>
          <p:cNvSpPr>
            <a:spLocks noGrp="1"/>
          </p:cNvSpPr>
          <p:nvPr>
            <p:ph type="ftr" sz="quarter" idx="11"/>
          </p:nvPr>
        </p:nvSpPr>
        <p:spPr>
          <a:xfrm>
            <a:off x="3776135" y="6422854"/>
            <a:ext cx="4279669" cy="365125"/>
          </a:xfrm>
        </p:spPr>
        <p:txBody>
          <a:bodyPr/>
          <a:lstStyle/>
          <a:p>
            <a:r>
              <a:rPr lang="en-US"/>
              <a:t>Presentation title</a:t>
            </a:r>
            <a:endParaRPr lang="en-US" dirty="0"/>
          </a:p>
        </p:txBody>
      </p:sp>
      <p:sp>
        <p:nvSpPr>
          <p:cNvPr id="6" name="Slide Number Placeholder 5"/>
          <p:cNvSpPr>
            <a:spLocks noGrp="1"/>
          </p:cNvSpPr>
          <p:nvPr>
            <p:ph type="sldNum" sz="quarter" idx="12"/>
          </p:nvPr>
        </p:nvSpPr>
        <p:spPr>
          <a:xfrm>
            <a:off x="8073048" y="6422854"/>
            <a:ext cx="879759" cy="365125"/>
          </a:xfrm>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870318769"/>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5923D9E-9381-3D11-B31A-1BF5C97F35B0}"/>
              </a:ext>
              <a:ext uri="{C183D7F6-B498-43B3-948B-1728B52AA6E4}">
                <adec:decorative xmlns:adec="http://schemas.microsoft.com/office/drawing/2017/decorative" val="1"/>
              </a:ext>
            </a:extLst>
          </p:cNvPr>
          <p:cNvGrpSpPr/>
          <p:nvPr userDrawn="1"/>
        </p:nvGrpSpPr>
        <p:grpSpPr>
          <a:xfrm>
            <a:off x="6452303" y="3405019"/>
            <a:ext cx="5739697" cy="3467971"/>
            <a:chOff x="5009037" y="2525712"/>
            <a:chExt cx="7170193" cy="4332288"/>
          </a:xfrm>
        </p:grpSpPr>
        <p:sp>
          <p:nvSpPr>
            <p:cNvPr id="7" name="Freeform 7">
              <a:extLst>
                <a:ext uri="{FF2B5EF4-FFF2-40B4-BE49-F238E27FC236}">
                  <a16:creationId xmlns:a16="http://schemas.microsoft.com/office/drawing/2014/main" id="{89E777D0-3240-08CE-6B6C-B33B910B8490}"/>
                </a:ext>
              </a:extLst>
            </p:cNvPr>
            <p:cNvSpPr>
              <a:spLocks/>
            </p:cNvSpPr>
            <p:nvPr/>
          </p:nvSpPr>
          <p:spPr bwMode="auto">
            <a:xfrm>
              <a:off x="5009037" y="2525712"/>
              <a:ext cx="3601721" cy="4332288"/>
            </a:xfrm>
            <a:custGeom>
              <a:avLst/>
              <a:gdLst>
                <a:gd name="T0" fmla="*/ 1198 w 1198"/>
                <a:gd name="T1" fmla="*/ 0 h 1441"/>
                <a:gd name="T2" fmla="*/ 0 w 1198"/>
                <a:gd name="T3" fmla="*/ 1441 h 1441"/>
                <a:gd name="T4" fmla="*/ 1198 w 1198"/>
                <a:gd name="T5" fmla="*/ 1441 h 1441"/>
                <a:gd name="T6" fmla="*/ 1198 w 1198"/>
                <a:gd name="T7" fmla="*/ 0 h 1441"/>
              </a:gdLst>
              <a:ahLst/>
              <a:cxnLst>
                <a:cxn ang="0">
                  <a:pos x="T0" y="T1"/>
                </a:cxn>
                <a:cxn ang="0">
                  <a:pos x="T2" y="T3"/>
                </a:cxn>
                <a:cxn ang="0">
                  <a:pos x="T4" y="T5"/>
                </a:cxn>
                <a:cxn ang="0">
                  <a:pos x="T6" y="T7"/>
                </a:cxn>
              </a:cxnLst>
              <a:rect l="0" t="0" r="r" b="b"/>
              <a:pathLst>
                <a:path w="1198" h="1441">
                  <a:moveTo>
                    <a:pt x="1198" y="0"/>
                  </a:moveTo>
                  <a:lnTo>
                    <a:pt x="0" y="1441"/>
                  </a:lnTo>
                  <a:lnTo>
                    <a:pt x="1198" y="1441"/>
                  </a:lnTo>
                  <a:lnTo>
                    <a:pt x="1198"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8" name="Freeform 6">
              <a:extLst>
                <a:ext uri="{FF2B5EF4-FFF2-40B4-BE49-F238E27FC236}">
                  <a16:creationId xmlns:a16="http://schemas.microsoft.com/office/drawing/2014/main" id="{EFEA81A2-6893-518C-6AF3-37C987789C86}"/>
                </a:ext>
              </a:extLst>
            </p:cNvPr>
            <p:cNvSpPr>
              <a:spLocks/>
            </p:cNvSpPr>
            <p:nvPr/>
          </p:nvSpPr>
          <p:spPr bwMode="auto">
            <a:xfrm>
              <a:off x="8589536" y="2525712"/>
              <a:ext cx="3589694" cy="4332288"/>
            </a:xfrm>
            <a:custGeom>
              <a:avLst/>
              <a:gdLst>
                <a:gd name="T0" fmla="*/ 0 w 1194"/>
                <a:gd name="T1" fmla="*/ 0 h 1441"/>
                <a:gd name="T2" fmla="*/ 1194 w 1194"/>
                <a:gd name="T3" fmla="*/ 1441 h 1441"/>
                <a:gd name="T4" fmla="*/ 0 w 1194"/>
                <a:gd name="T5" fmla="*/ 1441 h 1441"/>
                <a:gd name="T6" fmla="*/ 0 w 1194"/>
                <a:gd name="T7" fmla="*/ 0 h 1441"/>
              </a:gdLst>
              <a:ahLst/>
              <a:cxnLst>
                <a:cxn ang="0">
                  <a:pos x="T0" y="T1"/>
                </a:cxn>
                <a:cxn ang="0">
                  <a:pos x="T2" y="T3"/>
                </a:cxn>
                <a:cxn ang="0">
                  <a:pos x="T4" y="T5"/>
                </a:cxn>
                <a:cxn ang="0">
                  <a:pos x="T6" y="T7"/>
                </a:cxn>
              </a:cxnLst>
              <a:rect l="0" t="0" r="r" b="b"/>
              <a:pathLst>
                <a:path w="1194" h="1441">
                  <a:moveTo>
                    <a:pt x="0" y="0"/>
                  </a:moveTo>
                  <a:lnTo>
                    <a:pt x="1194" y="1441"/>
                  </a:lnTo>
                  <a:lnTo>
                    <a:pt x="0" y="1441"/>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dirty="0"/>
            </a:p>
          </p:txBody>
        </p:sp>
      </p:grpSp>
      <p:grpSp>
        <p:nvGrpSpPr>
          <p:cNvPr id="9" name="Group 8">
            <a:extLst>
              <a:ext uri="{FF2B5EF4-FFF2-40B4-BE49-F238E27FC236}">
                <a16:creationId xmlns:a16="http://schemas.microsoft.com/office/drawing/2014/main" id="{0F297964-0B81-31DC-6D6D-1414832238B1}"/>
              </a:ext>
              <a:ext uri="{C183D7F6-B498-43B3-948B-1728B52AA6E4}">
                <adec:decorative xmlns:adec="http://schemas.microsoft.com/office/drawing/2017/decorative" val="1"/>
              </a:ext>
            </a:extLst>
          </p:cNvPr>
          <p:cNvGrpSpPr/>
          <p:nvPr userDrawn="1"/>
        </p:nvGrpSpPr>
        <p:grpSpPr>
          <a:xfrm flipH="1" flipV="1">
            <a:off x="6465610" y="0"/>
            <a:ext cx="5739697" cy="3467971"/>
            <a:chOff x="5183405" y="2678112"/>
            <a:chExt cx="7170193" cy="4332288"/>
          </a:xfrm>
        </p:grpSpPr>
        <p:sp>
          <p:nvSpPr>
            <p:cNvPr id="10" name="Freeform 7">
              <a:extLst>
                <a:ext uri="{FF2B5EF4-FFF2-40B4-BE49-F238E27FC236}">
                  <a16:creationId xmlns:a16="http://schemas.microsoft.com/office/drawing/2014/main" id="{CE4FDB43-7466-4B74-330E-836DA9504C90}"/>
                </a:ext>
              </a:extLst>
            </p:cNvPr>
            <p:cNvSpPr>
              <a:spLocks/>
            </p:cNvSpPr>
            <p:nvPr/>
          </p:nvSpPr>
          <p:spPr bwMode="auto">
            <a:xfrm>
              <a:off x="5183405" y="2678112"/>
              <a:ext cx="3601721" cy="4332288"/>
            </a:xfrm>
            <a:custGeom>
              <a:avLst/>
              <a:gdLst>
                <a:gd name="T0" fmla="*/ 1198 w 1198"/>
                <a:gd name="T1" fmla="*/ 0 h 1441"/>
                <a:gd name="T2" fmla="*/ 0 w 1198"/>
                <a:gd name="T3" fmla="*/ 1441 h 1441"/>
                <a:gd name="T4" fmla="*/ 1198 w 1198"/>
                <a:gd name="T5" fmla="*/ 1441 h 1441"/>
                <a:gd name="T6" fmla="*/ 1198 w 1198"/>
                <a:gd name="T7" fmla="*/ 0 h 1441"/>
              </a:gdLst>
              <a:ahLst/>
              <a:cxnLst>
                <a:cxn ang="0">
                  <a:pos x="T0" y="T1"/>
                </a:cxn>
                <a:cxn ang="0">
                  <a:pos x="T2" y="T3"/>
                </a:cxn>
                <a:cxn ang="0">
                  <a:pos x="T4" y="T5"/>
                </a:cxn>
                <a:cxn ang="0">
                  <a:pos x="T6" y="T7"/>
                </a:cxn>
              </a:cxnLst>
              <a:rect l="0" t="0" r="r" b="b"/>
              <a:pathLst>
                <a:path w="1198" h="1441">
                  <a:moveTo>
                    <a:pt x="1198" y="0"/>
                  </a:moveTo>
                  <a:lnTo>
                    <a:pt x="0" y="1441"/>
                  </a:lnTo>
                  <a:lnTo>
                    <a:pt x="1198" y="1441"/>
                  </a:lnTo>
                  <a:lnTo>
                    <a:pt x="1198" y="0"/>
                  </a:ln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1" name="Freeform 6">
              <a:extLst>
                <a:ext uri="{FF2B5EF4-FFF2-40B4-BE49-F238E27FC236}">
                  <a16:creationId xmlns:a16="http://schemas.microsoft.com/office/drawing/2014/main" id="{2EA39DB9-F1B4-F4E9-CF4D-717B0CD747DA}"/>
                </a:ext>
              </a:extLst>
            </p:cNvPr>
            <p:cNvSpPr>
              <a:spLocks/>
            </p:cNvSpPr>
            <p:nvPr/>
          </p:nvSpPr>
          <p:spPr bwMode="auto">
            <a:xfrm>
              <a:off x="8763903" y="2678112"/>
              <a:ext cx="3589695" cy="4332288"/>
            </a:xfrm>
            <a:custGeom>
              <a:avLst/>
              <a:gdLst>
                <a:gd name="T0" fmla="*/ 0 w 1194"/>
                <a:gd name="T1" fmla="*/ 0 h 1441"/>
                <a:gd name="T2" fmla="*/ 1194 w 1194"/>
                <a:gd name="T3" fmla="*/ 1441 h 1441"/>
                <a:gd name="T4" fmla="*/ 0 w 1194"/>
                <a:gd name="T5" fmla="*/ 1441 h 1441"/>
                <a:gd name="T6" fmla="*/ 0 w 1194"/>
                <a:gd name="T7" fmla="*/ 0 h 1441"/>
              </a:gdLst>
              <a:ahLst/>
              <a:cxnLst>
                <a:cxn ang="0">
                  <a:pos x="T0" y="T1"/>
                </a:cxn>
                <a:cxn ang="0">
                  <a:pos x="T2" y="T3"/>
                </a:cxn>
                <a:cxn ang="0">
                  <a:pos x="T4" y="T5"/>
                </a:cxn>
                <a:cxn ang="0">
                  <a:pos x="T6" y="T7"/>
                </a:cxn>
              </a:cxnLst>
              <a:rect l="0" t="0" r="r" b="b"/>
              <a:pathLst>
                <a:path w="1194" h="1441">
                  <a:moveTo>
                    <a:pt x="0" y="0"/>
                  </a:moveTo>
                  <a:lnTo>
                    <a:pt x="1194" y="1441"/>
                  </a:lnTo>
                  <a:lnTo>
                    <a:pt x="0" y="1441"/>
                  </a:lnTo>
                  <a:lnTo>
                    <a:pt x="0" y="0"/>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endParaRPr lang="en-US" dirty="0"/>
            </a:p>
          </p:txBody>
        </p:sp>
      </p:grpSp>
      <p:sp>
        <p:nvSpPr>
          <p:cNvPr id="14" name="Image 2">
            <a:extLst>
              <a:ext uri="{FF2B5EF4-FFF2-40B4-BE49-F238E27FC236}">
                <a16:creationId xmlns:a16="http://schemas.microsoft.com/office/drawing/2014/main" id="{EFFAEAD9-58A9-096B-C6D0-58F7AD08EB20}"/>
              </a:ext>
              <a:ext uri="{C183D7F6-B498-43B3-948B-1728B52AA6E4}">
                <adec:decorative xmlns:adec="http://schemas.microsoft.com/office/drawing/2017/decorative" val="1"/>
              </a:ext>
            </a:extLst>
          </p:cNvPr>
          <p:cNvSpPr/>
          <p:nvPr/>
        </p:nvSpPr>
        <p:spPr>
          <a:xfrm>
            <a:off x="7642518" y="4577658"/>
            <a:ext cx="775021" cy="775021"/>
          </a:xfrm>
          <a:custGeom>
            <a:avLst/>
            <a:gdLst>
              <a:gd name="connsiteX0" fmla="*/ 387511 w 775021"/>
              <a:gd name="connsiteY0" fmla="*/ 775021 h 775021"/>
              <a:gd name="connsiteX1" fmla="*/ 775021 w 775021"/>
              <a:gd name="connsiteY1" fmla="*/ 387511 h 775021"/>
              <a:gd name="connsiteX2" fmla="*/ 387511 w 775021"/>
              <a:gd name="connsiteY2" fmla="*/ 0 h 775021"/>
              <a:gd name="connsiteX3" fmla="*/ 0 w 775021"/>
              <a:gd name="connsiteY3" fmla="*/ 387511 h 775021"/>
              <a:gd name="connsiteX4" fmla="*/ 387511 w 775021"/>
              <a:gd name="connsiteY4" fmla="*/ 775021 h 775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21" h="775021">
                <a:moveTo>
                  <a:pt x="387511" y="775021"/>
                </a:moveTo>
                <a:cubicBezTo>
                  <a:pt x="601527" y="775021"/>
                  <a:pt x="775021" y="601527"/>
                  <a:pt x="775021" y="387511"/>
                </a:cubicBezTo>
                <a:cubicBezTo>
                  <a:pt x="775021" y="173494"/>
                  <a:pt x="601527" y="0"/>
                  <a:pt x="387511" y="0"/>
                </a:cubicBezTo>
                <a:cubicBezTo>
                  <a:pt x="173494" y="0"/>
                  <a:pt x="0" y="173494"/>
                  <a:pt x="0" y="387511"/>
                </a:cubicBezTo>
                <a:cubicBezTo>
                  <a:pt x="0" y="601527"/>
                  <a:pt x="173494" y="775021"/>
                  <a:pt x="387511" y="775021"/>
                </a:cubicBezTo>
                <a:close/>
              </a:path>
            </a:pathLst>
          </a:custGeom>
          <a:solidFill>
            <a:schemeClr val="accent6"/>
          </a:solidFill>
          <a:ln w="3801" cap="flat">
            <a:noFill/>
            <a:prstDash val="solid"/>
            <a:miter/>
          </a:ln>
        </p:spPr>
        <p:txBody>
          <a:bodyPr rtlCol="0" anchor="ctr">
            <a:noAutofit/>
          </a:bodyPr>
          <a:lstStyle/>
          <a:p>
            <a:endParaRPr lang="en-US" dirty="0"/>
          </a:p>
        </p:txBody>
      </p:sp>
      <p:sp>
        <p:nvSpPr>
          <p:cNvPr id="2" name="Title 1">
            <a:extLst>
              <a:ext uri="{FF2B5EF4-FFF2-40B4-BE49-F238E27FC236}">
                <a16:creationId xmlns:a16="http://schemas.microsoft.com/office/drawing/2014/main" id="{9A1CFBBA-B680-A6A7-3C4B-5FEAC4253283}"/>
              </a:ext>
            </a:extLst>
          </p:cNvPr>
          <p:cNvSpPr>
            <a:spLocks noGrp="1"/>
          </p:cNvSpPr>
          <p:nvPr>
            <p:ph type="title" hasCustomPrompt="1"/>
          </p:nvPr>
        </p:nvSpPr>
        <p:spPr>
          <a:xfrm>
            <a:off x="1499616" y="89452"/>
            <a:ext cx="5693664" cy="2580596"/>
          </a:xfrm>
        </p:spPr>
        <p:txBody>
          <a:bodyPr>
            <a:noAutofit/>
          </a:bodyPr>
          <a:lstStyle>
            <a:lvl1pPr algn="l">
              <a:lnSpc>
                <a:spcPct val="100000"/>
              </a:lnSpc>
              <a:defRPr/>
            </a:lvl1pPr>
          </a:lstStyle>
          <a:p>
            <a:r>
              <a:rPr lang="en-US" dirty="0"/>
              <a:t>Click to add title</a:t>
            </a:r>
          </a:p>
        </p:txBody>
      </p:sp>
      <p:sp>
        <p:nvSpPr>
          <p:cNvPr id="13" name="Content Placeholder 2">
            <a:extLst>
              <a:ext uri="{FF2B5EF4-FFF2-40B4-BE49-F238E27FC236}">
                <a16:creationId xmlns:a16="http://schemas.microsoft.com/office/drawing/2014/main" id="{72386C43-DD10-E892-08AD-D6F4AE9617DD}"/>
              </a:ext>
            </a:extLst>
          </p:cNvPr>
          <p:cNvSpPr>
            <a:spLocks noGrp="1"/>
          </p:cNvSpPr>
          <p:nvPr>
            <p:ph idx="1" hasCustomPrompt="1"/>
          </p:nvPr>
        </p:nvSpPr>
        <p:spPr>
          <a:xfrm>
            <a:off x="1499616" y="2770632"/>
            <a:ext cx="5693664" cy="3122168"/>
          </a:xfrm>
        </p:spPr>
        <p:txBody>
          <a:bodyPr>
            <a:normAutofit/>
          </a:bodyPr>
          <a:lstStyle>
            <a:lvl1pPr marL="0" indent="0">
              <a:lnSpc>
                <a:spcPct val="150000"/>
              </a:lnSpc>
              <a:spcBef>
                <a:spcPts val="0"/>
              </a:spcBef>
              <a:buNone/>
              <a:defRPr sz="2400"/>
            </a:lvl1pPr>
            <a:lvl2pPr marL="347472">
              <a:lnSpc>
                <a:spcPct val="150000"/>
              </a:lnSpc>
              <a:spcBef>
                <a:spcPts val="0"/>
              </a:spcBef>
              <a:defRPr sz="2000"/>
            </a:lvl2pPr>
            <a:lvl3pPr marL="685800">
              <a:lnSpc>
                <a:spcPct val="150000"/>
              </a:lnSpc>
              <a:spcBef>
                <a:spcPts val="0"/>
              </a:spcBef>
              <a:defRPr sz="1800"/>
            </a:lvl3pPr>
          </a:lstStyle>
          <a:p>
            <a:pPr lvl="0"/>
            <a:r>
              <a:rPr lang="en-US" dirty="0"/>
              <a:t>Click to add text</a:t>
            </a:r>
          </a:p>
          <a:p>
            <a:pPr lvl="1"/>
            <a:r>
              <a:rPr lang="en-US" dirty="0"/>
              <a:t>Second level</a:t>
            </a:r>
          </a:p>
          <a:p>
            <a:pPr lvl="2"/>
            <a:r>
              <a:rPr lang="en-US" dirty="0"/>
              <a:t>Third level</a:t>
            </a:r>
          </a:p>
        </p:txBody>
      </p:sp>
    </p:spTree>
    <p:extLst>
      <p:ext uri="{BB962C8B-B14F-4D97-AF65-F5344CB8AC3E}">
        <p14:creationId xmlns:p14="http://schemas.microsoft.com/office/powerpoint/2010/main" val="77303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Quote">
    <p:spTree>
      <p:nvGrpSpPr>
        <p:cNvPr id="1" name=""/>
        <p:cNvGrpSpPr/>
        <p:nvPr/>
      </p:nvGrpSpPr>
      <p:grpSpPr>
        <a:xfrm>
          <a:off x="0" y="0"/>
          <a:ext cx="0" cy="0"/>
          <a:chOff x="0" y="0"/>
          <a:chExt cx="0" cy="0"/>
        </a:xfrm>
      </p:grpSpPr>
      <p:sp>
        <p:nvSpPr>
          <p:cNvPr id="32" name="Image 1">
            <a:extLst>
              <a:ext uri="{FF2B5EF4-FFF2-40B4-BE49-F238E27FC236}">
                <a16:creationId xmlns:a16="http://schemas.microsoft.com/office/drawing/2014/main" id="{2A3EC91E-4089-D366-06D3-3E66F93DFAF3}"/>
              </a:ext>
              <a:ext uri="{C183D7F6-B498-43B3-948B-1728B52AA6E4}">
                <adec:decorative xmlns:adec="http://schemas.microsoft.com/office/drawing/2017/decorative" val="1"/>
              </a:ext>
            </a:extLst>
          </p:cNvPr>
          <p:cNvSpPr/>
          <p:nvPr/>
        </p:nvSpPr>
        <p:spPr>
          <a:xfrm>
            <a:off x="-7117" y="0"/>
            <a:ext cx="2550985" cy="6858000"/>
          </a:xfrm>
          <a:custGeom>
            <a:avLst/>
            <a:gdLst>
              <a:gd name="connsiteX0" fmla="*/ 2550985 w 2550985"/>
              <a:gd name="connsiteY0" fmla="*/ 0 h 6858000"/>
              <a:gd name="connsiteX1" fmla="*/ 0 w 2550985"/>
              <a:gd name="connsiteY1" fmla="*/ 0 h 6858000"/>
              <a:gd name="connsiteX2" fmla="*/ 0 w 2550985"/>
              <a:gd name="connsiteY2" fmla="*/ 6858000 h 6858000"/>
              <a:gd name="connsiteX3" fmla="*/ 2550985 w 2550985"/>
              <a:gd name="connsiteY3" fmla="*/ 6858000 h 6858000"/>
              <a:gd name="connsiteX4" fmla="*/ 2550985 w 255098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0985" h="6858000">
                <a:moveTo>
                  <a:pt x="2550985" y="0"/>
                </a:moveTo>
                <a:lnTo>
                  <a:pt x="0" y="0"/>
                </a:lnTo>
                <a:lnTo>
                  <a:pt x="0" y="6858000"/>
                </a:lnTo>
                <a:lnTo>
                  <a:pt x="2550985" y="6858000"/>
                </a:lnTo>
                <a:lnTo>
                  <a:pt x="2550985" y="0"/>
                </a:lnTo>
                <a:close/>
              </a:path>
            </a:pathLst>
          </a:custGeom>
          <a:solidFill>
            <a:schemeClr val="accent4"/>
          </a:solidFill>
          <a:ln w="7045" cap="flat">
            <a:noFill/>
            <a:prstDash val="solid"/>
            <a:miter/>
          </a:ln>
        </p:spPr>
        <p:txBody>
          <a:bodyPr rtlCol="0" anchor="ctr">
            <a:noAutofit/>
          </a:bodyPr>
          <a:lstStyle/>
          <a:p>
            <a:endParaRPr lang="en-US" dirty="0"/>
          </a:p>
        </p:txBody>
      </p:sp>
      <p:sp>
        <p:nvSpPr>
          <p:cNvPr id="53" name="Freeform: Shape 52">
            <a:extLst>
              <a:ext uri="{FF2B5EF4-FFF2-40B4-BE49-F238E27FC236}">
                <a16:creationId xmlns:a16="http://schemas.microsoft.com/office/drawing/2014/main" id="{70F595E1-C910-3710-90E9-AF5FFCE05861}"/>
              </a:ext>
              <a:ext uri="{C183D7F6-B498-43B3-948B-1728B52AA6E4}">
                <adec:decorative xmlns:adec="http://schemas.microsoft.com/office/drawing/2017/decorative" val="1"/>
              </a:ext>
            </a:extLst>
          </p:cNvPr>
          <p:cNvSpPr/>
          <p:nvPr userDrawn="1"/>
        </p:nvSpPr>
        <p:spPr>
          <a:xfrm>
            <a:off x="-9415" y="0"/>
            <a:ext cx="2548591" cy="2555628"/>
          </a:xfrm>
          <a:custGeom>
            <a:avLst/>
            <a:gdLst>
              <a:gd name="connsiteX0" fmla="*/ 138643 w 2548591"/>
              <a:gd name="connsiteY0" fmla="*/ 1 h 2555628"/>
              <a:gd name="connsiteX1" fmla="*/ 163874 w 2548591"/>
              <a:gd name="connsiteY1" fmla="*/ 1 h 2555628"/>
              <a:gd name="connsiteX2" fmla="*/ 2548463 w 2548591"/>
              <a:gd name="connsiteY2" fmla="*/ 2391168 h 2555628"/>
              <a:gd name="connsiteX3" fmla="*/ 2548463 w 2548591"/>
              <a:gd name="connsiteY3" fmla="*/ 2416472 h 2555628"/>
              <a:gd name="connsiteX4" fmla="*/ 2548590 w 2548591"/>
              <a:gd name="connsiteY4" fmla="*/ 2416600 h 2555628"/>
              <a:gd name="connsiteX5" fmla="*/ 138643 w 2548591"/>
              <a:gd name="connsiteY5" fmla="*/ 1 h 2555628"/>
              <a:gd name="connsiteX6" fmla="*/ 0 w 2548591"/>
              <a:gd name="connsiteY6" fmla="*/ 1 h 2555628"/>
              <a:gd name="connsiteX7" fmla="*/ 25231 w 2548591"/>
              <a:gd name="connsiteY7" fmla="*/ 1 h 2555628"/>
              <a:gd name="connsiteX8" fmla="*/ 2548591 w 2548591"/>
              <a:gd name="connsiteY8" fmla="*/ 2530324 h 2555628"/>
              <a:gd name="connsiteX9" fmla="*/ 2548591 w 2548591"/>
              <a:gd name="connsiteY9" fmla="*/ 2555628 h 2555628"/>
              <a:gd name="connsiteX10" fmla="*/ 0 w 2548591"/>
              <a:gd name="connsiteY10" fmla="*/ 1 h 2555628"/>
              <a:gd name="connsiteX11" fmla="*/ 277411 w 2548591"/>
              <a:gd name="connsiteY11" fmla="*/ 1 h 2555628"/>
              <a:gd name="connsiteX12" fmla="*/ 302642 w 2548591"/>
              <a:gd name="connsiteY12" fmla="*/ 1 h 2555628"/>
              <a:gd name="connsiteX13" fmla="*/ 2548582 w 2548591"/>
              <a:gd name="connsiteY13" fmla="*/ 2252147 h 2555628"/>
              <a:gd name="connsiteX14" fmla="*/ 2548582 w 2548591"/>
              <a:gd name="connsiteY14" fmla="*/ 2277444 h 2555628"/>
              <a:gd name="connsiteX15" fmla="*/ 277411 w 2548591"/>
              <a:gd name="connsiteY15" fmla="*/ 1 h 2555628"/>
              <a:gd name="connsiteX16" fmla="*/ 416054 w 2548591"/>
              <a:gd name="connsiteY16" fmla="*/ 1 h 2555628"/>
              <a:gd name="connsiteX17" fmla="*/ 441285 w 2548591"/>
              <a:gd name="connsiteY17" fmla="*/ 1 h 2555628"/>
              <a:gd name="connsiteX18" fmla="*/ 2548589 w 2548591"/>
              <a:gd name="connsiteY18" fmla="*/ 2113119 h 2555628"/>
              <a:gd name="connsiteX19" fmla="*/ 2548589 w 2548591"/>
              <a:gd name="connsiteY19" fmla="*/ 2138423 h 2555628"/>
              <a:gd name="connsiteX20" fmla="*/ 416054 w 2548591"/>
              <a:gd name="connsiteY20" fmla="*/ 1 h 2555628"/>
              <a:gd name="connsiteX21" fmla="*/ 554698 w 2548591"/>
              <a:gd name="connsiteY21" fmla="*/ 1 h 2555628"/>
              <a:gd name="connsiteX22" fmla="*/ 579930 w 2548591"/>
              <a:gd name="connsiteY22" fmla="*/ 1 h 2555628"/>
              <a:gd name="connsiteX23" fmla="*/ 2548462 w 2548591"/>
              <a:gd name="connsiteY23" fmla="*/ 1973963 h 2555628"/>
              <a:gd name="connsiteX24" fmla="*/ 2548462 w 2548591"/>
              <a:gd name="connsiteY24" fmla="*/ 1999267 h 2555628"/>
              <a:gd name="connsiteX25" fmla="*/ 2548589 w 2548591"/>
              <a:gd name="connsiteY25" fmla="*/ 1999394 h 2555628"/>
              <a:gd name="connsiteX26" fmla="*/ 554698 w 2548591"/>
              <a:gd name="connsiteY26" fmla="*/ 1 h 2555628"/>
              <a:gd name="connsiteX27" fmla="*/ 693468 w 2548591"/>
              <a:gd name="connsiteY27" fmla="*/ 0 h 2555628"/>
              <a:gd name="connsiteX28" fmla="*/ 718701 w 2548591"/>
              <a:gd name="connsiteY28" fmla="*/ 0 h 2555628"/>
              <a:gd name="connsiteX29" fmla="*/ 2548583 w 2548591"/>
              <a:gd name="connsiteY29" fmla="*/ 1834942 h 2555628"/>
              <a:gd name="connsiteX30" fmla="*/ 2548583 w 2548591"/>
              <a:gd name="connsiteY30" fmla="*/ 1860239 h 2555628"/>
              <a:gd name="connsiteX31" fmla="*/ 693468 w 2548591"/>
              <a:gd name="connsiteY31" fmla="*/ 0 h 2555628"/>
              <a:gd name="connsiteX32" fmla="*/ 832112 w 2548591"/>
              <a:gd name="connsiteY32" fmla="*/ 0 h 2555628"/>
              <a:gd name="connsiteX33" fmla="*/ 857340 w 2548591"/>
              <a:gd name="connsiteY33" fmla="*/ 0 h 2555628"/>
              <a:gd name="connsiteX34" fmla="*/ 2548582 w 2548591"/>
              <a:gd name="connsiteY34" fmla="*/ 1695913 h 2555628"/>
              <a:gd name="connsiteX35" fmla="*/ 2548582 w 2548591"/>
              <a:gd name="connsiteY35" fmla="*/ 1721210 h 2555628"/>
              <a:gd name="connsiteX36" fmla="*/ 832112 w 2548591"/>
              <a:gd name="connsiteY36" fmla="*/ 0 h 2555628"/>
              <a:gd name="connsiteX37" fmla="*/ 970758 w 2548591"/>
              <a:gd name="connsiteY37" fmla="*/ 0 h 2555628"/>
              <a:gd name="connsiteX38" fmla="*/ 995986 w 2548591"/>
              <a:gd name="connsiteY38" fmla="*/ 0 h 2555628"/>
              <a:gd name="connsiteX39" fmla="*/ 2548463 w 2548591"/>
              <a:gd name="connsiteY39" fmla="*/ 1556758 h 2555628"/>
              <a:gd name="connsiteX40" fmla="*/ 2548463 w 2548591"/>
              <a:gd name="connsiteY40" fmla="*/ 1582062 h 2555628"/>
              <a:gd name="connsiteX41" fmla="*/ 2548590 w 2548591"/>
              <a:gd name="connsiteY41" fmla="*/ 1582189 h 2555628"/>
              <a:gd name="connsiteX42" fmla="*/ 970758 w 2548591"/>
              <a:gd name="connsiteY42" fmla="*/ 0 h 2555628"/>
              <a:gd name="connsiteX43" fmla="*/ 1109529 w 2548591"/>
              <a:gd name="connsiteY43" fmla="*/ 0 h 2555628"/>
              <a:gd name="connsiteX44" fmla="*/ 1134764 w 2548591"/>
              <a:gd name="connsiteY44" fmla="*/ 0 h 2555628"/>
              <a:gd name="connsiteX45" fmla="*/ 2548589 w 2548591"/>
              <a:gd name="connsiteY45" fmla="*/ 1417736 h 2555628"/>
              <a:gd name="connsiteX46" fmla="*/ 2548589 w 2548591"/>
              <a:gd name="connsiteY46" fmla="*/ 1443033 h 2555628"/>
              <a:gd name="connsiteX47" fmla="*/ 1109529 w 2548591"/>
              <a:gd name="connsiteY47" fmla="*/ 0 h 2555628"/>
              <a:gd name="connsiteX48" fmla="*/ 1248168 w 2548591"/>
              <a:gd name="connsiteY48" fmla="*/ 0 h 2555628"/>
              <a:gd name="connsiteX49" fmla="*/ 1273396 w 2548591"/>
              <a:gd name="connsiteY49" fmla="*/ 0 h 2555628"/>
              <a:gd name="connsiteX50" fmla="*/ 2548583 w 2548591"/>
              <a:gd name="connsiteY50" fmla="*/ 1278708 h 2555628"/>
              <a:gd name="connsiteX51" fmla="*/ 2548583 w 2548591"/>
              <a:gd name="connsiteY51" fmla="*/ 1304005 h 2555628"/>
              <a:gd name="connsiteX52" fmla="*/ 1248168 w 2548591"/>
              <a:gd name="connsiteY52" fmla="*/ 0 h 2555628"/>
              <a:gd name="connsiteX53" fmla="*/ 1386813 w 2548591"/>
              <a:gd name="connsiteY53" fmla="*/ 0 h 2555628"/>
              <a:gd name="connsiteX54" fmla="*/ 1412041 w 2548591"/>
              <a:gd name="connsiteY54" fmla="*/ 0 h 2555628"/>
              <a:gd name="connsiteX55" fmla="*/ 2548589 w 2548591"/>
              <a:gd name="connsiteY55" fmla="*/ 1139552 h 2555628"/>
              <a:gd name="connsiteX56" fmla="*/ 2548589 w 2548591"/>
              <a:gd name="connsiteY56" fmla="*/ 1164857 h 2555628"/>
              <a:gd name="connsiteX57" fmla="*/ 2548589 w 2548591"/>
              <a:gd name="connsiteY57" fmla="*/ 1164984 h 2555628"/>
              <a:gd name="connsiteX58" fmla="*/ 1386813 w 2548591"/>
              <a:gd name="connsiteY58" fmla="*/ 0 h 2555628"/>
              <a:gd name="connsiteX59" fmla="*/ 1525579 w 2548591"/>
              <a:gd name="connsiteY59" fmla="*/ 0 h 2555628"/>
              <a:gd name="connsiteX60" fmla="*/ 1550814 w 2548591"/>
              <a:gd name="connsiteY60" fmla="*/ 0 h 2555628"/>
              <a:gd name="connsiteX61" fmla="*/ 2548583 w 2548591"/>
              <a:gd name="connsiteY61" fmla="*/ 1000531 h 2555628"/>
              <a:gd name="connsiteX62" fmla="*/ 2548583 w 2548591"/>
              <a:gd name="connsiteY62" fmla="*/ 1025828 h 2555628"/>
              <a:gd name="connsiteX63" fmla="*/ 1525579 w 2548591"/>
              <a:gd name="connsiteY63" fmla="*/ 0 h 2555628"/>
              <a:gd name="connsiteX64" fmla="*/ 1664231 w 2548591"/>
              <a:gd name="connsiteY64" fmla="*/ 0 h 2555628"/>
              <a:gd name="connsiteX65" fmla="*/ 1689459 w 2548591"/>
              <a:gd name="connsiteY65" fmla="*/ 0 h 2555628"/>
              <a:gd name="connsiteX66" fmla="*/ 2548589 w 2548591"/>
              <a:gd name="connsiteY66" fmla="*/ 861503 h 2555628"/>
              <a:gd name="connsiteX67" fmla="*/ 2548589 w 2548591"/>
              <a:gd name="connsiteY67" fmla="*/ 886800 h 2555628"/>
              <a:gd name="connsiteX68" fmla="*/ 1664231 w 2548591"/>
              <a:gd name="connsiteY68" fmla="*/ 0 h 2555628"/>
              <a:gd name="connsiteX69" fmla="*/ 1802870 w 2548591"/>
              <a:gd name="connsiteY69" fmla="*/ 0 h 2555628"/>
              <a:gd name="connsiteX70" fmla="*/ 1828097 w 2548591"/>
              <a:gd name="connsiteY70" fmla="*/ 0 h 2555628"/>
              <a:gd name="connsiteX71" fmla="*/ 2548583 w 2548591"/>
              <a:gd name="connsiteY71" fmla="*/ 722347 h 2555628"/>
              <a:gd name="connsiteX72" fmla="*/ 2548583 w 2548591"/>
              <a:gd name="connsiteY72" fmla="*/ 747651 h 2555628"/>
              <a:gd name="connsiteX73" fmla="*/ 2548583 w 2548591"/>
              <a:gd name="connsiteY73" fmla="*/ 747778 h 2555628"/>
              <a:gd name="connsiteX74" fmla="*/ 1802870 w 2548591"/>
              <a:gd name="connsiteY74" fmla="*/ 0 h 2555628"/>
              <a:gd name="connsiteX75" fmla="*/ 1941642 w 2548591"/>
              <a:gd name="connsiteY75" fmla="*/ 0 h 2555628"/>
              <a:gd name="connsiteX76" fmla="*/ 1966877 w 2548591"/>
              <a:gd name="connsiteY76" fmla="*/ 0 h 2555628"/>
              <a:gd name="connsiteX77" fmla="*/ 2548589 w 2548591"/>
              <a:gd name="connsiteY77" fmla="*/ 583321 h 2555628"/>
              <a:gd name="connsiteX78" fmla="*/ 2548589 w 2548591"/>
              <a:gd name="connsiteY78" fmla="*/ 608622 h 2555628"/>
              <a:gd name="connsiteX79" fmla="*/ 1941642 w 2548591"/>
              <a:gd name="connsiteY79" fmla="*/ 0 h 2555628"/>
              <a:gd name="connsiteX80" fmla="*/ 2080281 w 2548591"/>
              <a:gd name="connsiteY80" fmla="*/ 0 h 2555628"/>
              <a:gd name="connsiteX81" fmla="*/ 2105508 w 2548591"/>
              <a:gd name="connsiteY81" fmla="*/ 0 h 2555628"/>
              <a:gd name="connsiteX82" fmla="*/ 2548582 w 2548591"/>
              <a:gd name="connsiteY82" fmla="*/ 444296 h 2555628"/>
              <a:gd name="connsiteX83" fmla="*/ 2548582 w 2548591"/>
              <a:gd name="connsiteY83" fmla="*/ 469597 h 2555628"/>
              <a:gd name="connsiteX84" fmla="*/ 2080281 w 2548591"/>
              <a:gd name="connsiteY84" fmla="*/ 0 h 2555628"/>
              <a:gd name="connsiteX85" fmla="*/ 2218926 w 2548591"/>
              <a:gd name="connsiteY85" fmla="*/ 0 h 2555628"/>
              <a:gd name="connsiteX86" fmla="*/ 2244153 w 2548591"/>
              <a:gd name="connsiteY86" fmla="*/ 0 h 2555628"/>
              <a:gd name="connsiteX87" fmla="*/ 2548582 w 2548591"/>
              <a:gd name="connsiteY87" fmla="*/ 305270 h 2555628"/>
              <a:gd name="connsiteX88" fmla="*/ 2548582 w 2548591"/>
              <a:gd name="connsiteY88" fmla="*/ 330570 h 2555628"/>
              <a:gd name="connsiteX89" fmla="*/ 2218926 w 2548591"/>
              <a:gd name="connsiteY89" fmla="*/ 0 h 255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548591" h="2555628">
                <a:moveTo>
                  <a:pt x="138643" y="1"/>
                </a:moveTo>
                <a:lnTo>
                  <a:pt x="163874" y="1"/>
                </a:lnTo>
                <a:cubicBezTo>
                  <a:pt x="163874" y="1318576"/>
                  <a:pt x="1233644" y="2391168"/>
                  <a:pt x="2548463" y="2391168"/>
                </a:cubicBezTo>
                <a:lnTo>
                  <a:pt x="2548463" y="2416472"/>
                </a:lnTo>
                <a:lnTo>
                  <a:pt x="2548590" y="2416600"/>
                </a:lnTo>
                <a:cubicBezTo>
                  <a:pt x="1219755" y="2416600"/>
                  <a:pt x="138643" y="1332503"/>
                  <a:pt x="138643" y="1"/>
                </a:cubicBezTo>
                <a:close/>
                <a:moveTo>
                  <a:pt x="0" y="1"/>
                </a:moveTo>
                <a:lnTo>
                  <a:pt x="25231" y="1"/>
                </a:lnTo>
                <a:cubicBezTo>
                  <a:pt x="25231" y="1395244"/>
                  <a:pt x="1157188" y="2530324"/>
                  <a:pt x="2548591" y="2530324"/>
                </a:cubicBezTo>
                <a:lnTo>
                  <a:pt x="2548591" y="2555628"/>
                </a:lnTo>
                <a:cubicBezTo>
                  <a:pt x="1143299" y="2555628"/>
                  <a:pt x="0" y="1409172"/>
                  <a:pt x="0" y="1"/>
                </a:cubicBezTo>
                <a:close/>
                <a:moveTo>
                  <a:pt x="277411" y="1"/>
                </a:moveTo>
                <a:lnTo>
                  <a:pt x="302642" y="1"/>
                </a:lnTo>
                <a:cubicBezTo>
                  <a:pt x="302642" y="1241907"/>
                  <a:pt x="1310229" y="2252147"/>
                  <a:pt x="2548582" y="2252147"/>
                </a:cubicBezTo>
                <a:lnTo>
                  <a:pt x="2548582" y="2277444"/>
                </a:lnTo>
                <a:cubicBezTo>
                  <a:pt x="1296205" y="2277444"/>
                  <a:pt x="277411" y="1255835"/>
                  <a:pt x="277411" y="1"/>
                </a:cubicBezTo>
                <a:close/>
                <a:moveTo>
                  <a:pt x="416054" y="1"/>
                </a:moveTo>
                <a:lnTo>
                  <a:pt x="441285" y="1"/>
                </a:lnTo>
                <a:cubicBezTo>
                  <a:pt x="441285" y="1165111"/>
                  <a:pt x="1386559" y="2113119"/>
                  <a:pt x="2548589" y="2113119"/>
                </a:cubicBezTo>
                <a:lnTo>
                  <a:pt x="2548589" y="2138423"/>
                </a:lnTo>
                <a:cubicBezTo>
                  <a:pt x="1372670" y="2138423"/>
                  <a:pt x="416054" y="1179166"/>
                  <a:pt x="416054" y="1"/>
                </a:cubicBezTo>
                <a:close/>
                <a:moveTo>
                  <a:pt x="554698" y="1"/>
                </a:moveTo>
                <a:lnTo>
                  <a:pt x="579930" y="1"/>
                </a:lnTo>
                <a:cubicBezTo>
                  <a:pt x="579930" y="1088442"/>
                  <a:pt x="1463017" y="1973963"/>
                  <a:pt x="2548462" y="1973963"/>
                </a:cubicBezTo>
                <a:lnTo>
                  <a:pt x="2548462" y="1999267"/>
                </a:lnTo>
                <a:lnTo>
                  <a:pt x="2548589" y="1999394"/>
                </a:lnTo>
                <a:cubicBezTo>
                  <a:pt x="1449127" y="1999394"/>
                  <a:pt x="554698" y="1102497"/>
                  <a:pt x="554698" y="1"/>
                </a:cubicBezTo>
                <a:close/>
                <a:moveTo>
                  <a:pt x="693468" y="0"/>
                </a:moveTo>
                <a:lnTo>
                  <a:pt x="718701" y="0"/>
                </a:lnTo>
                <a:cubicBezTo>
                  <a:pt x="718701" y="1011773"/>
                  <a:pt x="1539602" y="1834942"/>
                  <a:pt x="2548583" y="1834942"/>
                </a:cubicBezTo>
                <a:lnTo>
                  <a:pt x="2548583" y="1860239"/>
                </a:lnTo>
                <a:cubicBezTo>
                  <a:pt x="1525706" y="1860239"/>
                  <a:pt x="693468" y="1025701"/>
                  <a:pt x="693468" y="0"/>
                </a:cubicBezTo>
                <a:close/>
                <a:moveTo>
                  <a:pt x="832112" y="0"/>
                </a:moveTo>
                <a:lnTo>
                  <a:pt x="857340" y="0"/>
                </a:lnTo>
                <a:cubicBezTo>
                  <a:pt x="857340" y="935105"/>
                  <a:pt x="1616059" y="1695913"/>
                  <a:pt x="2548582" y="1695913"/>
                </a:cubicBezTo>
                <a:lnTo>
                  <a:pt x="2548582" y="1721210"/>
                </a:lnTo>
                <a:cubicBezTo>
                  <a:pt x="1602170" y="1721210"/>
                  <a:pt x="832112" y="949032"/>
                  <a:pt x="832112" y="0"/>
                </a:cubicBezTo>
                <a:close/>
                <a:moveTo>
                  <a:pt x="970758" y="0"/>
                </a:moveTo>
                <a:lnTo>
                  <a:pt x="995986" y="0"/>
                </a:lnTo>
                <a:cubicBezTo>
                  <a:pt x="995986" y="858436"/>
                  <a:pt x="1692391" y="1556758"/>
                  <a:pt x="2548463" y="1556758"/>
                </a:cubicBezTo>
                <a:lnTo>
                  <a:pt x="2548463" y="1582062"/>
                </a:lnTo>
                <a:lnTo>
                  <a:pt x="2548590" y="1582189"/>
                </a:lnTo>
                <a:cubicBezTo>
                  <a:pt x="1678628" y="1582189"/>
                  <a:pt x="970758" y="872491"/>
                  <a:pt x="970758" y="0"/>
                </a:cubicBezTo>
                <a:close/>
                <a:moveTo>
                  <a:pt x="1109529" y="0"/>
                </a:moveTo>
                <a:lnTo>
                  <a:pt x="1134764" y="0"/>
                </a:lnTo>
                <a:cubicBezTo>
                  <a:pt x="1134764" y="781767"/>
                  <a:pt x="1768975" y="1417736"/>
                  <a:pt x="2548589" y="1417736"/>
                </a:cubicBezTo>
                <a:lnTo>
                  <a:pt x="2548589" y="1443033"/>
                </a:lnTo>
                <a:cubicBezTo>
                  <a:pt x="1755086" y="1443033"/>
                  <a:pt x="1109529" y="795695"/>
                  <a:pt x="1109529" y="0"/>
                </a:cubicBezTo>
                <a:close/>
                <a:moveTo>
                  <a:pt x="1248168" y="0"/>
                </a:moveTo>
                <a:lnTo>
                  <a:pt x="1273396" y="0"/>
                </a:lnTo>
                <a:cubicBezTo>
                  <a:pt x="1273396" y="705097"/>
                  <a:pt x="1845433" y="1278708"/>
                  <a:pt x="2548583" y="1278708"/>
                </a:cubicBezTo>
                <a:lnTo>
                  <a:pt x="2548583" y="1304005"/>
                </a:lnTo>
                <a:cubicBezTo>
                  <a:pt x="1831537" y="1304005"/>
                  <a:pt x="1248168" y="719026"/>
                  <a:pt x="1248168" y="0"/>
                </a:cubicBezTo>
                <a:close/>
                <a:moveTo>
                  <a:pt x="1386813" y="0"/>
                </a:moveTo>
                <a:lnTo>
                  <a:pt x="1412041" y="0"/>
                </a:lnTo>
                <a:cubicBezTo>
                  <a:pt x="1412041" y="628428"/>
                  <a:pt x="1921890" y="1139552"/>
                  <a:pt x="2548589" y="1139552"/>
                </a:cubicBezTo>
                <a:lnTo>
                  <a:pt x="2548589" y="1164857"/>
                </a:lnTo>
                <a:lnTo>
                  <a:pt x="2548589" y="1164984"/>
                </a:lnTo>
                <a:cubicBezTo>
                  <a:pt x="1908001" y="1164984"/>
                  <a:pt x="1386813" y="642356"/>
                  <a:pt x="1386813" y="0"/>
                </a:cubicBezTo>
                <a:close/>
                <a:moveTo>
                  <a:pt x="1525579" y="0"/>
                </a:moveTo>
                <a:lnTo>
                  <a:pt x="1550814" y="0"/>
                </a:lnTo>
                <a:cubicBezTo>
                  <a:pt x="1550814" y="551759"/>
                  <a:pt x="1998468" y="1000531"/>
                  <a:pt x="2548583" y="1000531"/>
                </a:cubicBezTo>
                <a:lnTo>
                  <a:pt x="2548583" y="1025828"/>
                </a:lnTo>
                <a:cubicBezTo>
                  <a:pt x="1984452" y="1025828"/>
                  <a:pt x="1525579" y="565560"/>
                  <a:pt x="1525579" y="0"/>
                </a:cubicBezTo>
                <a:close/>
                <a:moveTo>
                  <a:pt x="1664231" y="0"/>
                </a:moveTo>
                <a:lnTo>
                  <a:pt x="1689459" y="0"/>
                </a:lnTo>
                <a:cubicBezTo>
                  <a:pt x="1689459" y="474963"/>
                  <a:pt x="2074805" y="861503"/>
                  <a:pt x="2548589" y="861503"/>
                </a:cubicBezTo>
                <a:lnTo>
                  <a:pt x="2548589" y="886800"/>
                </a:lnTo>
                <a:cubicBezTo>
                  <a:pt x="2060916" y="886800"/>
                  <a:pt x="1664231" y="489019"/>
                  <a:pt x="1664231" y="0"/>
                </a:cubicBezTo>
                <a:close/>
                <a:moveTo>
                  <a:pt x="1802870" y="0"/>
                </a:moveTo>
                <a:lnTo>
                  <a:pt x="1828097" y="0"/>
                </a:lnTo>
                <a:cubicBezTo>
                  <a:pt x="1828097" y="398295"/>
                  <a:pt x="2151263" y="722347"/>
                  <a:pt x="2548583" y="722347"/>
                </a:cubicBezTo>
                <a:lnTo>
                  <a:pt x="2548583" y="747651"/>
                </a:lnTo>
                <a:lnTo>
                  <a:pt x="2548583" y="747778"/>
                </a:lnTo>
                <a:cubicBezTo>
                  <a:pt x="2137367" y="747778"/>
                  <a:pt x="1802870" y="412350"/>
                  <a:pt x="1802870" y="0"/>
                </a:cubicBezTo>
                <a:close/>
                <a:moveTo>
                  <a:pt x="1941642" y="0"/>
                </a:moveTo>
                <a:lnTo>
                  <a:pt x="1966877" y="0"/>
                </a:lnTo>
                <a:cubicBezTo>
                  <a:pt x="1966877" y="321626"/>
                  <a:pt x="2227847" y="583321"/>
                  <a:pt x="2548589" y="583321"/>
                </a:cubicBezTo>
                <a:lnTo>
                  <a:pt x="2548589" y="608622"/>
                </a:lnTo>
                <a:cubicBezTo>
                  <a:pt x="2213831" y="608622"/>
                  <a:pt x="1941642" y="335553"/>
                  <a:pt x="1941642" y="0"/>
                </a:cubicBezTo>
                <a:close/>
                <a:moveTo>
                  <a:pt x="2080281" y="0"/>
                </a:moveTo>
                <a:lnTo>
                  <a:pt x="2105508" y="0"/>
                </a:lnTo>
                <a:cubicBezTo>
                  <a:pt x="2105508" y="244957"/>
                  <a:pt x="2304298" y="444296"/>
                  <a:pt x="2548582" y="444296"/>
                </a:cubicBezTo>
                <a:lnTo>
                  <a:pt x="2548582" y="469597"/>
                </a:lnTo>
                <a:cubicBezTo>
                  <a:pt x="2290409" y="469597"/>
                  <a:pt x="2080281" y="258885"/>
                  <a:pt x="2080281" y="0"/>
                </a:cubicBezTo>
                <a:close/>
                <a:moveTo>
                  <a:pt x="2218926" y="0"/>
                </a:moveTo>
                <a:lnTo>
                  <a:pt x="2244153" y="0"/>
                </a:lnTo>
                <a:cubicBezTo>
                  <a:pt x="2244153" y="168288"/>
                  <a:pt x="2380629" y="305270"/>
                  <a:pt x="2548582" y="305270"/>
                </a:cubicBezTo>
                <a:lnTo>
                  <a:pt x="2548582" y="330570"/>
                </a:lnTo>
                <a:cubicBezTo>
                  <a:pt x="2366866" y="330570"/>
                  <a:pt x="2218926" y="182344"/>
                  <a:pt x="2218926" y="0"/>
                </a:cubicBezTo>
                <a:close/>
              </a:path>
            </a:pathLst>
          </a:custGeom>
          <a:solidFill>
            <a:schemeClr val="bg1"/>
          </a:solidFill>
          <a:ln w="7032" cap="flat">
            <a:noFill/>
            <a:prstDash val="solid"/>
            <a:miter/>
          </a:ln>
        </p:spPr>
        <p:txBody>
          <a:bodyPr rtlCol="0" anchor="ctr">
            <a:noAutofit/>
          </a:bodyPr>
          <a:lstStyle/>
          <a:p>
            <a:endParaRPr lang="en-US" dirty="0"/>
          </a:p>
        </p:txBody>
      </p:sp>
      <p:sp>
        <p:nvSpPr>
          <p:cNvPr id="29" name="Freeform 70">
            <a:extLst>
              <a:ext uri="{FF2B5EF4-FFF2-40B4-BE49-F238E27FC236}">
                <a16:creationId xmlns:a16="http://schemas.microsoft.com/office/drawing/2014/main" id="{AA39EF58-54F1-4AC9-1D83-2E7DEEAAEA6A}"/>
              </a:ext>
              <a:ext uri="{C183D7F6-B498-43B3-948B-1728B52AA6E4}">
                <adec:decorative xmlns:adec="http://schemas.microsoft.com/office/drawing/2017/decorative" val="1"/>
              </a:ext>
            </a:extLst>
          </p:cNvPr>
          <p:cNvSpPr>
            <a:spLocks/>
          </p:cNvSpPr>
          <p:nvPr userDrawn="1"/>
        </p:nvSpPr>
        <p:spPr bwMode="auto">
          <a:xfrm flipH="1">
            <a:off x="2535251" y="4308466"/>
            <a:ext cx="2550984" cy="2560441"/>
          </a:xfrm>
          <a:custGeom>
            <a:avLst/>
            <a:gdLst>
              <a:gd name="T0" fmla="*/ 0 w 1079"/>
              <a:gd name="T1" fmla="*/ 1083 h 1083"/>
              <a:gd name="T2" fmla="*/ 1079 w 1079"/>
              <a:gd name="T3" fmla="*/ 1083 h 1083"/>
              <a:gd name="T4" fmla="*/ 1079 w 1079"/>
              <a:gd name="T5" fmla="*/ 0 h 1083"/>
              <a:gd name="T6" fmla="*/ 0 w 1079"/>
              <a:gd name="T7" fmla="*/ 1083 h 1083"/>
            </a:gdLst>
            <a:ahLst/>
            <a:cxnLst>
              <a:cxn ang="0">
                <a:pos x="T0" y="T1"/>
              </a:cxn>
              <a:cxn ang="0">
                <a:pos x="T2" y="T3"/>
              </a:cxn>
              <a:cxn ang="0">
                <a:pos x="T4" y="T5"/>
              </a:cxn>
              <a:cxn ang="0">
                <a:pos x="T6" y="T7"/>
              </a:cxn>
            </a:cxnLst>
            <a:rect l="0" t="0" r="r" b="b"/>
            <a:pathLst>
              <a:path w="1079" h="1083">
                <a:moveTo>
                  <a:pt x="0" y="1083"/>
                </a:moveTo>
                <a:lnTo>
                  <a:pt x="1079" y="1083"/>
                </a:lnTo>
                <a:lnTo>
                  <a:pt x="1079" y="0"/>
                </a:lnTo>
                <a:lnTo>
                  <a:pt x="0" y="1083"/>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31" name="Freeform 70">
            <a:extLst>
              <a:ext uri="{FF2B5EF4-FFF2-40B4-BE49-F238E27FC236}">
                <a16:creationId xmlns:a16="http://schemas.microsoft.com/office/drawing/2014/main" id="{0C320934-59CC-4123-C7C1-FEEE89F3045F}"/>
              </a:ext>
              <a:ext uri="{C183D7F6-B498-43B3-948B-1728B52AA6E4}">
                <adec:decorative xmlns:adec="http://schemas.microsoft.com/office/drawing/2017/decorative" val="1"/>
              </a:ext>
            </a:extLst>
          </p:cNvPr>
          <p:cNvSpPr>
            <a:spLocks/>
          </p:cNvSpPr>
          <p:nvPr userDrawn="1"/>
        </p:nvSpPr>
        <p:spPr bwMode="auto">
          <a:xfrm flipH="1">
            <a:off x="-10617" y="4308466"/>
            <a:ext cx="2550984" cy="2560441"/>
          </a:xfrm>
          <a:custGeom>
            <a:avLst/>
            <a:gdLst>
              <a:gd name="T0" fmla="*/ 0 w 1079"/>
              <a:gd name="T1" fmla="*/ 1083 h 1083"/>
              <a:gd name="T2" fmla="*/ 1079 w 1079"/>
              <a:gd name="T3" fmla="*/ 1083 h 1083"/>
              <a:gd name="T4" fmla="*/ 1079 w 1079"/>
              <a:gd name="T5" fmla="*/ 0 h 1083"/>
              <a:gd name="T6" fmla="*/ 0 w 1079"/>
              <a:gd name="T7" fmla="*/ 1083 h 1083"/>
            </a:gdLst>
            <a:ahLst/>
            <a:cxnLst>
              <a:cxn ang="0">
                <a:pos x="T0" y="T1"/>
              </a:cxn>
              <a:cxn ang="0">
                <a:pos x="T2" y="T3"/>
              </a:cxn>
              <a:cxn ang="0">
                <a:pos x="T4" y="T5"/>
              </a:cxn>
              <a:cxn ang="0">
                <a:pos x="T6" y="T7"/>
              </a:cxn>
            </a:cxnLst>
            <a:rect l="0" t="0" r="r" b="b"/>
            <a:pathLst>
              <a:path w="1079" h="1083">
                <a:moveTo>
                  <a:pt x="0" y="1083"/>
                </a:moveTo>
                <a:lnTo>
                  <a:pt x="1079" y="1083"/>
                </a:lnTo>
                <a:lnTo>
                  <a:pt x="1079" y="0"/>
                </a:lnTo>
                <a:lnTo>
                  <a:pt x="0" y="1083"/>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33" name="Image 4">
            <a:extLst>
              <a:ext uri="{FF2B5EF4-FFF2-40B4-BE49-F238E27FC236}">
                <a16:creationId xmlns:a16="http://schemas.microsoft.com/office/drawing/2014/main" id="{EC46DC71-C12A-96C8-3FE2-AA95AB58B349}"/>
              </a:ext>
              <a:ext uri="{C183D7F6-B498-43B3-948B-1728B52AA6E4}">
                <adec:decorative xmlns:adec="http://schemas.microsoft.com/office/drawing/2017/decorative" val="1"/>
              </a:ext>
            </a:extLst>
          </p:cNvPr>
          <p:cNvSpPr/>
          <p:nvPr/>
        </p:nvSpPr>
        <p:spPr>
          <a:xfrm>
            <a:off x="2543868" y="0"/>
            <a:ext cx="2560340" cy="2560340"/>
          </a:xfrm>
          <a:custGeom>
            <a:avLst/>
            <a:gdLst>
              <a:gd name="connsiteX0" fmla="*/ 0 w 2560340"/>
              <a:gd name="connsiteY0" fmla="*/ 2560340 h 2560340"/>
              <a:gd name="connsiteX1" fmla="*/ 2560340 w 2560340"/>
              <a:gd name="connsiteY1" fmla="*/ 0 h 2560340"/>
              <a:gd name="connsiteX2" fmla="*/ 0 w 2560340"/>
              <a:gd name="connsiteY2" fmla="*/ 0 h 2560340"/>
              <a:gd name="connsiteX3" fmla="*/ 0 w 2560340"/>
              <a:gd name="connsiteY3" fmla="*/ 2560340 h 2560340"/>
            </a:gdLst>
            <a:ahLst/>
            <a:cxnLst>
              <a:cxn ang="0">
                <a:pos x="connsiteX0" y="connsiteY0"/>
              </a:cxn>
              <a:cxn ang="0">
                <a:pos x="connsiteX1" y="connsiteY1"/>
              </a:cxn>
              <a:cxn ang="0">
                <a:pos x="connsiteX2" y="connsiteY2"/>
              </a:cxn>
              <a:cxn ang="0">
                <a:pos x="connsiteX3" y="connsiteY3"/>
              </a:cxn>
            </a:cxnLst>
            <a:rect l="l" t="t" r="r" b="b"/>
            <a:pathLst>
              <a:path w="2560340" h="2560340">
                <a:moveTo>
                  <a:pt x="0" y="2560340"/>
                </a:moveTo>
                <a:cubicBezTo>
                  <a:pt x="1414079" y="2560340"/>
                  <a:pt x="2560340" y="1414079"/>
                  <a:pt x="2560340" y="0"/>
                </a:cubicBezTo>
                <a:lnTo>
                  <a:pt x="0" y="0"/>
                </a:lnTo>
                <a:lnTo>
                  <a:pt x="0" y="2560340"/>
                </a:lnTo>
                <a:close/>
              </a:path>
            </a:pathLst>
          </a:custGeom>
          <a:solidFill>
            <a:schemeClr val="accent3"/>
          </a:solidFill>
          <a:ln w="7052" cap="flat">
            <a:noFill/>
            <a:prstDash val="solid"/>
            <a:miter/>
          </a:ln>
        </p:spPr>
        <p:txBody>
          <a:bodyPr rtlCol="0" anchor="ctr">
            <a:noAutofit/>
          </a:bodyPr>
          <a:lstStyle/>
          <a:p>
            <a:endParaRPr lang="en-US" dirty="0"/>
          </a:p>
        </p:txBody>
      </p:sp>
      <p:sp>
        <p:nvSpPr>
          <p:cNvPr id="2" name="Title 1"/>
          <p:cNvSpPr>
            <a:spLocks noGrp="1"/>
          </p:cNvSpPr>
          <p:nvPr>
            <p:ph type="title" hasCustomPrompt="1"/>
          </p:nvPr>
        </p:nvSpPr>
        <p:spPr>
          <a:xfrm>
            <a:off x="4441121" y="1344404"/>
            <a:ext cx="6984906" cy="2560441"/>
          </a:xfrm>
        </p:spPr>
        <p:txBody>
          <a:bodyPr lIns="0" tIns="0" rIns="0" bIns="0" anchor="b" anchorCtr="0">
            <a:noAutofit/>
          </a:bodyPr>
          <a:lstStyle>
            <a:lvl1pPr algn="l">
              <a:lnSpc>
                <a:spcPct val="100000"/>
              </a:lnSpc>
              <a:defRPr sz="3300" b="1">
                <a:latin typeface="+mj-lt"/>
                <a:cs typeface="Arial" panose="020B0604020202020204" pitchFamily="34" charset="0"/>
              </a:defRPr>
            </a:lvl1pPr>
          </a:lstStyle>
          <a:p>
            <a:r>
              <a:rPr lang="en-US" dirty="0"/>
              <a:t>Click to add title</a:t>
            </a:r>
          </a:p>
        </p:txBody>
      </p:sp>
      <p:sp>
        <p:nvSpPr>
          <p:cNvPr id="6" name="Slide Number Placeholder 5"/>
          <p:cNvSpPr>
            <a:spLocks noGrp="1"/>
          </p:cNvSpPr>
          <p:nvPr>
            <p:ph type="sldNum" sz="quarter" idx="12"/>
          </p:nvPr>
        </p:nvSpPr>
        <p:spPr/>
        <p:txBody>
          <a:bodyPr>
            <a:noAutofit/>
          </a:bodyPr>
          <a:lstStyle/>
          <a:p>
            <a:fld id="{48F63A3B-78C7-47BE-AE5E-E10140E04643}" type="slidenum">
              <a:rPr lang="en-US" dirty="0"/>
              <a:t>‹#›</a:t>
            </a:fld>
            <a:endParaRPr lang="en-US" dirty="0"/>
          </a:p>
        </p:txBody>
      </p:sp>
      <p:sp>
        <p:nvSpPr>
          <p:cNvPr id="57" name="Text Placeholder 54">
            <a:extLst>
              <a:ext uri="{FF2B5EF4-FFF2-40B4-BE49-F238E27FC236}">
                <a16:creationId xmlns:a16="http://schemas.microsoft.com/office/drawing/2014/main" id="{A493C80D-2813-9E70-8901-D4B9EA4DD7EA}"/>
              </a:ext>
            </a:extLst>
          </p:cNvPr>
          <p:cNvSpPr>
            <a:spLocks noGrp="1"/>
          </p:cNvSpPr>
          <p:nvPr>
            <p:ph type="body" sz="quarter" idx="15" hasCustomPrompt="1"/>
          </p:nvPr>
        </p:nvSpPr>
        <p:spPr>
          <a:xfrm>
            <a:off x="3611880" y="1347664"/>
            <a:ext cx="768096" cy="1882471"/>
          </a:xfrm>
        </p:spPr>
        <p:txBody>
          <a:bodyPr lIns="91440" tIns="45720" rIns="91440" bIns="54864">
            <a:noAutofit/>
          </a:bodyPr>
          <a:lstStyle>
            <a:lvl1pPr marL="0" indent="0">
              <a:buNone/>
              <a:defRPr sz="10000" b="1"/>
            </a:lvl1pPr>
          </a:lstStyle>
          <a:p>
            <a:pPr lvl="0"/>
            <a:r>
              <a:rPr lang="en-US" dirty="0"/>
              <a:t>“</a:t>
            </a:r>
          </a:p>
        </p:txBody>
      </p:sp>
      <p:sp>
        <p:nvSpPr>
          <p:cNvPr id="55" name="Text Placeholder 54">
            <a:extLst>
              <a:ext uri="{FF2B5EF4-FFF2-40B4-BE49-F238E27FC236}">
                <a16:creationId xmlns:a16="http://schemas.microsoft.com/office/drawing/2014/main" id="{A2733C45-7C53-2BC5-3F62-D069650A79C9}"/>
              </a:ext>
            </a:extLst>
          </p:cNvPr>
          <p:cNvSpPr>
            <a:spLocks noGrp="1"/>
          </p:cNvSpPr>
          <p:nvPr>
            <p:ph type="body" sz="quarter" idx="13" hasCustomPrompt="1"/>
          </p:nvPr>
        </p:nvSpPr>
        <p:spPr>
          <a:xfrm>
            <a:off x="4441120" y="3977196"/>
            <a:ext cx="4971237" cy="864804"/>
          </a:xfrm>
        </p:spPr>
        <p:txBody>
          <a:bodyPr lIns="0" tIns="0" rIns="0" bIns="0" anchor="ctr" anchorCtr="0">
            <a:noAutofit/>
          </a:bodyPr>
          <a:lstStyle>
            <a:lvl1pPr marL="0" indent="0">
              <a:buNone/>
              <a:defRPr sz="2400"/>
            </a:lvl1pPr>
          </a:lstStyle>
          <a:p>
            <a:r>
              <a:rPr lang="en-US" dirty="0"/>
              <a:t>Click to add subtitle</a:t>
            </a:r>
          </a:p>
        </p:txBody>
      </p:sp>
      <p:sp>
        <p:nvSpPr>
          <p:cNvPr id="56" name="Text Placeholder 54">
            <a:extLst>
              <a:ext uri="{FF2B5EF4-FFF2-40B4-BE49-F238E27FC236}">
                <a16:creationId xmlns:a16="http://schemas.microsoft.com/office/drawing/2014/main" id="{B1D62231-87CB-21EC-CF8C-46276AD1F951}"/>
              </a:ext>
            </a:extLst>
          </p:cNvPr>
          <p:cNvSpPr>
            <a:spLocks noGrp="1"/>
          </p:cNvSpPr>
          <p:nvPr>
            <p:ph type="body" sz="quarter" idx="14" hasCustomPrompt="1"/>
          </p:nvPr>
        </p:nvSpPr>
        <p:spPr>
          <a:xfrm>
            <a:off x="9500616" y="3209544"/>
            <a:ext cx="768096" cy="1627632"/>
          </a:xfrm>
        </p:spPr>
        <p:txBody>
          <a:bodyPr lIns="91440" tIns="45720" rIns="91440" bIns="54864">
            <a:noAutofit/>
          </a:bodyPr>
          <a:lstStyle>
            <a:lvl1pPr marL="0" indent="0">
              <a:buNone/>
              <a:defRPr sz="10000" b="1"/>
            </a:lvl1pPr>
          </a:lstStyle>
          <a:p>
            <a:pPr lvl="0"/>
            <a:r>
              <a:rPr lang="en-US" dirty="0"/>
              <a:t>”</a:t>
            </a:r>
          </a:p>
        </p:txBody>
      </p:sp>
    </p:spTree>
    <p:extLst>
      <p:ext uri="{BB962C8B-B14F-4D97-AF65-F5344CB8AC3E}">
        <p14:creationId xmlns:p14="http://schemas.microsoft.com/office/powerpoint/2010/main" val="3163446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Table">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B0C0F070-237F-C60F-3458-4D4D9BA0A222}"/>
              </a:ext>
              <a:ext uri="{C183D7F6-B498-43B3-948B-1728B52AA6E4}">
                <adec:decorative xmlns:adec="http://schemas.microsoft.com/office/drawing/2017/decorative" val="1"/>
              </a:ext>
            </a:extLst>
          </p:cNvPr>
          <p:cNvSpPr/>
          <p:nvPr userDrawn="1"/>
        </p:nvSpPr>
        <p:spPr>
          <a:xfrm>
            <a:off x="9866106" y="0"/>
            <a:ext cx="2325894" cy="2180854"/>
          </a:xfrm>
          <a:custGeom>
            <a:avLst/>
            <a:gdLst>
              <a:gd name="connsiteX0" fmla="*/ 2066927 w 2325894"/>
              <a:gd name="connsiteY0" fmla="*/ 0 h 2180854"/>
              <a:gd name="connsiteX1" fmla="*/ 2098882 w 2325894"/>
              <a:gd name="connsiteY1" fmla="*/ 0 h 2180854"/>
              <a:gd name="connsiteX2" fmla="*/ 2128893 w 2325894"/>
              <a:gd name="connsiteY2" fmla="*/ 44463 h 2180854"/>
              <a:gd name="connsiteX3" fmla="*/ 2269798 w 2325894"/>
              <a:gd name="connsiteY3" fmla="*/ 120493 h 2180854"/>
              <a:gd name="connsiteX4" fmla="*/ 2325894 w 2325894"/>
              <a:gd name="connsiteY4" fmla="*/ 126162 h 2180854"/>
              <a:gd name="connsiteX5" fmla="*/ 2325894 w 2325894"/>
              <a:gd name="connsiteY5" fmla="*/ 149263 h 2180854"/>
              <a:gd name="connsiteX6" fmla="*/ 2265120 w 2325894"/>
              <a:gd name="connsiteY6" fmla="*/ 143117 h 2180854"/>
              <a:gd name="connsiteX7" fmla="*/ 2075647 w 2325894"/>
              <a:gd name="connsiteY7" fmla="*/ 16048 h 2180854"/>
              <a:gd name="connsiteX8" fmla="*/ 1926448 w 2325894"/>
              <a:gd name="connsiteY8" fmla="*/ 0 h 2180854"/>
              <a:gd name="connsiteX9" fmla="*/ 1950522 w 2325894"/>
              <a:gd name="connsiteY9" fmla="*/ 0 h 2180854"/>
              <a:gd name="connsiteX10" fmla="*/ 1952130 w 2325894"/>
              <a:gd name="connsiteY10" fmla="*/ 5167 h 2180854"/>
              <a:gd name="connsiteX11" fmla="*/ 2244242 w 2325894"/>
              <a:gd name="connsiteY11" fmla="*/ 244834 h 2180854"/>
              <a:gd name="connsiteX12" fmla="*/ 2325894 w 2325894"/>
              <a:gd name="connsiteY12" fmla="*/ 253091 h 2180854"/>
              <a:gd name="connsiteX13" fmla="*/ 2325894 w 2325894"/>
              <a:gd name="connsiteY13" fmla="*/ 276192 h 2180854"/>
              <a:gd name="connsiteX14" fmla="*/ 2239598 w 2325894"/>
              <a:gd name="connsiteY14" fmla="*/ 267464 h 2180854"/>
              <a:gd name="connsiteX15" fmla="*/ 1930848 w 2325894"/>
              <a:gd name="connsiteY15" fmla="*/ 14141 h 2180854"/>
              <a:gd name="connsiteX16" fmla="*/ 1794114 w 2325894"/>
              <a:gd name="connsiteY16" fmla="*/ 0 h 2180854"/>
              <a:gd name="connsiteX17" fmla="*/ 1818202 w 2325894"/>
              <a:gd name="connsiteY17" fmla="*/ 0 h 2180854"/>
              <a:gd name="connsiteX18" fmla="*/ 1835170 w 2325894"/>
              <a:gd name="connsiteY18" fmla="*/ 54535 h 2180854"/>
              <a:gd name="connsiteX19" fmla="*/ 2218687 w 2325894"/>
              <a:gd name="connsiteY19" fmla="*/ 369191 h 2180854"/>
              <a:gd name="connsiteX20" fmla="*/ 2325894 w 2325894"/>
              <a:gd name="connsiteY20" fmla="*/ 380032 h 2180854"/>
              <a:gd name="connsiteX21" fmla="*/ 2325894 w 2325894"/>
              <a:gd name="connsiteY21" fmla="*/ 403132 h 2180854"/>
              <a:gd name="connsiteX22" fmla="*/ 2214043 w 2325894"/>
              <a:gd name="connsiteY22" fmla="*/ 391825 h 2180854"/>
              <a:gd name="connsiteX23" fmla="*/ 1813889 w 2325894"/>
              <a:gd name="connsiteY23" fmla="*/ 63559 h 2180854"/>
              <a:gd name="connsiteX24" fmla="*/ 1661683 w 2325894"/>
              <a:gd name="connsiteY24" fmla="*/ 0 h 2180854"/>
              <a:gd name="connsiteX25" fmla="*/ 1685874 w 2325894"/>
              <a:gd name="connsiteY25" fmla="*/ 0 h 2180854"/>
              <a:gd name="connsiteX26" fmla="*/ 1718212 w 2325894"/>
              <a:gd name="connsiteY26" fmla="*/ 103965 h 2180854"/>
              <a:gd name="connsiteX27" fmla="*/ 2193133 w 2325894"/>
              <a:gd name="connsiteY27" fmla="*/ 493659 h 2180854"/>
              <a:gd name="connsiteX28" fmla="*/ 2325894 w 2325894"/>
              <a:gd name="connsiteY28" fmla="*/ 507083 h 2180854"/>
              <a:gd name="connsiteX29" fmla="*/ 2325894 w 2325894"/>
              <a:gd name="connsiteY29" fmla="*/ 530183 h 2180854"/>
              <a:gd name="connsiteX30" fmla="*/ 2188450 w 2325894"/>
              <a:gd name="connsiteY30" fmla="*/ 516288 h 2180854"/>
              <a:gd name="connsiteX31" fmla="*/ 1696817 w 2325894"/>
              <a:gd name="connsiteY31" fmla="*/ 112939 h 2180854"/>
              <a:gd name="connsiteX32" fmla="*/ 1531553 w 2325894"/>
              <a:gd name="connsiteY32" fmla="*/ 0 h 2180854"/>
              <a:gd name="connsiteX33" fmla="*/ 1554659 w 2325894"/>
              <a:gd name="connsiteY33" fmla="*/ 0 h 2180854"/>
              <a:gd name="connsiteX34" fmla="*/ 1555243 w 2325894"/>
              <a:gd name="connsiteY34" fmla="*/ 5776 h 2180854"/>
              <a:gd name="connsiteX35" fmla="*/ 2245588 w 2325894"/>
              <a:gd name="connsiteY35" fmla="*/ 629962 h 2180854"/>
              <a:gd name="connsiteX36" fmla="*/ 2325894 w 2325894"/>
              <a:gd name="connsiteY36" fmla="*/ 634030 h 2180854"/>
              <a:gd name="connsiteX37" fmla="*/ 2325894 w 2325894"/>
              <a:gd name="connsiteY37" fmla="*/ 657131 h 2180854"/>
              <a:gd name="connsiteX38" fmla="*/ 2243214 w 2325894"/>
              <a:gd name="connsiteY38" fmla="*/ 652943 h 2180854"/>
              <a:gd name="connsiteX39" fmla="*/ 1532607 w 2325894"/>
              <a:gd name="connsiteY39" fmla="*/ 10419 h 2180854"/>
              <a:gd name="connsiteX40" fmla="*/ 1404609 w 2325894"/>
              <a:gd name="connsiteY40" fmla="*/ 0 h 2180854"/>
              <a:gd name="connsiteX41" fmla="*/ 1427709 w 2325894"/>
              <a:gd name="connsiteY41" fmla="*/ 0 h 2180854"/>
              <a:gd name="connsiteX42" fmla="*/ 1430873 w 2325894"/>
              <a:gd name="connsiteY42" fmla="*/ 31287 h 2180854"/>
              <a:gd name="connsiteX43" fmla="*/ 2232606 w 2325894"/>
              <a:gd name="connsiteY43" fmla="*/ 756233 h 2180854"/>
              <a:gd name="connsiteX44" fmla="*/ 2325894 w 2325894"/>
              <a:gd name="connsiteY44" fmla="*/ 760959 h 2180854"/>
              <a:gd name="connsiteX45" fmla="*/ 2325894 w 2325894"/>
              <a:gd name="connsiteY45" fmla="*/ 784060 h 2180854"/>
              <a:gd name="connsiteX46" fmla="*/ 2230270 w 2325894"/>
              <a:gd name="connsiteY46" fmla="*/ 779216 h 2180854"/>
              <a:gd name="connsiteX47" fmla="*/ 1408246 w 2325894"/>
              <a:gd name="connsiteY47" fmla="*/ 35964 h 2180854"/>
              <a:gd name="connsiteX48" fmla="*/ 1274343 w 2325894"/>
              <a:gd name="connsiteY48" fmla="*/ 0 h 2180854"/>
              <a:gd name="connsiteX49" fmla="*/ 1300756 w 2325894"/>
              <a:gd name="connsiteY49" fmla="*/ 0 h 2180854"/>
              <a:gd name="connsiteX50" fmla="*/ 1306507 w 2325894"/>
              <a:gd name="connsiteY50" fmla="*/ 56884 h 2180854"/>
              <a:gd name="connsiteX51" fmla="*/ 2219643 w 2325894"/>
              <a:gd name="connsiteY51" fmla="*/ 882640 h 2180854"/>
              <a:gd name="connsiteX52" fmla="*/ 2325894 w 2325894"/>
              <a:gd name="connsiteY52" fmla="*/ 888022 h 2180854"/>
              <a:gd name="connsiteX53" fmla="*/ 2325894 w 2325894"/>
              <a:gd name="connsiteY53" fmla="*/ 911123 h 2180854"/>
              <a:gd name="connsiteX54" fmla="*/ 2217286 w 2325894"/>
              <a:gd name="connsiteY54" fmla="*/ 905621 h 2180854"/>
              <a:gd name="connsiteX55" fmla="*/ 1283761 w 2325894"/>
              <a:gd name="connsiteY55" fmla="*/ 61528 h 2180854"/>
              <a:gd name="connsiteX56" fmla="*/ 1146071 w 2325894"/>
              <a:gd name="connsiteY56" fmla="*/ 0 h 2180854"/>
              <a:gd name="connsiteX57" fmla="*/ 1169414 w 2325894"/>
              <a:gd name="connsiteY57" fmla="*/ 0 h 2180854"/>
              <a:gd name="connsiteX58" fmla="*/ 1182030 w 2325894"/>
              <a:gd name="connsiteY58" fmla="*/ 82429 h 2180854"/>
              <a:gd name="connsiteX59" fmla="*/ 2206679 w 2325894"/>
              <a:gd name="connsiteY59" fmla="*/ 1008912 h 2180854"/>
              <a:gd name="connsiteX60" fmla="*/ 2325894 w 2325894"/>
              <a:gd name="connsiteY60" fmla="*/ 1014951 h 2180854"/>
              <a:gd name="connsiteX61" fmla="*/ 2325894 w 2325894"/>
              <a:gd name="connsiteY61" fmla="*/ 1038052 h 2180854"/>
              <a:gd name="connsiteX62" fmla="*/ 2204323 w 2325894"/>
              <a:gd name="connsiteY62" fmla="*/ 1031893 h 2180854"/>
              <a:gd name="connsiteX63" fmla="*/ 1159398 w 2325894"/>
              <a:gd name="connsiteY63" fmla="*/ 87072 h 2180854"/>
              <a:gd name="connsiteX64" fmla="*/ 1017789 w 2325894"/>
              <a:gd name="connsiteY64" fmla="*/ 0 h 2180854"/>
              <a:gd name="connsiteX65" fmla="*/ 1041132 w 2325894"/>
              <a:gd name="connsiteY65" fmla="*/ 0 h 2180854"/>
              <a:gd name="connsiteX66" fmla="*/ 1057661 w 2325894"/>
              <a:gd name="connsiteY66" fmla="*/ 107992 h 2180854"/>
              <a:gd name="connsiteX67" fmla="*/ 2193716 w 2325894"/>
              <a:gd name="connsiteY67" fmla="*/ 1135208 h 2180854"/>
              <a:gd name="connsiteX68" fmla="*/ 2325894 w 2325894"/>
              <a:gd name="connsiteY68" fmla="*/ 1141903 h 2180854"/>
              <a:gd name="connsiteX69" fmla="*/ 2325894 w 2325894"/>
              <a:gd name="connsiteY69" fmla="*/ 1165004 h 2180854"/>
              <a:gd name="connsiteX70" fmla="*/ 2191361 w 2325894"/>
              <a:gd name="connsiteY70" fmla="*/ 1158189 h 2180854"/>
              <a:gd name="connsiteX71" fmla="*/ 1035029 w 2325894"/>
              <a:gd name="connsiteY71" fmla="*/ 112636 h 2180854"/>
              <a:gd name="connsiteX72" fmla="*/ 889397 w 2325894"/>
              <a:gd name="connsiteY72" fmla="*/ 0 h 2180854"/>
              <a:gd name="connsiteX73" fmla="*/ 912837 w 2325894"/>
              <a:gd name="connsiteY73" fmla="*/ 0 h 2180854"/>
              <a:gd name="connsiteX74" fmla="*/ 933296 w 2325894"/>
              <a:gd name="connsiteY74" fmla="*/ 133667 h 2180854"/>
              <a:gd name="connsiteX75" fmla="*/ 2180754 w 2325894"/>
              <a:gd name="connsiteY75" fmla="*/ 1261608 h 2180854"/>
              <a:gd name="connsiteX76" fmla="*/ 2325894 w 2325894"/>
              <a:gd name="connsiteY76" fmla="*/ 1268960 h 2180854"/>
              <a:gd name="connsiteX77" fmla="*/ 2325894 w 2325894"/>
              <a:gd name="connsiteY77" fmla="*/ 1292061 h 2180854"/>
              <a:gd name="connsiteX78" fmla="*/ 2178378 w 2325894"/>
              <a:gd name="connsiteY78" fmla="*/ 1284588 h 2180854"/>
              <a:gd name="connsiteX79" fmla="*/ 910550 w 2325894"/>
              <a:gd name="connsiteY79" fmla="*/ 138199 h 2180854"/>
              <a:gd name="connsiteX80" fmla="*/ 761929 w 2325894"/>
              <a:gd name="connsiteY80" fmla="*/ 0 h 2180854"/>
              <a:gd name="connsiteX81" fmla="*/ 785032 w 2325894"/>
              <a:gd name="connsiteY81" fmla="*/ 0 h 2180854"/>
              <a:gd name="connsiteX82" fmla="*/ 785312 w 2325894"/>
              <a:gd name="connsiteY82" fmla="*/ 5523 h 2180854"/>
              <a:gd name="connsiteX83" fmla="*/ 2167790 w 2325894"/>
              <a:gd name="connsiteY83" fmla="*/ 1387884 h 2180854"/>
              <a:gd name="connsiteX84" fmla="*/ 2325894 w 2325894"/>
              <a:gd name="connsiteY84" fmla="*/ 1395894 h 2180854"/>
              <a:gd name="connsiteX85" fmla="*/ 2325894 w 2325894"/>
              <a:gd name="connsiteY85" fmla="*/ 1418995 h 2180854"/>
              <a:gd name="connsiteX86" fmla="*/ 2165434 w 2325894"/>
              <a:gd name="connsiteY86" fmla="*/ 1410866 h 2180854"/>
              <a:gd name="connsiteX87" fmla="*/ 762328 w 2325894"/>
              <a:gd name="connsiteY87" fmla="*/ 7877 h 2180854"/>
              <a:gd name="connsiteX88" fmla="*/ 634980 w 2325894"/>
              <a:gd name="connsiteY88" fmla="*/ 0 h 2180854"/>
              <a:gd name="connsiteX89" fmla="*/ 658083 w 2325894"/>
              <a:gd name="connsiteY89" fmla="*/ 0 h 2180854"/>
              <a:gd name="connsiteX90" fmla="*/ 659019 w 2325894"/>
              <a:gd name="connsiteY90" fmla="*/ 18476 h 2180854"/>
              <a:gd name="connsiteX91" fmla="*/ 2154827 w 2325894"/>
              <a:gd name="connsiteY91" fmla="*/ 1514157 h 2180854"/>
              <a:gd name="connsiteX92" fmla="*/ 2325894 w 2325894"/>
              <a:gd name="connsiteY92" fmla="*/ 1522823 h 2180854"/>
              <a:gd name="connsiteX93" fmla="*/ 2325894 w 2325894"/>
              <a:gd name="connsiteY93" fmla="*/ 1545924 h 2180854"/>
              <a:gd name="connsiteX94" fmla="*/ 2152472 w 2325894"/>
              <a:gd name="connsiteY94" fmla="*/ 1537138 h 2180854"/>
              <a:gd name="connsiteX95" fmla="*/ 636036 w 2325894"/>
              <a:gd name="connsiteY95" fmla="*/ 20831 h 2180854"/>
              <a:gd name="connsiteX96" fmla="*/ 507911 w 2325894"/>
              <a:gd name="connsiteY96" fmla="*/ 0 h 2180854"/>
              <a:gd name="connsiteX97" fmla="*/ 531128 w 2325894"/>
              <a:gd name="connsiteY97" fmla="*/ 0 h 2180854"/>
              <a:gd name="connsiteX98" fmla="*/ 532727 w 2325894"/>
              <a:gd name="connsiteY98" fmla="*/ 31559 h 2180854"/>
              <a:gd name="connsiteX99" fmla="*/ 2141864 w 2325894"/>
              <a:gd name="connsiteY99" fmla="*/ 1640562 h 2180854"/>
              <a:gd name="connsiteX100" fmla="*/ 2325894 w 2325894"/>
              <a:gd name="connsiteY100" fmla="*/ 1649885 h 2180854"/>
              <a:gd name="connsiteX101" fmla="*/ 2325894 w 2325894"/>
              <a:gd name="connsiteY101" fmla="*/ 1672981 h 2180854"/>
              <a:gd name="connsiteX102" fmla="*/ 2139488 w 2325894"/>
              <a:gd name="connsiteY102" fmla="*/ 1663539 h 2180854"/>
              <a:gd name="connsiteX103" fmla="*/ 509624 w 2325894"/>
              <a:gd name="connsiteY103" fmla="*/ 33818 h 2180854"/>
              <a:gd name="connsiteX104" fmla="*/ 380961 w 2325894"/>
              <a:gd name="connsiteY104" fmla="*/ 0 h 2180854"/>
              <a:gd name="connsiteX105" fmla="*/ 404065 w 2325894"/>
              <a:gd name="connsiteY105" fmla="*/ 0 h 2180854"/>
              <a:gd name="connsiteX106" fmla="*/ 406316 w 2325894"/>
              <a:gd name="connsiteY106" fmla="*/ 44437 h 2180854"/>
              <a:gd name="connsiteX107" fmla="*/ 2128900 w 2325894"/>
              <a:gd name="connsiteY107" fmla="*/ 1766854 h 2180854"/>
              <a:gd name="connsiteX108" fmla="*/ 2325894 w 2325894"/>
              <a:gd name="connsiteY108" fmla="*/ 1776833 h 2180854"/>
              <a:gd name="connsiteX109" fmla="*/ 2325894 w 2325894"/>
              <a:gd name="connsiteY109" fmla="*/ 1799934 h 2180854"/>
              <a:gd name="connsiteX110" fmla="*/ 2126525 w 2325894"/>
              <a:gd name="connsiteY110" fmla="*/ 1789835 h 2180854"/>
              <a:gd name="connsiteX111" fmla="*/ 383332 w 2325894"/>
              <a:gd name="connsiteY111" fmla="*/ 46792 h 2180854"/>
              <a:gd name="connsiteX112" fmla="*/ 254013 w 2325894"/>
              <a:gd name="connsiteY112" fmla="*/ 0 h 2180854"/>
              <a:gd name="connsiteX113" fmla="*/ 277116 w 2325894"/>
              <a:gd name="connsiteY113" fmla="*/ 0 h 2180854"/>
              <a:gd name="connsiteX114" fmla="*/ 280023 w 2325894"/>
              <a:gd name="connsiteY114" fmla="*/ 57371 h 2180854"/>
              <a:gd name="connsiteX115" fmla="*/ 2115917 w 2325894"/>
              <a:gd name="connsiteY115" fmla="*/ 1893125 h 2180854"/>
              <a:gd name="connsiteX116" fmla="*/ 2325894 w 2325894"/>
              <a:gd name="connsiteY116" fmla="*/ 1903762 h 2180854"/>
              <a:gd name="connsiteX117" fmla="*/ 2325894 w 2325894"/>
              <a:gd name="connsiteY117" fmla="*/ 1926863 h 2180854"/>
              <a:gd name="connsiteX118" fmla="*/ 2113563 w 2325894"/>
              <a:gd name="connsiteY118" fmla="*/ 1916107 h 2180854"/>
              <a:gd name="connsiteX119" fmla="*/ 257040 w 2325894"/>
              <a:gd name="connsiteY119" fmla="*/ 59745 h 2180854"/>
              <a:gd name="connsiteX120" fmla="*/ 126949 w 2325894"/>
              <a:gd name="connsiteY120" fmla="*/ 0 h 2180854"/>
              <a:gd name="connsiteX121" fmla="*/ 150160 w 2325894"/>
              <a:gd name="connsiteY121" fmla="*/ 0 h 2180854"/>
              <a:gd name="connsiteX122" fmla="*/ 153729 w 2325894"/>
              <a:gd name="connsiteY122" fmla="*/ 70454 h 2180854"/>
              <a:gd name="connsiteX123" fmla="*/ 2102955 w 2325894"/>
              <a:gd name="connsiteY123" fmla="*/ 2019530 h 2180854"/>
              <a:gd name="connsiteX124" fmla="*/ 2325894 w 2325894"/>
              <a:gd name="connsiteY124" fmla="*/ 2030824 h 2180854"/>
              <a:gd name="connsiteX125" fmla="*/ 2325894 w 2325894"/>
              <a:gd name="connsiteY125" fmla="*/ 2053925 h 2180854"/>
              <a:gd name="connsiteX126" fmla="*/ 2100598 w 2325894"/>
              <a:gd name="connsiteY126" fmla="*/ 2042512 h 2180854"/>
              <a:gd name="connsiteX127" fmla="*/ 130633 w 2325894"/>
              <a:gd name="connsiteY127" fmla="*/ 72714 h 2180854"/>
              <a:gd name="connsiteX128" fmla="*/ 0 w 2325894"/>
              <a:gd name="connsiteY128" fmla="*/ 0 h 2180854"/>
              <a:gd name="connsiteX129" fmla="*/ 23103 w 2325894"/>
              <a:gd name="connsiteY129" fmla="*/ 0 h 2180854"/>
              <a:gd name="connsiteX130" fmla="*/ 27324 w 2325894"/>
              <a:gd name="connsiteY130" fmla="*/ 83311 h 2180854"/>
              <a:gd name="connsiteX131" fmla="*/ 2089991 w 2325894"/>
              <a:gd name="connsiteY131" fmla="*/ 2145803 h 2180854"/>
              <a:gd name="connsiteX132" fmla="*/ 2325894 w 2325894"/>
              <a:gd name="connsiteY132" fmla="*/ 2157753 h 2180854"/>
              <a:gd name="connsiteX133" fmla="*/ 2325894 w 2325894"/>
              <a:gd name="connsiteY133" fmla="*/ 2180854 h 2180854"/>
              <a:gd name="connsiteX134" fmla="*/ 2087636 w 2325894"/>
              <a:gd name="connsiteY134" fmla="*/ 2168784 h 2180854"/>
              <a:gd name="connsiteX135" fmla="*/ 4341 w 2325894"/>
              <a:gd name="connsiteY135" fmla="*/ 85667 h 218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2325894" h="2180854">
                <a:moveTo>
                  <a:pt x="2066927" y="0"/>
                </a:moveTo>
                <a:lnTo>
                  <a:pt x="2098882" y="0"/>
                </a:lnTo>
                <a:lnTo>
                  <a:pt x="2128893" y="44463"/>
                </a:lnTo>
                <a:cubicBezTo>
                  <a:pt x="2166753" y="82308"/>
                  <a:pt x="2215417" y="109341"/>
                  <a:pt x="2269798" y="120493"/>
                </a:cubicBezTo>
                <a:lnTo>
                  <a:pt x="2325894" y="126162"/>
                </a:lnTo>
                <a:lnTo>
                  <a:pt x="2325894" y="149263"/>
                </a:lnTo>
                <a:lnTo>
                  <a:pt x="2265120" y="143117"/>
                </a:lnTo>
                <a:cubicBezTo>
                  <a:pt x="2186576" y="127002"/>
                  <a:pt x="2119077" y="80290"/>
                  <a:pt x="2075647" y="16048"/>
                </a:cubicBezTo>
                <a:close/>
                <a:moveTo>
                  <a:pt x="1926448" y="0"/>
                </a:moveTo>
                <a:lnTo>
                  <a:pt x="1950522" y="0"/>
                </a:lnTo>
                <a:lnTo>
                  <a:pt x="1952130" y="5167"/>
                </a:lnTo>
                <a:cubicBezTo>
                  <a:pt x="2003529" y="126455"/>
                  <a:pt x="2112323" y="217766"/>
                  <a:pt x="2244242" y="244834"/>
                </a:cubicBezTo>
                <a:lnTo>
                  <a:pt x="2325894" y="253091"/>
                </a:lnTo>
                <a:lnTo>
                  <a:pt x="2325894" y="276192"/>
                </a:lnTo>
                <a:lnTo>
                  <a:pt x="2239598" y="267464"/>
                </a:lnTo>
                <a:cubicBezTo>
                  <a:pt x="2100173" y="238852"/>
                  <a:pt x="1985178" y="142334"/>
                  <a:pt x="1930848" y="14141"/>
                </a:cubicBezTo>
                <a:close/>
                <a:moveTo>
                  <a:pt x="1794114" y="0"/>
                </a:moveTo>
                <a:lnTo>
                  <a:pt x="1818202" y="0"/>
                </a:lnTo>
                <a:lnTo>
                  <a:pt x="1835170" y="54535"/>
                </a:lnTo>
                <a:cubicBezTo>
                  <a:pt x="1902650" y="213778"/>
                  <a:pt x="2045483" y="333656"/>
                  <a:pt x="2218687" y="369191"/>
                </a:cubicBezTo>
                <a:lnTo>
                  <a:pt x="2325894" y="380032"/>
                </a:lnTo>
                <a:lnTo>
                  <a:pt x="2325894" y="403132"/>
                </a:lnTo>
                <a:lnTo>
                  <a:pt x="2214043" y="391825"/>
                </a:lnTo>
                <a:cubicBezTo>
                  <a:pt x="2033333" y="354761"/>
                  <a:pt x="1884299" y="229720"/>
                  <a:pt x="1813889" y="63559"/>
                </a:cubicBezTo>
                <a:close/>
                <a:moveTo>
                  <a:pt x="1661683" y="0"/>
                </a:moveTo>
                <a:lnTo>
                  <a:pt x="1685874" y="0"/>
                </a:lnTo>
                <a:lnTo>
                  <a:pt x="1718212" y="103965"/>
                </a:lnTo>
                <a:cubicBezTo>
                  <a:pt x="1801772" y="301203"/>
                  <a:pt x="1978643" y="449654"/>
                  <a:pt x="2193133" y="493659"/>
                </a:cubicBezTo>
                <a:lnTo>
                  <a:pt x="2325894" y="507083"/>
                </a:lnTo>
                <a:lnTo>
                  <a:pt x="2325894" y="530183"/>
                </a:lnTo>
                <a:lnTo>
                  <a:pt x="2188450" y="516288"/>
                </a:lnTo>
                <a:cubicBezTo>
                  <a:pt x="1966399" y="470740"/>
                  <a:pt x="1783312" y="317082"/>
                  <a:pt x="1696817" y="112939"/>
                </a:cubicBezTo>
                <a:close/>
                <a:moveTo>
                  <a:pt x="1531553" y="0"/>
                </a:moveTo>
                <a:lnTo>
                  <a:pt x="1554659" y="0"/>
                </a:lnTo>
                <a:lnTo>
                  <a:pt x="1555243" y="5776"/>
                </a:lnTo>
                <a:cubicBezTo>
                  <a:pt x="1623483" y="338327"/>
                  <a:pt x="1902268" y="594992"/>
                  <a:pt x="2245588" y="629962"/>
                </a:cubicBezTo>
                <a:lnTo>
                  <a:pt x="2325894" y="634030"/>
                </a:lnTo>
                <a:lnTo>
                  <a:pt x="2325894" y="657131"/>
                </a:lnTo>
                <a:lnTo>
                  <a:pt x="2243214" y="652943"/>
                </a:lnTo>
                <a:cubicBezTo>
                  <a:pt x="1889750" y="616944"/>
                  <a:pt x="1602834" y="352727"/>
                  <a:pt x="1532607" y="10419"/>
                </a:cubicBezTo>
                <a:close/>
                <a:moveTo>
                  <a:pt x="1404609" y="0"/>
                </a:moveTo>
                <a:lnTo>
                  <a:pt x="1427709" y="0"/>
                </a:lnTo>
                <a:lnTo>
                  <a:pt x="1430873" y="31287"/>
                </a:lnTo>
                <a:cubicBezTo>
                  <a:pt x="1510102" y="417452"/>
                  <a:pt x="1833798" y="715609"/>
                  <a:pt x="2232606" y="756233"/>
                </a:cubicBezTo>
                <a:lnTo>
                  <a:pt x="2325894" y="760959"/>
                </a:lnTo>
                <a:lnTo>
                  <a:pt x="2325894" y="784060"/>
                </a:lnTo>
                <a:lnTo>
                  <a:pt x="2230270" y="779216"/>
                </a:lnTo>
                <a:cubicBezTo>
                  <a:pt x="1821463" y="737574"/>
                  <a:pt x="1489501" y="431938"/>
                  <a:pt x="1408246" y="35964"/>
                </a:cubicBezTo>
                <a:close/>
                <a:moveTo>
                  <a:pt x="1274343" y="0"/>
                </a:moveTo>
                <a:lnTo>
                  <a:pt x="1300756" y="0"/>
                </a:lnTo>
                <a:lnTo>
                  <a:pt x="1306507" y="56884"/>
                </a:lnTo>
                <a:cubicBezTo>
                  <a:pt x="1396745" y="496788"/>
                  <a:pt x="1765420" y="836372"/>
                  <a:pt x="2219643" y="882640"/>
                </a:cubicBezTo>
                <a:lnTo>
                  <a:pt x="2325894" y="888022"/>
                </a:lnTo>
                <a:lnTo>
                  <a:pt x="2325894" y="911123"/>
                </a:lnTo>
                <a:lnTo>
                  <a:pt x="2217286" y="905621"/>
                </a:lnTo>
                <a:cubicBezTo>
                  <a:pt x="1752979" y="858324"/>
                  <a:pt x="1376027" y="511189"/>
                  <a:pt x="1283761" y="61528"/>
                </a:cubicBezTo>
                <a:close/>
                <a:moveTo>
                  <a:pt x="1146071" y="0"/>
                </a:moveTo>
                <a:lnTo>
                  <a:pt x="1169414" y="0"/>
                </a:lnTo>
                <a:lnTo>
                  <a:pt x="1182030" y="82429"/>
                </a:lnTo>
                <a:cubicBezTo>
                  <a:pt x="1283296" y="576000"/>
                  <a:pt x="1697029" y="957001"/>
                  <a:pt x="2206679" y="1008912"/>
                </a:cubicBezTo>
                <a:lnTo>
                  <a:pt x="2325894" y="1014951"/>
                </a:lnTo>
                <a:lnTo>
                  <a:pt x="2325894" y="1038052"/>
                </a:lnTo>
                <a:lnTo>
                  <a:pt x="2204323" y="1031893"/>
                </a:lnTo>
                <a:cubicBezTo>
                  <a:pt x="1684600" y="978953"/>
                  <a:pt x="1262670" y="590398"/>
                  <a:pt x="1159398" y="87072"/>
                </a:cubicBezTo>
                <a:close/>
                <a:moveTo>
                  <a:pt x="1017789" y="0"/>
                </a:moveTo>
                <a:lnTo>
                  <a:pt x="1041132" y="0"/>
                </a:lnTo>
                <a:lnTo>
                  <a:pt x="1057661" y="107992"/>
                </a:lnTo>
                <a:cubicBezTo>
                  <a:pt x="1169939" y="655229"/>
                  <a:pt x="1628650" y="1077653"/>
                  <a:pt x="2193716" y="1135208"/>
                </a:cubicBezTo>
                <a:lnTo>
                  <a:pt x="2325894" y="1141903"/>
                </a:lnTo>
                <a:lnTo>
                  <a:pt x="2325894" y="1165004"/>
                </a:lnTo>
                <a:lnTo>
                  <a:pt x="2191361" y="1158189"/>
                </a:lnTo>
                <a:cubicBezTo>
                  <a:pt x="1616222" y="1099606"/>
                  <a:pt x="1149313" y="669630"/>
                  <a:pt x="1035029" y="112636"/>
                </a:cubicBezTo>
                <a:close/>
                <a:moveTo>
                  <a:pt x="889397" y="0"/>
                </a:moveTo>
                <a:lnTo>
                  <a:pt x="912837" y="0"/>
                </a:lnTo>
                <a:lnTo>
                  <a:pt x="933296" y="133667"/>
                </a:lnTo>
                <a:cubicBezTo>
                  <a:pt x="1056582" y="734570"/>
                  <a:pt x="1560272" y="1198411"/>
                  <a:pt x="2180754" y="1261608"/>
                </a:cubicBezTo>
                <a:lnTo>
                  <a:pt x="2325894" y="1268960"/>
                </a:lnTo>
                <a:lnTo>
                  <a:pt x="2325894" y="1292061"/>
                </a:lnTo>
                <a:lnTo>
                  <a:pt x="2178378" y="1284588"/>
                </a:lnTo>
                <a:cubicBezTo>
                  <a:pt x="1547742" y="1220351"/>
                  <a:pt x="1035844" y="748879"/>
                  <a:pt x="910550" y="138199"/>
                </a:cubicBezTo>
                <a:close/>
                <a:moveTo>
                  <a:pt x="761929" y="0"/>
                </a:moveTo>
                <a:lnTo>
                  <a:pt x="785032" y="0"/>
                </a:lnTo>
                <a:lnTo>
                  <a:pt x="785312" y="5523"/>
                </a:lnTo>
                <a:cubicBezTo>
                  <a:pt x="859466" y="733364"/>
                  <a:pt x="1439889" y="1313736"/>
                  <a:pt x="2167790" y="1387884"/>
                </a:cubicBezTo>
                <a:lnTo>
                  <a:pt x="2325894" y="1395894"/>
                </a:lnTo>
                <a:lnTo>
                  <a:pt x="2325894" y="1418995"/>
                </a:lnTo>
                <a:lnTo>
                  <a:pt x="2165434" y="1410866"/>
                </a:lnTo>
                <a:cubicBezTo>
                  <a:pt x="1426685" y="1335609"/>
                  <a:pt x="837591" y="746563"/>
                  <a:pt x="762328" y="7877"/>
                </a:cubicBezTo>
                <a:close/>
                <a:moveTo>
                  <a:pt x="634980" y="0"/>
                </a:moveTo>
                <a:lnTo>
                  <a:pt x="658083" y="0"/>
                </a:lnTo>
                <a:lnTo>
                  <a:pt x="659019" y="18476"/>
                </a:lnTo>
                <a:cubicBezTo>
                  <a:pt x="739252" y="805990"/>
                  <a:pt x="1367247" y="1433931"/>
                  <a:pt x="2154827" y="1514157"/>
                </a:cubicBezTo>
                <a:lnTo>
                  <a:pt x="2325894" y="1522823"/>
                </a:lnTo>
                <a:lnTo>
                  <a:pt x="2325894" y="1545924"/>
                </a:lnTo>
                <a:lnTo>
                  <a:pt x="2152472" y="1537138"/>
                </a:lnTo>
                <a:cubicBezTo>
                  <a:pt x="1354048" y="1455804"/>
                  <a:pt x="717377" y="819188"/>
                  <a:pt x="636036" y="20831"/>
                </a:cubicBezTo>
                <a:close/>
                <a:moveTo>
                  <a:pt x="507911" y="0"/>
                </a:moveTo>
                <a:lnTo>
                  <a:pt x="531128" y="0"/>
                </a:lnTo>
                <a:lnTo>
                  <a:pt x="532727" y="31559"/>
                </a:lnTo>
                <a:cubicBezTo>
                  <a:pt x="619037" y="878744"/>
                  <a:pt x="1294606" y="1554259"/>
                  <a:pt x="2141864" y="1640562"/>
                </a:cubicBezTo>
                <a:lnTo>
                  <a:pt x="2325894" y="1649885"/>
                </a:lnTo>
                <a:lnTo>
                  <a:pt x="2325894" y="1672981"/>
                </a:lnTo>
                <a:lnTo>
                  <a:pt x="2139488" y="1663539"/>
                </a:lnTo>
                <a:cubicBezTo>
                  <a:pt x="1281294" y="1576127"/>
                  <a:pt x="597044" y="891939"/>
                  <a:pt x="509624" y="33818"/>
                </a:cubicBezTo>
                <a:close/>
                <a:moveTo>
                  <a:pt x="380961" y="0"/>
                </a:moveTo>
                <a:lnTo>
                  <a:pt x="404065" y="0"/>
                </a:lnTo>
                <a:lnTo>
                  <a:pt x="406316" y="44437"/>
                </a:lnTo>
                <a:cubicBezTo>
                  <a:pt x="498717" y="951387"/>
                  <a:pt x="1221951" y="1674473"/>
                  <a:pt x="2128900" y="1766854"/>
                </a:cubicBezTo>
                <a:lnTo>
                  <a:pt x="2325894" y="1776833"/>
                </a:lnTo>
                <a:lnTo>
                  <a:pt x="2325894" y="1799934"/>
                </a:lnTo>
                <a:lnTo>
                  <a:pt x="2126525" y="1789835"/>
                </a:lnTo>
                <a:cubicBezTo>
                  <a:pt x="1208653" y="1696346"/>
                  <a:pt x="476829" y="964585"/>
                  <a:pt x="383332" y="46792"/>
                </a:cubicBezTo>
                <a:close/>
                <a:moveTo>
                  <a:pt x="254013" y="0"/>
                </a:moveTo>
                <a:lnTo>
                  <a:pt x="277116" y="0"/>
                </a:lnTo>
                <a:lnTo>
                  <a:pt x="280023" y="57371"/>
                </a:lnTo>
                <a:cubicBezTo>
                  <a:pt x="378489" y="1023914"/>
                  <a:pt x="1149211" y="1794655"/>
                  <a:pt x="2115917" y="1893125"/>
                </a:cubicBezTo>
                <a:lnTo>
                  <a:pt x="2325894" y="1903762"/>
                </a:lnTo>
                <a:lnTo>
                  <a:pt x="2325894" y="1926863"/>
                </a:lnTo>
                <a:lnTo>
                  <a:pt x="2113563" y="1916107"/>
                </a:lnTo>
                <a:cubicBezTo>
                  <a:pt x="1136012" y="1816541"/>
                  <a:pt x="356615" y="1037211"/>
                  <a:pt x="257040" y="59745"/>
                </a:cubicBezTo>
                <a:close/>
                <a:moveTo>
                  <a:pt x="126949" y="0"/>
                </a:moveTo>
                <a:lnTo>
                  <a:pt x="150160" y="0"/>
                </a:lnTo>
                <a:lnTo>
                  <a:pt x="153729" y="70454"/>
                </a:lnTo>
                <a:cubicBezTo>
                  <a:pt x="258274" y="1096671"/>
                  <a:pt x="1076570" y="1914983"/>
                  <a:pt x="2102955" y="2019530"/>
                </a:cubicBezTo>
                <a:lnTo>
                  <a:pt x="2325894" y="2030824"/>
                </a:lnTo>
                <a:lnTo>
                  <a:pt x="2325894" y="2053925"/>
                </a:lnTo>
                <a:lnTo>
                  <a:pt x="2100598" y="2042512"/>
                </a:lnTo>
                <a:cubicBezTo>
                  <a:pt x="1063358" y="1936856"/>
                  <a:pt x="236298" y="1109866"/>
                  <a:pt x="130633" y="72714"/>
                </a:cubicBezTo>
                <a:close/>
                <a:moveTo>
                  <a:pt x="0" y="0"/>
                </a:moveTo>
                <a:lnTo>
                  <a:pt x="23103" y="0"/>
                </a:lnTo>
                <a:lnTo>
                  <a:pt x="27324" y="83311"/>
                </a:lnTo>
                <a:cubicBezTo>
                  <a:pt x="137958" y="1169290"/>
                  <a:pt x="1003916" y="2035178"/>
                  <a:pt x="2089991" y="2145803"/>
                </a:cubicBezTo>
                <a:lnTo>
                  <a:pt x="2325894" y="2157753"/>
                </a:lnTo>
                <a:lnTo>
                  <a:pt x="2325894" y="2180854"/>
                </a:lnTo>
                <a:lnTo>
                  <a:pt x="2087636" y="2168784"/>
                </a:lnTo>
                <a:cubicBezTo>
                  <a:pt x="990717" y="2057051"/>
                  <a:pt x="116084" y="1182492"/>
                  <a:pt x="4341" y="85667"/>
                </a:cubicBezTo>
                <a:close/>
              </a:path>
            </a:pathLst>
          </a:custGeom>
          <a:solidFill>
            <a:schemeClr val="accent3">
              <a:lumMod val="20000"/>
              <a:lumOff val="80000"/>
            </a:schemeClr>
          </a:solidFill>
          <a:ln w="476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hasCustomPrompt="1"/>
          </p:nvPr>
        </p:nvSpPr>
        <p:spPr/>
        <p:txBody>
          <a:bodyPr>
            <a:noAutofit/>
          </a:bodyPr>
          <a:lstStyle>
            <a:lvl1pPr>
              <a:lnSpc>
                <a:spcPct val="100000"/>
              </a:lnSpc>
              <a:defRPr/>
            </a:lvl1pPr>
          </a:lstStyle>
          <a:p>
            <a:r>
              <a:rPr lang="en-US" dirty="0"/>
              <a:t>Click to add title</a:t>
            </a:r>
          </a:p>
        </p:txBody>
      </p:sp>
      <p:sp>
        <p:nvSpPr>
          <p:cNvPr id="6" name="Footer Placeholder 5"/>
          <p:cNvSpPr>
            <a:spLocks noGrp="1"/>
          </p:cNvSpPr>
          <p:nvPr>
            <p:ph type="ftr" sz="quarter" idx="11"/>
          </p:nvPr>
        </p:nvSpPr>
        <p:spPr/>
        <p:txBody>
          <a:bodyPr>
            <a:noAutofit/>
          </a:bodyPr>
          <a:lstStyle>
            <a:lvl1pPr>
              <a:defRPr>
                <a:latin typeface="+mn-lt"/>
              </a:defRPr>
            </a:lvl1pPr>
          </a:lstStyle>
          <a:p>
            <a:r>
              <a:rPr lang="en-US" dirty="0"/>
              <a:t>Presentation title</a:t>
            </a:r>
          </a:p>
        </p:txBody>
      </p:sp>
      <p:sp>
        <p:nvSpPr>
          <p:cNvPr id="7" name="Slide Number Placeholder 6"/>
          <p:cNvSpPr>
            <a:spLocks noGrp="1"/>
          </p:cNvSpPr>
          <p:nvPr>
            <p:ph type="sldNum" sz="quarter" idx="12"/>
          </p:nvPr>
        </p:nvSpPr>
        <p:spPr/>
        <p:txBody>
          <a:bodyPr>
            <a:noAutofit/>
          </a:bodyPr>
          <a:lstStyle>
            <a:lvl1pPr>
              <a:defRPr>
                <a:latin typeface="+mn-lt"/>
              </a:defRPr>
            </a:lvl1pPr>
          </a:lstStyle>
          <a:p>
            <a:fld id="{48F63A3B-78C7-47BE-AE5E-E10140E04643}" type="slidenum">
              <a:rPr lang="en-US" smtClean="0"/>
              <a:pPr/>
              <a:t>‹#›</a:t>
            </a:fld>
            <a:endParaRPr lang="en-US" dirty="0"/>
          </a:p>
        </p:txBody>
      </p:sp>
      <p:sp>
        <p:nvSpPr>
          <p:cNvPr id="3" name="Content Placeholder 2"/>
          <p:cNvSpPr>
            <a:spLocks noGrp="1"/>
          </p:cNvSpPr>
          <p:nvPr>
            <p:ph sz="half" idx="1" hasCustomPrompt="1"/>
          </p:nvPr>
        </p:nvSpPr>
        <p:spPr>
          <a:xfrm>
            <a:off x="755904" y="2825496"/>
            <a:ext cx="10680192" cy="2834640"/>
          </a:xfrm>
        </p:spPr>
        <p:txBody>
          <a:bodyPr>
            <a:normAutofit/>
          </a:bodyPr>
          <a:lstStyle>
            <a:lvl1pPr>
              <a:defRPr sz="1800"/>
            </a:lvl1pPr>
            <a:lvl2pPr>
              <a:defRPr sz="1600"/>
            </a:lvl2pPr>
            <a:lvl3pPr>
              <a:defRPr sz="1400"/>
            </a:lvl3pPr>
            <a:lvl4pPr>
              <a:defRPr sz="1200"/>
            </a:lvl4pPr>
            <a:lvl5pPr>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39875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30" name="Freeform: Shape 29">
            <a:extLst>
              <a:ext uri="{FF2B5EF4-FFF2-40B4-BE49-F238E27FC236}">
                <a16:creationId xmlns:a16="http://schemas.microsoft.com/office/drawing/2014/main" id="{2459EA3C-8B88-5F1F-531E-7DA7DE55710B}"/>
              </a:ext>
              <a:ext uri="{C183D7F6-B498-43B3-948B-1728B52AA6E4}">
                <adec:decorative xmlns:adec="http://schemas.microsoft.com/office/drawing/2017/decorative" val="1"/>
              </a:ext>
            </a:extLst>
          </p:cNvPr>
          <p:cNvSpPr/>
          <p:nvPr userDrawn="1"/>
        </p:nvSpPr>
        <p:spPr>
          <a:xfrm>
            <a:off x="1" y="0"/>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hasCustomPrompt="1"/>
          </p:nvPr>
        </p:nvSpPr>
        <p:spPr>
          <a:xfrm>
            <a:off x="760938" y="731520"/>
            <a:ext cx="10665089" cy="1362057"/>
          </a:xfrm>
        </p:spPr>
        <p:txBody>
          <a:bodyPr>
            <a:noAutofit/>
          </a:bodyPr>
          <a:lstStyle>
            <a:lvl1pPr>
              <a:lnSpc>
                <a:spcPct val="100000"/>
              </a:lnSpc>
              <a:defRPr/>
            </a:lvl1pPr>
          </a:lstStyle>
          <a:p>
            <a:r>
              <a:rPr lang="en-US" dirty="0"/>
              <a:t>Click to add title</a:t>
            </a:r>
          </a:p>
        </p:txBody>
      </p:sp>
      <p:sp>
        <p:nvSpPr>
          <p:cNvPr id="6" name="Footer Placeholder 5"/>
          <p:cNvSpPr>
            <a:spLocks noGrp="1"/>
          </p:cNvSpPr>
          <p:nvPr>
            <p:ph type="ftr" sz="quarter" idx="11"/>
          </p:nvPr>
        </p:nvSpPr>
        <p:spPr/>
        <p:txBody>
          <a:bodyPr>
            <a:noAutofit/>
          </a:bodyPr>
          <a:lstStyle>
            <a:lvl1pPr>
              <a:defRPr>
                <a:latin typeface="+mn-lt"/>
              </a:defRPr>
            </a:lvl1pPr>
          </a:lstStyle>
          <a:p>
            <a:r>
              <a:rPr lang="en-US" dirty="0"/>
              <a:t>Presentation title</a:t>
            </a:r>
          </a:p>
        </p:txBody>
      </p:sp>
      <p:sp>
        <p:nvSpPr>
          <p:cNvPr id="7" name="Slide Number Placeholder 6"/>
          <p:cNvSpPr>
            <a:spLocks noGrp="1"/>
          </p:cNvSpPr>
          <p:nvPr>
            <p:ph type="sldNum" sz="quarter" idx="12"/>
          </p:nvPr>
        </p:nvSpPr>
        <p:spPr/>
        <p:txBody>
          <a:bodyPr>
            <a:noAutofit/>
          </a:bodyPr>
          <a:lstStyle>
            <a:lvl1pPr>
              <a:defRPr>
                <a:latin typeface="+mn-lt"/>
              </a:defRPr>
            </a:lvl1pPr>
          </a:lstStyle>
          <a:p>
            <a:fld id="{48F63A3B-78C7-47BE-AE5E-E10140E04643}" type="slidenum">
              <a:rPr lang="en-US" smtClean="0"/>
              <a:pPr/>
              <a:t>‹#›</a:t>
            </a:fld>
            <a:endParaRPr lang="en-US" dirty="0"/>
          </a:p>
        </p:txBody>
      </p:sp>
      <p:sp>
        <p:nvSpPr>
          <p:cNvPr id="3" name="Content Placeholder 2"/>
          <p:cNvSpPr>
            <a:spLocks noGrp="1"/>
          </p:cNvSpPr>
          <p:nvPr>
            <p:ph sz="half" idx="1" hasCustomPrompt="1"/>
          </p:nvPr>
        </p:nvSpPr>
        <p:spPr>
          <a:xfrm>
            <a:off x="539496" y="2103120"/>
            <a:ext cx="11119104" cy="4434840"/>
          </a:xfrm>
        </p:spPr>
        <p:txBody>
          <a:bodyPr>
            <a:normAutofit/>
          </a:bodyPr>
          <a:lstStyle>
            <a:lvl1pPr>
              <a:defRPr sz="1800"/>
            </a:lvl1pPr>
            <a:lvl2pPr>
              <a:defRPr sz="1600"/>
            </a:lvl2pPr>
            <a:lvl3pPr>
              <a:defRPr sz="1400"/>
            </a:lvl3pPr>
            <a:lvl4pPr>
              <a:defRPr sz="1200"/>
            </a:lvl4pPr>
            <a:lvl5pPr>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08042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am x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4E8AF-9DFE-7077-DB36-941F6490BAD8}"/>
              </a:ext>
            </a:extLst>
          </p:cNvPr>
          <p:cNvSpPr>
            <a:spLocks noGrp="1"/>
          </p:cNvSpPr>
          <p:nvPr>
            <p:ph type="title" hasCustomPrompt="1"/>
          </p:nvPr>
        </p:nvSpPr>
        <p:spPr>
          <a:xfrm>
            <a:off x="760937" y="755729"/>
            <a:ext cx="10665089" cy="859972"/>
          </a:xfrm>
        </p:spPr>
        <p:txBody>
          <a:bodyPr>
            <a:noAutofit/>
          </a:bodyPr>
          <a:lstStyle>
            <a:lvl1pPr>
              <a:lnSpc>
                <a:spcPct val="100000"/>
              </a:lnSpc>
              <a:defRPr/>
            </a:lvl1pPr>
          </a:lstStyle>
          <a:p>
            <a:r>
              <a:rPr lang="en-US" dirty="0"/>
              <a:t>Click to add title</a:t>
            </a:r>
          </a:p>
        </p:txBody>
      </p:sp>
      <p:sp>
        <p:nvSpPr>
          <p:cNvPr id="4" name="Footer Placeholder 3">
            <a:extLst>
              <a:ext uri="{FF2B5EF4-FFF2-40B4-BE49-F238E27FC236}">
                <a16:creationId xmlns:a16="http://schemas.microsoft.com/office/drawing/2014/main" id="{43B58B80-D2DB-A0A1-0362-1157E9087574}"/>
              </a:ext>
            </a:extLst>
          </p:cNvPr>
          <p:cNvSpPr>
            <a:spLocks noGrp="1"/>
          </p:cNvSpPr>
          <p:nvPr>
            <p:ph type="ftr" sz="quarter" idx="11"/>
          </p:nvPr>
        </p:nvSpPr>
        <p:spPr/>
        <p:txBody>
          <a:bodyPr>
            <a:noAutofit/>
          </a:bodyPr>
          <a:lstStyle>
            <a:lvl1pPr>
              <a:defRPr>
                <a:latin typeface="+mn-lt"/>
              </a:defRPr>
            </a:lvl1pPr>
          </a:lstStyle>
          <a:p>
            <a:r>
              <a:rPr lang="en-US" dirty="0"/>
              <a:t>Presentation title</a:t>
            </a:r>
          </a:p>
        </p:txBody>
      </p:sp>
      <p:sp>
        <p:nvSpPr>
          <p:cNvPr id="5" name="Slide Number Placeholder 4">
            <a:extLst>
              <a:ext uri="{FF2B5EF4-FFF2-40B4-BE49-F238E27FC236}">
                <a16:creationId xmlns:a16="http://schemas.microsoft.com/office/drawing/2014/main" id="{B62C22E6-000A-05BA-5872-EF37F029AB00}"/>
              </a:ext>
            </a:extLst>
          </p:cNvPr>
          <p:cNvSpPr>
            <a:spLocks noGrp="1"/>
          </p:cNvSpPr>
          <p:nvPr>
            <p:ph type="sldNum" sz="quarter" idx="12"/>
          </p:nvPr>
        </p:nvSpPr>
        <p:spPr/>
        <p:txBody>
          <a:bodyPr>
            <a:noAutofit/>
          </a:bodyPr>
          <a:lstStyle>
            <a:lvl1pPr>
              <a:defRPr>
                <a:latin typeface="+mn-lt"/>
              </a:defRPr>
            </a:lvl1pPr>
          </a:lstStyle>
          <a:p>
            <a:fld id="{48F63A3B-78C7-47BE-AE5E-E10140E04643}" type="slidenum">
              <a:rPr lang="en-US" smtClean="0"/>
              <a:pPr/>
              <a:t>‹#›</a:t>
            </a:fld>
            <a:endParaRPr lang="en-US" dirty="0"/>
          </a:p>
        </p:txBody>
      </p:sp>
      <p:sp>
        <p:nvSpPr>
          <p:cNvPr id="17" name="Picture Placeholder 16">
            <a:extLst>
              <a:ext uri="{FF2B5EF4-FFF2-40B4-BE49-F238E27FC236}">
                <a16:creationId xmlns:a16="http://schemas.microsoft.com/office/drawing/2014/main" id="{6AAAFB85-16C0-836A-1D0D-E65277CC341D}"/>
              </a:ext>
            </a:extLst>
          </p:cNvPr>
          <p:cNvSpPr>
            <a:spLocks noGrp="1"/>
          </p:cNvSpPr>
          <p:nvPr>
            <p:ph type="pic" sz="quarter" idx="13" hasCustomPrompt="1"/>
          </p:nvPr>
        </p:nvSpPr>
        <p:spPr>
          <a:xfrm>
            <a:off x="1271016" y="1674543"/>
            <a:ext cx="2029968" cy="1828800"/>
          </a:xfrm>
          <a:solidFill>
            <a:schemeClr val="accent4">
              <a:lumMod val="60000"/>
              <a:lumOff val="40000"/>
            </a:schemeClr>
          </a:solidFill>
          <a:ln>
            <a:noFill/>
          </a:ln>
        </p:spPr>
        <p:txBody>
          <a:bodyPr anchor="t" anchorCtr="0">
            <a:noAutofit/>
          </a:bodyPr>
          <a:lstStyle>
            <a:lvl1pPr marL="0" indent="0" algn="ctr">
              <a:buNone/>
              <a:defRPr sz="1200"/>
            </a:lvl1pPr>
          </a:lstStyle>
          <a:p>
            <a:r>
              <a:rPr lang="en-US" dirty="0"/>
              <a:t>Click to add picture</a:t>
            </a:r>
          </a:p>
        </p:txBody>
      </p:sp>
      <p:sp>
        <p:nvSpPr>
          <p:cNvPr id="19" name="Text Placeholder 18">
            <a:extLst>
              <a:ext uri="{FF2B5EF4-FFF2-40B4-BE49-F238E27FC236}">
                <a16:creationId xmlns:a16="http://schemas.microsoft.com/office/drawing/2014/main" id="{FB04BFFD-8D76-D31F-232F-38A7065ACAF3}"/>
              </a:ext>
            </a:extLst>
          </p:cNvPr>
          <p:cNvSpPr>
            <a:spLocks noGrp="1"/>
          </p:cNvSpPr>
          <p:nvPr>
            <p:ph type="body" sz="quarter" idx="14" hasCustomPrompt="1"/>
          </p:nvPr>
        </p:nvSpPr>
        <p:spPr>
          <a:xfrm>
            <a:off x="1271016" y="3320463"/>
            <a:ext cx="2029968" cy="694944"/>
          </a:xfrm>
          <a:solidFill>
            <a:schemeClr val="accent4"/>
          </a:solidFill>
        </p:spPr>
        <p:txBody>
          <a:bodyPr lIns="0" tIns="155448" rIns="0" anchor="t" anchorCtr="0">
            <a:normAutofit/>
          </a:bodyPr>
          <a:lstStyle>
            <a:lvl1pPr marL="0" indent="0" algn="ctr">
              <a:spcBef>
                <a:spcPts val="0"/>
              </a:spcBef>
              <a:buNone/>
              <a:defRPr sz="1400" b="0" cap="all" spc="20" baseline="0">
                <a:solidFill>
                  <a:schemeClr val="accent6"/>
                </a:solidFill>
                <a:latin typeface="+mj-lt"/>
                <a:cs typeface="Arial" panose="020B0604020202020204" pitchFamily="34" charset="0"/>
              </a:defRPr>
            </a:lvl1pPr>
          </a:lstStyle>
          <a:p>
            <a:pPr lvl="0"/>
            <a:r>
              <a:rPr lang="en-US" dirty="0"/>
              <a:t>Add Text</a:t>
            </a:r>
          </a:p>
        </p:txBody>
      </p:sp>
      <p:sp>
        <p:nvSpPr>
          <p:cNvPr id="21" name="Text Placeholder 20">
            <a:extLst>
              <a:ext uri="{FF2B5EF4-FFF2-40B4-BE49-F238E27FC236}">
                <a16:creationId xmlns:a16="http://schemas.microsoft.com/office/drawing/2014/main" id="{75A2E03A-AFB4-3868-FAB5-A24228FA8A04}"/>
              </a:ext>
            </a:extLst>
          </p:cNvPr>
          <p:cNvSpPr>
            <a:spLocks noGrp="1"/>
          </p:cNvSpPr>
          <p:nvPr>
            <p:ph type="body" sz="quarter" idx="15" hasCustomPrompt="1"/>
          </p:nvPr>
        </p:nvSpPr>
        <p:spPr>
          <a:xfrm>
            <a:off x="1271016" y="3696472"/>
            <a:ext cx="2029968" cy="269240"/>
          </a:xfrm>
        </p:spPr>
        <p:txBody>
          <a:bodyPr anchor="t" anchorCtr="0">
            <a:normAutofit/>
          </a:bodyPr>
          <a:lstStyle>
            <a:lvl1pPr marL="0" indent="0" algn="ctr">
              <a:buNone/>
              <a:defRPr sz="1200" spc="20" baseline="0"/>
            </a:lvl1pPr>
          </a:lstStyle>
          <a:p>
            <a:pPr lvl="0"/>
            <a:r>
              <a:rPr lang="en-US" dirty="0"/>
              <a:t>Click to add text</a:t>
            </a:r>
          </a:p>
        </p:txBody>
      </p:sp>
      <p:sp>
        <p:nvSpPr>
          <p:cNvPr id="10" name="Picture Placeholder 16">
            <a:extLst>
              <a:ext uri="{FF2B5EF4-FFF2-40B4-BE49-F238E27FC236}">
                <a16:creationId xmlns:a16="http://schemas.microsoft.com/office/drawing/2014/main" id="{BB749B9A-080F-37C0-08E6-909A5DA554D4}"/>
              </a:ext>
            </a:extLst>
          </p:cNvPr>
          <p:cNvSpPr>
            <a:spLocks noGrp="1"/>
          </p:cNvSpPr>
          <p:nvPr>
            <p:ph type="pic" sz="quarter" idx="25" hasCustomPrompt="1"/>
          </p:nvPr>
        </p:nvSpPr>
        <p:spPr>
          <a:xfrm>
            <a:off x="1271016" y="4273471"/>
            <a:ext cx="2029968" cy="1828800"/>
          </a:xfrm>
          <a:solidFill>
            <a:schemeClr val="accent4">
              <a:lumMod val="60000"/>
              <a:lumOff val="40000"/>
            </a:schemeClr>
          </a:solidFill>
          <a:ln>
            <a:noFill/>
          </a:ln>
        </p:spPr>
        <p:txBody>
          <a:bodyPr anchor="t" anchorCtr="0">
            <a:noAutofit/>
          </a:bodyPr>
          <a:lstStyle>
            <a:lvl1pPr marL="0" indent="0" algn="ctr">
              <a:buNone/>
              <a:defRPr sz="1200"/>
            </a:lvl1pPr>
          </a:lstStyle>
          <a:p>
            <a:pPr marL="0" marR="0" lvl="0" indent="0" algn="ctr" defTabSz="914400" rtl="0" eaLnBrk="1" fontAlgn="auto" latinLnBrk="0" hangingPunct="1">
              <a:lnSpc>
                <a:spcPct val="100000"/>
              </a:lnSpc>
              <a:spcBef>
                <a:spcPts val="360"/>
              </a:spcBef>
              <a:spcAft>
                <a:spcPts val="0"/>
              </a:spcAft>
              <a:buClrTx/>
              <a:buSzTx/>
              <a:buFont typeface="Arial" panose="020B0604020202020204" pitchFamily="34" charset="0"/>
              <a:buNone/>
              <a:tabLst/>
              <a:defRPr/>
            </a:pPr>
            <a:r>
              <a:rPr lang="en-US" dirty="0"/>
              <a:t>Click to add picture</a:t>
            </a:r>
          </a:p>
          <a:p>
            <a:endParaRPr lang="en-US" dirty="0"/>
          </a:p>
        </p:txBody>
      </p:sp>
      <p:sp>
        <p:nvSpPr>
          <p:cNvPr id="14" name="Text Placeholder 18">
            <a:extLst>
              <a:ext uri="{FF2B5EF4-FFF2-40B4-BE49-F238E27FC236}">
                <a16:creationId xmlns:a16="http://schemas.microsoft.com/office/drawing/2014/main" id="{C4C7516E-0853-87BE-108B-697DD8E0DA75}"/>
              </a:ext>
            </a:extLst>
          </p:cNvPr>
          <p:cNvSpPr>
            <a:spLocks noGrp="1"/>
          </p:cNvSpPr>
          <p:nvPr>
            <p:ph type="body" sz="quarter" idx="29" hasCustomPrompt="1"/>
          </p:nvPr>
        </p:nvSpPr>
        <p:spPr>
          <a:xfrm>
            <a:off x="1271016" y="5919391"/>
            <a:ext cx="2029968" cy="694944"/>
          </a:xfrm>
          <a:solidFill>
            <a:schemeClr val="accent1"/>
          </a:solidFill>
        </p:spPr>
        <p:txBody>
          <a:bodyPr lIns="0" tIns="155448" rIns="0" anchor="t" anchorCtr="0">
            <a:normAutofit/>
          </a:bodyPr>
          <a:lstStyle>
            <a:lvl1pPr marL="0" indent="0" algn="ctr">
              <a:spcBef>
                <a:spcPts val="0"/>
              </a:spcBef>
              <a:buNone/>
              <a:defRPr sz="1400" b="0" cap="all" spc="20" baseline="0">
                <a:solidFill>
                  <a:schemeClr val="accent6"/>
                </a:solidFill>
                <a:latin typeface="+mj-lt"/>
                <a:cs typeface="Arial" panose="020B0604020202020204" pitchFamily="34" charset="0"/>
              </a:defRPr>
            </a:lvl1pPr>
          </a:lstStyle>
          <a:p>
            <a:pPr lvl="0"/>
            <a:r>
              <a:rPr lang="en-US" dirty="0"/>
              <a:t>Add Text</a:t>
            </a:r>
          </a:p>
        </p:txBody>
      </p:sp>
      <p:sp>
        <p:nvSpPr>
          <p:cNvPr id="15" name="Text Placeholder 20">
            <a:extLst>
              <a:ext uri="{FF2B5EF4-FFF2-40B4-BE49-F238E27FC236}">
                <a16:creationId xmlns:a16="http://schemas.microsoft.com/office/drawing/2014/main" id="{FB1A74E1-7CEB-F501-F998-7361A20F7349}"/>
              </a:ext>
            </a:extLst>
          </p:cNvPr>
          <p:cNvSpPr>
            <a:spLocks noGrp="1"/>
          </p:cNvSpPr>
          <p:nvPr>
            <p:ph type="body" sz="quarter" idx="30" hasCustomPrompt="1"/>
          </p:nvPr>
        </p:nvSpPr>
        <p:spPr>
          <a:xfrm>
            <a:off x="1271016" y="6295400"/>
            <a:ext cx="2029968" cy="269240"/>
          </a:xfrm>
        </p:spPr>
        <p:txBody>
          <a:bodyPr anchor="t" anchorCtr="0">
            <a:normAutofit/>
          </a:bodyPr>
          <a:lstStyle>
            <a:lvl1pPr marL="0" indent="0" algn="ctr">
              <a:buNone/>
              <a:defRPr sz="1200" spc="20" baseline="0"/>
            </a:lvl1pPr>
          </a:lstStyle>
          <a:p>
            <a:pPr lvl="0"/>
            <a:r>
              <a:rPr lang="en-US" dirty="0"/>
              <a:t>Click to add text</a:t>
            </a:r>
          </a:p>
        </p:txBody>
      </p:sp>
      <p:sp>
        <p:nvSpPr>
          <p:cNvPr id="23" name="Picture Placeholder 16">
            <a:extLst>
              <a:ext uri="{FF2B5EF4-FFF2-40B4-BE49-F238E27FC236}">
                <a16:creationId xmlns:a16="http://schemas.microsoft.com/office/drawing/2014/main" id="{FBADCD1B-D9E0-EA12-0DD5-22E5C60E5D6B}"/>
              </a:ext>
            </a:extLst>
          </p:cNvPr>
          <p:cNvSpPr>
            <a:spLocks noGrp="1"/>
          </p:cNvSpPr>
          <p:nvPr>
            <p:ph type="pic" sz="quarter" idx="17" hasCustomPrompt="1"/>
          </p:nvPr>
        </p:nvSpPr>
        <p:spPr>
          <a:xfrm>
            <a:off x="3828288" y="1674543"/>
            <a:ext cx="2029968" cy="1828800"/>
          </a:xfrm>
          <a:solidFill>
            <a:schemeClr val="accent4">
              <a:lumMod val="60000"/>
              <a:lumOff val="40000"/>
            </a:schemeClr>
          </a:solidFill>
          <a:ln>
            <a:noFill/>
          </a:ln>
        </p:spPr>
        <p:txBody>
          <a:bodyPr anchor="t" anchorCtr="0">
            <a:noAutofit/>
          </a:bodyPr>
          <a:lstStyle>
            <a:lvl1pPr marL="0" indent="0" algn="ctr">
              <a:buNone/>
              <a:defRPr sz="1200"/>
            </a:lvl1pPr>
          </a:lstStyle>
          <a:p>
            <a:pPr marL="0" marR="0" lvl="0" indent="0" algn="ctr" defTabSz="914400" rtl="0" eaLnBrk="1" fontAlgn="auto" latinLnBrk="0" hangingPunct="1">
              <a:lnSpc>
                <a:spcPct val="100000"/>
              </a:lnSpc>
              <a:spcBef>
                <a:spcPts val="360"/>
              </a:spcBef>
              <a:spcAft>
                <a:spcPts val="0"/>
              </a:spcAft>
              <a:buClrTx/>
              <a:buSzTx/>
              <a:buFont typeface="Arial" panose="020B0604020202020204" pitchFamily="34" charset="0"/>
              <a:buNone/>
              <a:tabLst/>
              <a:defRPr/>
            </a:pPr>
            <a:r>
              <a:rPr lang="en-US" dirty="0"/>
              <a:t>Click to add picture</a:t>
            </a:r>
          </a:p>
          <a:p>
            <a:endParaRPr lang="en-US" dirty="0"/>
          </a:p>
        </p:txBody>
      </p:sp>
      <p:sp>
        <p:nvSpPr>
          <p:cNvPr id="22" name="Text Placeholder 18">
            <a:extLst>
              <a:ext uri="{FF2B5EF4-FFF2-40B4-BE49-F238E27FC236}">
                <a16:creationId xmlns:a16="http://schemas.microsoft.com/office/drawing/2014/main" id="{AD33972D-9092-4B3C-A699-07849068AF1D}"/>
              </a:ext>
            </a:extLst>
          </p:cNvPr>
          <p:cNvSpPr>
            <a:spLocks noGrp="1"/>
          </p:cNvSpPr>
          <p:nvPr>
            <p:ph type="body" sz="quarter" idx="16" hasCustomPrompt="1"/>
          </p:nvPr>
        </p:nvSpPr>
        <p:spPr>
          <a:xfrm>
            <a:off x="3828288" y="3320463"/>
            <a:ext cx="2029968" cy="694944"/>
          </a:xfrm>
          <a:solidFill>
            <a:schemeClr val="accent1"/>
          </a:solidFill>
        </p:spPr>
        <p:txBody>
          <a:bodyPr lIns="0" tIns="155448" rIns="0" anchor="t" anchorCtr="0">
            <a:normAutofit/>
          </a:bodyPr>
          <a:lstStyle>
            <a:lvl1pPr marL="0" indent="0" algn="ctr">
              <a:spcBef>
                <a:spcPts val="0"/>
              </a:spcBef>
              <a:buNone/>
              <a:defRPr sz="1400" b="0" cap="all" spc="20" baseline="0">
                <a:solidFill>
                  <a:schemeClr val="accent6"/>
                </a:solidFill>
                <a:latin typeface="+mj-lt"/>
                <a:cs typeface="Arial" panose="020B0604020202020204" pitchFamily="34" charset="0"/>
              </a:defRPr>
            </a:lvl1pPr>
          </a:lstStyle>
          <a:p>
            <a:pPr lvl="0"/>
            <a:r>
              <a:rPr lang="en-US" dirty="0"/>
              <a:t>Add Text</a:t>
            </a:r>
          </a:p>
        </p:txBody>
      </p:sp>
      <p:sp>
        <p:nvSpPr>
          <p:cNvPr id="24" name="Text Placeholder 20">
            <a:extLst>
              <a:ext uri="{FF2B5EF4-FFF2-40B4-BE49-F238E27FC236}">
                <a16:creationId xmlns:a16="http://schemas.microsoft.com/office/drawing/2014/main" id="{B54F15B1-EAC3-0113-6737-C64480876C5F}"/>
              </a:ext>
            </a:extLst>
          </p:cNvPr>
          <p:cNvSpPr>
            <a:spLocks noGrp="1"/>
          </p:cNvSpPr>
          <p:nvPr>
            <p:ph type="body" sz="quarter" idx="18" hasCustomPrompt="1"/>
          </p:nvPr>
        </p:nvSpPr>
        <p:spPr>
          <a:xfrm>
            <a:off x="3828288" y="3696472"/>
            <a:ext cx="2029968" cy="269240"/>
          </a:xfrm>
        </p:spPr>
        <p:txBody>
          <a:bodyPr anchor="t" anchorCtr="0">
            <a:normAutofit/>
          </a:bodyPr>
          <a:lstStyle>
            <a:lvl1pPr marL="0" indent="0" algn="ctr">
              <a:buNone/>
              <a:defRPr sz="1200" spc="20" baseline="0"/>
            </a:lvl1pPr>
          </a:lstStyle>
          <a:p>
            <a:pPr lvl="0"/>
            <a:r>
              <a:rPr lang="en-US" dirty="0"/>
              <a:t>Click to add text</a:t>
            </a:r>
          </a:p>
        </p:txBody>
      </p:sp>
      <p:sp>
        <p:nvSpPr>
          <p:cNvPr id="11" name="Picture Placeholder 16">
            <a:extLst>
              <a:ext uri="{FF2B5EF4-FFF2-40B4-BE49-F238E27FC236}">
                <a16:creationId xmlns:a16="http://schemas.microsoft.com/office/drawing/2014/main" id="{B5D5100A-3D51-45DB-3A84-9E7FB85261E3}"/>
              </a:ext>
            </a:extLst>
          </p:cNvPr>
          <p:cNvSpPr>
            <a:spLocks noGrp="1"/>
          </p:cNvSpPr>
          <p:nvPr>
            <p:ph type="pic" sz="quarter" idx="26" hasCustomPrompt="1"/>
          </p:nvPr>
        </p:nvSpPr>
        <p:spPr>
          <a:xfrm>
            <a:off x="3828288" y="4273471"/>
            <a:ext cx="2029968" cy="1828800"/>
          </a:xfrm>
          <a:solidFill>
            <a:schemeClr val="accent4">
              <a:lumMod val="60000"/>
              <a:lumOff val="40000"/>
            </a:schemeClr>
          </a:solidFill>
          <a:ln>
            <a:noFill/>
          </a:ln>
        </p:spPr>
        <p:txBody>
          <a:bodyPr anchor="t" anchorCtr="0">
            <a:noAutofit/>
          </a:bodyPr>
          <a:lstStyle>
            <a:lvl1pPr marL="0" indent="0" algn="ctr">
              <a:buNone/>
              <a:defRPr sz="1200"/>
            </a:lvl1pPr>
          </a:lstStyle>
          <a:p>
            <a:pPr marL="0" marR="0" lvl="0" indent="0" algn="ctr" defTabSz="914400" rtl="0" eaLnBrk="1" fontAlgn="auto" latinLnBrk="0" hangingPunct="1">
              <a:lnSpc>
                <a:spcPct val="100000"/>
              </a:lnSpc>
              <a:spcBef>
                <a:spcPts val="360"/>
              </a:spcBef>
              <a:spcAft>
                <a:spcPts val="0"/>
              </a:spcAft>
              <a:buClrTx/>
              <a:buSzTx/>
              <a:buFont typeface="Arial" panose="020B0604020202020204" pitchFamily="34" charset="0"/>
              <a:buNone/>
              <a:tabLst/>
              <a:defRPr/>
            </a:pPr>
            <a:r>
              <a:rPr lang="en-US" dirty="0"/>
              <a:t>Click to add picture</a:t>
            </a:r>
          </a:p>
          <a:p>
            <a:endParaRPr lang="en-US" dirty="0"/>
          </a:p>
        </p:txBody>
      </p:sp>
      <p:sp>
        <p:nvSpPr>
          <p:cNvPr id="16" name="Text Placeholder 18">
            <a:extLst>
              <a:ext uri="{FF2B5EF4-FFF2-40B4-BE49-F238E27FC236}">
                <a16:creationId xmlns:a16="http://schemas.microsoft.com/office/drawing/2014/main" id="{B775B771-678A-D917-7FE0-5DA7A23CCE25}"/>
              </a:ext>
            </a:extLst>
          </p:cNvPr>
          <p:cNvSpPr>
            <a:spLocks noGrp="1"/>
          </p:cNvSpPr>
          <p:nvPr>
            <p:ph type="body" sz="quarter" idx="31" hasCustomPrompt="1"/>
          </p:nvPr>
        </p:nvSpPr>
        <p:spPr>
          <a:xfrm>
            <a:off x="3828288" y="5919391"/>
            <a:ext cx="2029968" cy="694944"/>
          </a:xfrm>
          <a:solidFill>
            <a:schemeClr val="accent4"/>
          </a:solidFill>
        </p:spPr>
        <p:txBody>
          <a:bodyPr lIns="0" tIns="155448" rIns="0" anchor="t" anchorCtr="0">
            <a:normAutofit/>
          </a:bodyPr>
          <a:lstStyle>
            <a:lvl1pPr marL="0" indent="0" algn="ctr">
              <a:spcBef>
                <a:spcPts val="0"/>
              </a:spcBef>
              <a:buNone/>
              <a:defRPr sz="1400" b="0" cap="all" spc="20" baseline="0">
                <a:solidFill>
                  <a:schemeClr val="accent6"/>
                </a:solidFill>
                <a:latin typeface="+mj-lt"/>
                <a:cs typeface="Arial" panose="020B0604020202020204" pitchFamily="34" charset="0"/>
              </a:defRPr>
            </a:lvl1pPr>
          </a:lstStyle>
          <a:p>
            <a:pPr lvl="0"/>
            <a:r>
              <a:rPr lang="en-US" dirty="0"/>
              <a:t>Add Text</a:t>
            </a:r>
          </a:p>
        </p:txBody>
      </p:sp>
      <p:sp>
        <p:nvSpPr>
          <p:cNvPr id="18" name="Text Placeholder 20">
            <a:extLst>
              <a:ext uri="{FF2B5EF4-FFF2-40B4-BE49-F238E27FC236}">
                <a16:creationId xmlns:a16="http://schemas.microsoft.com/office/drawing/2014/main" id="{AA2B9540-B92A-AD9C-C01A-B08A98BF8455}"/>
              </a:ext>
            </a:extLst>
          </p:cNvPr>
          <p:cNvSpPr>
            <a:spLocks noGrp="1"/>
          </p:cNvSpPr>
          <p:nvPr>
            <p:ph type="body" sz="quarter" idx="32" hasCustomPrompt="1"/>
          </p:nvPr>
        </p:nvSpPr>
        <p:spPr>
          <a:xfrm>
            <a:off x="3828288" y="6295400"/>
            <a:ext cx="2029968" cy="269240"/>
          </a:xfrm>
        </p:spPr>
        <p:txBody>
          <a:bodyPr anchor="t" anchorCtr="0">
            <a:normAutofit/>
          </a:bodyPr>
          <a:lstStyle>
            <a:lvl1pPr marL="0" indent="0" algn="ctr">
              <a:buNone/>
              <a:defRPr sz="1200" spc="20" baseline="0"/>
            </a:lvl1pPr>
          </a:lstStyle>
          <a:p>
            <a:pPr lvl="0"/>
            <a:r>
              <a:rPr lang="en-US" dirty="0"/>
              <a:t>Click to add text</a:t>
            </a:r>
          </a:p>
        </p:txBody>
      </p:sp>
      <p:sp>
        <p:nvSpPr>
          <p:cNvPr id="26" name="Picture Placeholder 16">
            <a:extLst>
              <a:ext uri="{FF2B5EF4-FFF2-40B4-BE49-F238E27FC236}">
                <a16:creationId xmlns:a16="http://schemas.microsoft.com/office/drawing/2014/main" id="{FCEED0A5-9A71-D54A-91FC-264BD71DDED3}"/>
              </a:ext>
            </a:extLst>
          </p:cNvPr>
          <p:cNvSpPr>
            <a:spLocks noGrp="1"/>
          </p:cNvSpPr>
          <p:nvPr>
            <p:ph type="pic" sz="quarter" idx="20" hasCustomPrompt="1"/>
          </p:nvPr>
        </p:nvSpPr>
        <p:spPr>
          <a:xfrm>
            <a:off x="6385560" y="1674543"/>
            <a:ext cx="2029968" cy="1828800"/>
          </a:xfrm>
          <a:solidFill>
            <a:schemeClr val="accent4">
              <a:lumMod val="60000"/>
              <a:lumOff val="40000"/>
            </a:schemeClr>
          </a:solidFill>
          <a:ln>
            <a:noFill/>
          </a:ln>
        </p:spPr>
        <p:txBody>
          <a:bodyPr anchor="t" anchorCtr="0">
            <a:noAutofit/>
          </a:bodyPr>
          <a:lstStyle>
            <a:lvl1pPr marL="0" indent="0" algn="ctr">
              <a:buNone/>
              <a:defRPr sz="1200"/>
            </a:lvl1pPr>
          </a:lstStyle>
          <a:p>
            <a:pPr marL="0" marR="0" lvl="0" indent="0" algn="ctr" defTabSz="914400" rtl="0" eaLnBrk="1" fontAlgn="auto" latinLnBrk="0" hangingPunct="1">
              <a:lnSpc>
                <a:spcPct val="100000"/>
              </a:lnSpc>
              <a:spcBef>
                <a:spcPts val="360"/>
              </a:spcBef>
              <a:spcAft>
                <a:spcPts val="0"/>
              </a:spcAft>
              <a:buClrTx/>
              <a:buSzTx/>
              <a:buFont typeface="Arial" panose="020B0604020202020204" pitchFamily="34" charset="0"/>
              <a:buNone/>
              <a:tabLst/>
              <a:defRPr/>
            </a:pPr>
            <a:r>
              <a:rPr lang="en-US" dirty="0"/>
              <a:t>Click to add picture</a:t>
            </a:r>
          </a:p>
          <a:p>
            <a:endParaRPr lang="en-US" dirty="0"/>
          </a:p>
        </p:txBody>
      </p:sp>
      <p:sp>
        <p:nvSpPr>
          <p:cNvPr id="25" name="Text Placeholder 18">
            <a:extLst>
              <a:ext uri="{FF2B5EF4-FFF2-40B4-BE49-F238E27FC236}">
                <a16:creationId xmlns:a16="http://schemas.microsoft.com/office/drawing/2014/main" id="{F44A0C74-A714-A8C2-69D2-74CAD68037A5}"/>
              </a:ext>
            </a:extLst>
          </p:cNvPr>
          <p:cNvSpPr>
            <a:spLocks noGrp="1"/>
          </p:cNvSpPr>
          <p:nvPr>
            <p:ph type="body" sz="quarter" idx="19" hasCustomPrompt="1"/>
          </p:nvPr>
        </p:nvSpPr>
        <p:spPr>
          <a:xfrm>
            <a:off x="6385560" y="3320463"/>
            <a:ext cx="2029968" cy="694944"/>
          </a:xfrm>
          <a:solidFill>
            <a:schemeClr val="accent4"/>
          </a:solidFill>
        </p:spPr>
        <p:txBody>
          <a:bodyPr lIns="0" tIns="155448" rIns="0" anchor="t" anchorCtr="0">
            <a:normAutofit/>
          </a:bodyPr>
          <a:lstStyle>
            <a:lvl1pPr marL="0" indent="0" algn="ctr">
              <a:spcBef>
                <a:spcPts val="0"/>
              </a:spcBef>
              <a:buNone/>
              <a:defRPr sz="1400" b="0" cap="all" spc="20" baseline="0">
                <a:solidFill>
                  <a:schemeClr val="accent6"/>
                </a:solidFill>
                <a:latin typeface="+mj-lt"/>
                <a:cs typeface="Arial" panose="020B0604020202020204" pitchFamily="34" charset="0"/>
              </a:defRPr>
            </a:lvl1pPr>
          </a:lstStyle>
          <a:p>
            <a:pPr lvl="0"/>
            <a:r>
              <a:rPr lang="en-US" dirty="0"/>
              <a:t>Add Text</a:t>
            </a:r>
          </a:p>
        </p:txBody>
      </p:sp>
      <p:sp>
        <p:nvSpPr>
          <p:cNvPr id="27" name="Text Placeholder 20">
            <a:extLst>
              <a:ext uri="{FF2B5EF4-FFF2-40B4-BE49-F238E27FC236}">
                <a16:creationId xmlns:a16="http://schemas.microsoft.com/office/drawing/2014/main" id="{552F4682-3F02-2A70-A285-FB2D1822A4D6}"/>
              </a:ext>
            </a:extLst>
          </p:cNvPr>
          <p:cNvSpPr>
            <a:spLocks noGrp="1"/>
          </p:cNvSpPr>
          <p:nvPr>
            <p:ph type="body" sz="quarter" idx="21" hasCustomPrompt="1"/>
          </p:nvPr>
        </p:nvSpPr>
        <p:spPr>
          <a:xfrm>
            <a:off x="6385560" y="3696472"/>
            <a:ext cx="2029968" cy="269240"/>
          </a:xfrm>
        </p:spPr>
        <p:txBody>
          <a:bodyPr anchor="t" anchorCtr="0">
            <a:normAutofit/>
          </a:bodyPr>
          <a:lstStyle>
            <a:lvl1pPr marL="0" indent="0" algn="ctr">
              <a:buNone/>
              <a:defRPr sz="1200" spc="20" baseline="0"/>
            </a:lvl1pPr>
          </a:lstStyle>
          <a:p>
            <a:pPr lvl="0"/>
            <a:r>
              <a:rPr lang="en-US" dirty="0"/>
              <a:t>Click to add text</a:t>
            </a:r>
          </a:p>
        </p:txBody>
      </p:sp>
      <p:sp>
        <p:nvSpPr>
          <p:cNvPr id="12" name="Picture Placeholder 16">
            <a:extLst>
              <a:ext uri="{FF2B5EF4-FFF2-40B4-BE49-F238E27FC236}">
                <a16:creationId xmlns:a16="http://schemas.microsoft.com/office/drawing/2014/main" id="{3D2AAC25-9404-1F6F-200C-5660F4995858}"/>
              </a:ext>
            </a:extLst>
          </p:cNvPr>
          <p:cNvSpPr>
            <a:spLocks noGrp="1"/>
          </p:cNvSpPr>
          <p:nvPr>
            <p:ph type="pic" sz="quarter" idx="27" hasCustomPrompt="1"/>
          </p:nvPr>
        </p:nvSpPr>
        <p:spPr>
          <a:xfrm>
            <a:off x="6385560" y="4273471"/>
            <a:ext cx="2029968" cy="1828800"/>
          </a:xfrm>
          <a:solidFill>
            <a:schemeClr val="accent4">
              <a:lumMod val="60000"/>
              <a:lumOff val="40000"/>
            </a:schemeClr>
          </a:solidFill>
          <a:ln>
            <a:noFill/>
          </a:ln>
        </p:spPr>
        <p:txBody>
          <a:bodyPr anchor="t" anchorCtr="0">
            <a:noAutofit/>
          </a:bodyPr>
          <a:lstStyle>
            <a:lvl1pPr marL="0" indent="0" algn="ctr">
              <a:buNone/>
              <a:defRPr sz="1200"/>
            </a:lvl1pPr>
          </a:lstStyle>
          <a:p>
            <a:pPr marL="0" marR="0" lvl="0" indent="0" algn="ctr" defTabSz="914400" rtl="0" eaLnBrk="1" fontAlgn="auto" latinLnBrk="0" hangingPunct="1">
              <a:lnSpc>
                <a:spcPct val="100000"/>
              </a:lnSpc>
              <a:spcBef>
                <a:spcPts val="360"/>
              </a:spcBef>
              <a:spcAft>
                <a:spcPts val="0"/>
              </a:spcAft>
              <a:buClrTx/>
              <a:buSzTx/>
              <a:buFont typeface="Arial" panose="020B0604020202020204" pitchFamily="34" charset="0"/>
              <a:buNone/>
              <a:tabLst/>
              <a:defRPr/>
            </a:pPr>
            <a:r>
              <a:rPr lang="en-US" dirty="0"/>
              <a:t>Click to add picture</a:t>
            </a:r>
          </a:p>
          <a:p>
            <a:endParaRPr lang="en-US" dirty="0"/>
          </a:p>
        </p:txBody>
      </p:sp>
      <p:sp>
        <p:nvSpPr>
          <p:cNvPr id="20" name="Text Placeholder 18">
            <a:extLst>
              <a:ext uri="{FF2B5EF4-FFF2-40B4-BE49-F238E27FC236}">
                <a16:creationId xmlns:a16="http://schemas.microsoft.com/office/drawing/2014/main" id="{AE4677E1-AC1B-AB9C-5E0C-794903DD1CEB}"/>
              </a:ext>
            </a:extLst>
          </p:cNvPr>
          <p:cNvSpPr>
            <a:spLocks noGrp="1"/>
          </p:cNvSpPr>
          <p:nvPr>
            <p:ph type="body" sz="quarter" idx="33" hasCustomPrompt="1"/>
          </p:nvPr>
        </p:nvSpPr>
        <p:spPr>
          <a:xfrm>
            <a:off x="6385560" y="5919391"/>
            <a:ext cx="2029968" cy="694944"/>
          </a:xfrm>
          <a:solidFill>
            <a:schemeClr val="accent1"/>
          </a:solidFill>
        </p:spPr>
        <p:txBody>
          <a:bodyPr lIns="0" tIns="155448" rIns="0" anchor="t" anchorCtr="0">
            <a:normAutofit/>
          </a:bodyPr>
          <a:lstStyle>
            <a:lvl1pPr marL="0" indent="0" algn="ctr">
              <a:spcBef>
                <a:spcPts val="0"/>
              </a:spcBef>
              <a:buNone/>
              <a:defRPr sz="1400" b="0" cap="all" spc="20" baseline="0">
                <a:solidFill>
                  <a:schemeClr val="accent6"/>
                </a:solidFill>
                <a:latin typeface="+mj-lt"/>
                <a:cs typeface="Arial" panose="020B0604020202020204" pitchFamily="34" charset="0"/>
              </a:defRPr>
            </a:lvl1pPr>
          </a:lstStyle>
          <a:p>
            <a:pPr lvl="0"/>
            <a:r>
              <a:rPr lang="en-US" dirty="0"/>
              <a:t>Add Text</a:t>
            </a:r>
          </a:p>
        </p:txBody>
      </p:sp>
      <p:sp>
        <p:nvSpPr>
          <p:cNvPr id="31" name="Text Placeholder 20">
            <a:extLst>
              <a:ext uri="{FF2B5EF4-FFF2-40B4-BE49-F238E27FC236}">
                <a16:creationId xmlns:a16="http://schemas.microsoft.com/office/drawing/2014/main" id="{826BBF6C-7198-3C15-CDCB-E72B08709C1F}"/>
              </a:ext>
            </a:extLst>
          </p:cNvPr>
          <p:cNvSpPr>
            <a:spLocks noGrp="1"/>
          </p:cNvSpPr>
          <p:nvPr>
            <p:ph type="body" sz="quarter" idx="34" hasCustomPrompt="1"/>
          </p:nvPr>
        </p:nvSpPr>
        <p:spPr>
          <a:xfrm>
            <a:off x="6385560" y="6295400"/>
            <a:ext cx="2029968" cy="269240"/>
          </a:xfrm>
        </p:spPr>
        <p:txBody>
          <a:bodyPr anchor="t" anchorCtr="0">
            <a:normAutofit/>
          </a:bodyPr>
          <a:lstStyle>
            <a:lvl1pPr marL="0" indent="0" algn="ctr">
              <a:buNone/>
              <a:defRPr sz="1200" spc="20" baseline="0"/>
            </a:lvl1pPr>
          </a:lstStyle>
          <a:p>
            <a:pPr lvl="0"/>
            <a:r>
              <a:rPr lang="en-US" dirty="0"/>
              <a:t>Click to add text</a:t>
            </a:r>
          </a:p>
        </p:txBody>
      </p:sp>
      <p:sp>
        <p:nvSpPr>
          <p:cNvPr id="29" name="Picture Placeholder 16">
            <a:extLst>
              <a:ext uri="{FF2B5EF4-FFF2-40B4-BE49-F238E27FC236}">
                <a16:creationId xmlns:a16="http://schemas.microsoft.com/office/drawing/2014/main" id="{4F0F5D16-7316-B120-F378-E3D492FEEB9C}"/>
              </a:ext>
            </a:extLst>
          </p:cNvPr>
          <p:cNvSpPr>
            <a:spLocks noGrp="1"/>
          </p:cNvSpPr>
          <p:nvPr>
            <p:ph type="pic" sz="quarter" idx="23" hasCustomPrompt="1"/>
          </p:nvPr>
        </p:nvSpPr>
        <p:spPr>
          <a:xfrm>
            <a:off x="8942832" y="1674543"/>
            <a:ext cx="2029968" cy="1828800"/>
          </a:xfrm>
          <a:solidFill>
            <a:schemeClr val="accent4">
              <a:lumMod val="60000"/>
              <a:lumOff val="40000"/>
            </a:schemeClr>
          </a:solidFill>
          <a:ln>
            <a:noFill/>
          </a:ln>
        </p:spPr>
        <p:txBody>
          <a:bodyPr anchor="t" anchorCtr="0">
            <a:noAutofit/>
          </a:bodyPr>
          <a:lstStyle>
            <a:lvl1pPr marL="0" indent="0" algn="ctr">
              <a:buNone/>
              <a:defRPr sz="1200"/>
            </a:lvl1pPr>
          </a:lstStyle>
          <a:p>
            <a:pPr marL="0" marR="0" lvl="0" indent="0" algn="ctr" defTabSz="914400" rtl="0" eaLnBrk="1" fontAlgn="auto" latinLnBrk="0" hangingPunct="1">
              <a:lnSpc>
                <a:spcPct val="100000"/>
              </a:lnSpc>
              <a:spcBef>
                <a:spcPts val="360"/>
              </a:spcBef>
              <a:spcAft>
                <a:spcPts val="0"/>
              </a:spcAft>
              <a:buClrTx/>
              <a:buSzTx/>
              <a:buFont typeface="Arial" panose="020B0604020202020204" pitchFamily="34" charset="0"/>
              <a:buNone/>
              <a:tabLst/>
              <a:defRPr/>
            </a:pPr>
            <a:r>
              <a:rPr lang="en-US" dirty="0"/>
              <a:t>Click to add picture</a:t>
            </a:r>
          </a:p>
          <a:p>
            <a:endParaRPr lang="en-US" dirty="0"/>
          </a:p>
        </p:txBody>
      </p:sp>
      <p:sp>
        <p:nvSpPr>
          <p:cNvPr id="28" name="Text Placeholder 18">
            <a:extLst>
              <a:ext uri="{FF2B5EF4-FFF2-40B4-BE49-F238E27FC236}">
                <a16:creationId xmlns:a16="http://schemas.microsoft.com/office/drawing/2014/main" id="{47AC9724-9FC2-62FA-0DE7-3F9FE9B67A34}"/>
              </a:ext>
            </a:extLst>
          </p:cNvPr>
          <p:cNvSpPr>
            <a:spLocks noGrp="1"/>
          </p:cNvSpPr>
          <p:nvPr>
            <p:ph type="body" sz="quarter" idx="22" hasCustomPrompt="1"/>
          </p:nvPr>
        </p:nvSpPr>
        <p:spPr>
          <a:xfrm>
            <a:off x="8942832" y="3320463"/>
            <a:ext cx="2029968" cy="694944"/>
          </a:xfrm>
          <a:solidFill>
            <a:schemeClr val="accent1"/>
          </a:solidFill>
        </p:spPr>
        <p:txBody>
          <a:bodyPr lIns="0" tIns="155448" rIns="0" anchor="t" anchorCtr="0">
            <a:normAutofit/>
          </a:bodyPr>
          <a:lstStyle>
            <a:lvl1pPr marL="0" indent="0" algn="ctr">
              <a:spcBef>
                <a:spcPts val="0"/>
              </a:spcBef>
              <a:buNone/>
              <a:defRPr sz="1400" b="0" cap="all" spc="20" baseline="0">
                <a:solidFill>
                  <a:schemeClr val="accent6"/>
                </a:solidFill>
                <a:latin typeface="+mj-lt"/>
                <a:cs typeface="Arial" panose="020B0604020202020204" pitchFamily="34" charset="0"/>
              </a:defRPr>
            </a:lvl1pPr>
          </a:lstStyle>
          <a:p>
            <a:pPr lvl="0"/>
            <a:r>
              <a:rPr lang="en-US" dirty="0"/>
              <a:t>Add Text</a:t>
            </a:r>
          </a:p>
        </p:txBody>
      </p:sp>
      <p:sp>
        <p:nvSpPr>
          <p:cNvPr id="30" name="Text Placeholder 20">
            <a:extLst>
              <a:ext uri="{FF2B5EF4-FFF2-40B4-BE49-F238E27FC236}">
                <a16:creationId xmlns:a16="http://schemas.microsoft.com/office/drawing/2014/main" id="{114EE337-FC29-F325-E528-A3F809B28B5B}"/>
              </a:ext>
            </a:extLst>
          </p:cNvPr>
          <p:cNvSpPr>
            <a:spLocks noGrp="1"/>
          </p:cNvSpPr>
          <p:nvPr>
            <p:ph type="body" sz="quarter" idx="24" hasCustomPrompt="1"/>
          </p:nvPr>
        </p:nvSpPr>
        <p:spPr>
          <a:xfrm>
            <a:off x="8942832" y="3696472"/>
            <a:ext cx="2029968" cy="269240"/>
          </a:xfrm>
        </p:spPr>
        <p:txBody>
          <a:bodyPr anchor="t" anchorCtr="0">
            <a:normAutofit/>
          </a:bodyPr>
          <a:lstStyle>
            <a:lvl1pPr marL="0" indent="0" algn="ctr">
              <a:buNone/>
              <a:defRPr sz="1200" spc="20" baseline="0"/>
            </a:lvl1pPr>
          </a:lstStyle>
          <a:p>
            <a:pPr lvl="0"/>
            <a:r>
              <a:rPr lang="en-US" dirty="0"/>
              <a:t>Click to add text</a:t>
            </a:r>
          </a:p>
        </p:txBody>
      </p:sp>
      <p:sp>
        <p:nvSpPr>
          <p:cNvPr id="13" name="Picture Placeholder 16">
            <a:extLst>
              <a:ext uri="{FF2B5EF4-FFF2-40B4-BE49-F238E27FC236}">
                <a16:creationId xmlns:a16="http://schemas.microsoft.com/office/drawing/2014/main" id="{90CBAA5D-3D9B-0CB5-E527-996433638BE3}"/>
              </a:ext>
            </a:extLst>
          </p:cNvPr>
          <p:cNvSpPr>
            <a:spLocks noGrp="1"/>
          </p:cNvSpPr>
          <p:nvPr>
            <p:ph type="pic" sz="quarter" idx="28" hasCustomPrompt="1"/>
          </p:nvPr>
        </p:nvSpPr>
        <p:spPr>
          <a:xfrm>
            <a:off x="8942832" y="4273471"/>
            <a:ext cx="2029968" cy="1828800"/>
          </a:xfrm>
          <a:solidFill>
            <a:schemeClr val="accent4">
              <a:lumMod val="60000"/>
              <a:lumOff val="40000"/>
            </a:schemeClr>
          </a:solidFill>
          <a:ln>
            <a:noFill/>
          </a:ln>
        </p:spPr>
        <p:txBody>
          <a:bodyPr anchor="t" anchorCtr="0">
            <a:noAutofit/>
          </a:bodyPr>
          <a:lstStyle>
            <a:lvl1pPr marL="0" indent="0" algn="ctr">
              <a:buNone/>
              <a:defRPr sz="1200"/>
            </a:lvl1pPr>
          </a:lstStyle>
          <a:p>
            <a:pPr marL="0" marR="0" lvl="0" indent="0" algn="ctr" defTabSz="914400" rtl="0" eaLnBrk="1" fontAlgn="auto" latinLnBrk="0" hangingPunct="1">
              <a:lnSpc>
                <a:spcPct val="100000"/>
              </a:lnSpc>
              <a:spcBef>
                <a:spcPts val="360"/>
              </a:spcBef>
              <a:spcAft>
                <a:spcPts val="0"/>
              </a:spcAft>
              <a:buClrTx/>
              <a:buSzTx/>
              <a:buFont typeface="Arial" panose="020B0604020202020204" pitchFamily="34" charset="0"/>
              <a:buNone/>
              <a:tabLst/>
              <a:defRPr/>
            </a:pPr>
            <a:r>
              <a:rPr lang="en-US" dirty="0"/>
              <a:t>Click to add picture</a:t>
            </a:r>
          </a:p>
          <a:p>
            <a:endParaRPr lang="en-US" dirty="0"/>
          </a:p>
        </p:txBody>
      </p:sp>
      <p:sp>
        <p:nvSpPr>
          <p:cNvPr id="32" name="Text Placeholder 18">
            <a:extLst>
              <a:ext uri="{FF2B5EF4-FFF2-40B4-BE49-F238E27FC236}">
                <a16:creationId xmlns:a16="http://schemas.microsoft.com/office/drawing/2014/main" id="{5B47333C-2F5E-FA7D-5DD1-191E0F421B61}"/>
              </a:ext>
            </a:extLst>
          </p:cNvPr>
          <p:cNvSpPr>
            <a:spLocks noGrp="1"/>
          </p:cNvSpPr>
          <p:nvPr>
            <p:ph type="body" sz="quarter" idx="35" hasCustomPrompt="1"/>
          </p:nvPr>
        </p:nvSpPr>
        <p:spPr>
          <a:xfrm>
            <a:off x="8942832" y="5919391"/>
            <a:ext cx="2029968" cy="694944"/>
          </a:xfrm>
          <a:solidFill>
            <a:schemeClr val="accent4"/>
          </a:solidFill>
        </p:spPr>
        <p:txBody>
          <a:bodyPr lIns="0" tIns="155448" rIns="0" anchor="t" anchorCtr="0">
            <a:normAutofit/>
          </a:bodyPr>
          <a:lstStyle>
            <a:lvl1pPr marL="0" indent="0" algn="ctr">
              <a:spcBef>
                <a:spcPts val="0"/>
              </a:spcBef>
              <a:buNone/>
              <a:defRPr sz="1400" b="0" cap="all" spc="20" baseline="0">
                <a:solidFill>
                  <a:schemeClr val="accent6"/>
                </a:solidFill>
                <a:latin typeface="+mj-lt"/>
                <a:cs typeface="Arial" panose="020B0604020202020204" pitchFamily="34" charset="0"/>
              </a:defRPr>
            </a:lvl1pPr>
          </a:lstStyle>
          <a:p>
            <a:pPr lvl="0"/>
            <a:r>
              <a:rPr lang="en-US" dirty="0"/>
              <a:t>Add Text</a:t>
            </a:r>
          </a:p>
        </p:txBody>
      </p:sp>
      <p:sp>
        <p:nvSpPr>
          <p:cNvPr id="33" name="Text Placeholder 20">
            <a:extLst>
              <a:ext uri="{FF2B5EF4-FFF2-40B4-BE49-F238E27FC236}">
                <a16:creationId xmlns:a16="http://schemas.microsoft.com/office/drawing/2014/main" id="{D0AA2AE2-5A11-76D4-4D9C-B6B24D1419D0}"/>
              </a:ext>
            </a:extLst>
          </p:cNvPr>
          <p:cNvSpPr>
            <a:spLocks noGrp="1"/>
          </p:cNvSpPr>
          <p:nvPr>
            <p:ph type="body" sz="quarter" idx="36" hasCustomPrompt="1"/>
          </p:nvPr>
        </p:nvSpPr>
        <p:spPr>
          <a:xfrm>
            <a:off x="8942832" y="6295400"/>
            <a:ext cx="2029968" cy="269240"/>
          </a:xfrm>
        </p:spPr>
        <p:txBody>
          <a:bodyPr anchor="t" anchorCtr="0">
            <a:normAutofit/>
          </a:bodyPr>
          <a:lstStyle>
            <a:lvl1pPr marL="0" indent="0" algn="ctr">
              <a:buNone/>
              <a:defRPr sz="1200" spc="20" baseline="0"/>
            </a:lvl1pPr>
          </a:lstStyle>
          <a:p>
            <a:pPr lvl="0"/>
            <a:r>
              <a:rPr lang="en-US" dirty="0"/>
              <a:t>Click to add text</a:t>
            </a:r>
          </a:p>
        </p:txBody>
      </p:sp>
    </p:spTree>
    <p:extLst>
      <p:ext uri="{BB962C8B-B14F-4D97-AF65-F5344CB8AC3E}">
        <p14:creationId xmlns:p14="http://schemas.microsoft.com/office/powerpoint/2010/main" val="1900709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C26B5661-F583-FA44-8353-161B862E69B1}"/>
              </a:ext>
            </a:extLst>
          </p:cNvPr>
          <p:cNvSpPr>
            <a:spLocks noGrp="1"/>
          </p:cNvSpPr>
          <p:nvPr>
            <p:ph type="title" hasCustomPrompt="1"/>
          </p:nvPr>
        </p:nvSpPr>
        <p:spPr>
          <a:xfrm>
            <a:off x="3986784" y="701702"/>
            <a:ext cx="7439243" cy="1309978"/>
          </a:xfrm>
        </p:spPr>
        <p:txBody>
          <a:bodyPr>
            <a:noAutofit/>
          </a:bodyPr>
          <a:lstStyle>
            <a:lvl1pPr algn="l">
              <a:lnSpc>
                <a:spcPct val="100000"/>
              </a:lnSpc>
              <a:defRPr/>
            </a:lvl1pPr>
          </a:lstStyle>
          <a:p>
            <a:r>
              <a:rPr lang="en-US" dirty="0"/>
              <a:t>Click to add title</a:t>
            </a:r>
          </a:p>
        </p:txBody>
      </p:sp>
      <p:sp>
        <p:nvSpPr>
          <p:cNvPr id="9" name="Slide Number Placeholder 8"/>
          <p:cNvSpPr>
            <a:spLocks noGrp="1"/>
          </p:cNvSpPr>
          <p:nvPr>
            <p:ph type="sldNum" sz="quarter" idx="12"/>
          </p:nvPr>
        </p:nvSpPr>
        <p:spPr/>
        <p:txBody>
          <a:bodyPr>
            <a:noAutofit/>
          </a:bodyPr>
          <a:lstStyle>
            <a:lvl1pPr>
              <a:defRPr>
                <a:latin typeface="+mn-lt"/>
              </a:defRPr>
            </a:lvl1pPr>
          </a:lstStyle>
          <a:p>
            <a:fld id="{48F63A3B-78C7-47BE-AE5E-E10140E04643}" type="slidenum">
              <a:rPr lang="en-US" smtClean="0"/>
              <a:pPr/>
              <a:t>‹#›</a:t>
            </a:fld>
            <a:endParaRPr lang="en-US" dirty="0"/>
          </a:p>
        </p:txBody>
      </p:sp>
      <p:sp>
        <p:nvSpPr>
          <p:cNvPr id="11" name="Image 0">
            <a:extLst>
              <a:ext uri="{FF2B5EF4-FFF2-40B4-BE49-F238E27FC236}">
                <a16:creationId xmlns:a16="http://schemas.microsoft.com/office/drawing/2014/main" id="{CD2D664E-6702-6607-A37E-2E996144917C}"/>
              </a:ext>
              <a:ext uri="{C183D7F6-B498-43B3-948B-1728B52AA6E4}">
                <adec:decorative xmlns:adec="http://schemas.microsoft.com/office/drawing/2017/decorative" val="1"/>
              </a:ext>
            </a:extLst>
          </p:cNvPr>
          <p:cNvSpPr/>
          <p:nvPr userDrawn="1"/>
        </p:nvSpPr>
        <p:spPr>
          <a:xfrm>
            <a:off x="-5568" y="-2784"/>
            <a:ext cx="3443288" cy="6891337"/>
          </a:xfrm>
          <a:custGeom>
            <a:avLst/>
            <a:gdLst>
              <a:gd name="connsiteX0" fmla="*/ 3443288 w 3443288"/>
              <a:gd name="connsiteY0" fmla="*/ 0 h 6891337"/>
              <a:gd name="connsiteX1" fmla="*/ 0 w 3443288"/>
              <a:gd name="connsiteY1" fmla="*/ 0 h 6891337"/>
              <a:gd name="connsiteX2" fmla="*/ 0 w 3443288"/>
              <a:gd name="connsiteY2" fmla="*/ 6891338 h 6891337"/>
              <a:gd name="connsiteX3" fmla="*/ 3443288 w 3443288"/>
              <a:gd name="connsiteY3" fmla="*/ 6891338 h 6891337"/>
              <a:gd name="connsiteX4" fmla="*/ 3443288 w 3443288"/>
              <a:gd name="connsiteY4" fmla="*/ 0 h 6891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6891337">
                <a:moveTo>
                  <a:pt x="3443288" y="0"/>
                </a:moveTo>
                <a:lnTo>
                  <a:pt x="0" y="0"/>
                </a:lnTo>
                <a:lnTo>
                  <a:pt x="0" y="6891338"/>
                </a:lnTo>
                <a:lnTo>
                  <a:pt x="3443288" y="6891338"/>
                </a:lnTo>
                <a:lnTo>
                  <a:pt x="3443288" y="0"/>
                </a:lnTo>
                <a:close/>
              </a:path>
            </a:pathLst>
          </a:custGeom>
          <a:solidFill>
            <a:schemeClr val="accent3"/>
          </a:solidFill>
          <a:ln w="4756" cap="flat">
            <a:noFill/>
            <a:prstDash val="solid"/>
            <a:miter/>
          </a:ln>
        </p:spPr>
        <p:txBody>
          <a:bodyPr rtlCol="0" anchor="ctr">
            <a:noAutofit/>
          </a:bodyPr>
          <a:lstStyle/>
          <a:p>
            <a:endParaRPr lang="en-US" dirty="0"/>
          </a:p>
        </p:txBody>
      </p:sp>
      <p:pic>
        <p:nvPicPr>
          <p:cNvPr id="13" name="Image 1">
            <a:extLst>
              <a:ext uri="{FF2B5EF4-FFF2-40B4-BE49-F238E27FC236}">
                <a16:creationId xmlns:a16="http://schemas.microsoft.com/office/drawing/2014/main" id="{951C5737-DF7E-D671-AC74-9E488335BCA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703311" y="-2784"/>
            <a:ext cx="1734410" cy="5167313"/>
          </a:xfrm>
          <a:prstGeom prst="rect">
            <a:avLst/>
          </a:prstGeom>
        </p:spPr>
      </p:pic>
      <p:sp>
        <p:nvSpPr>
          <p:cNvPr id="39" name="Freeform: Shape 38">
            <a:extLst>
              <a:ext uri="{FF2B5EF4-FFF2-40B4-BE49-F238E27FC236}">
                <a16:creationId xmlns:a16="http://schemas.microsoft.com/office/drawing/2014/main" id="{F232A1E1-DD38-15EA-6CA1-A84950EC43F0}"/>
              </a:ext>
              <a:ext uri="{C183D7F6-B498-43B3-948B-1728B52AA6E4}">
                <adec:decorative xmlns:adec="http://schemas.microsoft.com/office/drawing/2017/decorative" val="1"/>
              </a:ext>
            </a:extLst>
          </p:cNvPr>
          <p:cNvSpPr/>
          <p:nvPr/>
        </p:nvSpPr>
        <p:spPr>
          <a:xfrm>
            <a:off x="1721621" y="-2784"/>
            <a:ext cx="1716115" cy="1720853"/>
          </a:xfrm>
          <a:custGeom>
            <a:avLst/>
            <a:gdLst>
              <a:gd name="connsiteX0" fmla="*/ 93358 w 1716115"/>
              <a:gd name="connsiteY0" fmla="*/ 0 h 1720853"/>
              <a:gd name="connsiteX1" fmla="*/ 110348 w 1716115"/>
              <a:gd name="connsiteY1" fmla="*/ 0 h 1720853"/>
              <a:gd name="connsiteX2" fmla="*/ 1716029 w 1716115"/>
              <a:gd name="connsiteY2" fmla="*/ 1610112 h 1720853"/>
              <a:gd name="connsiteX3" fmla="*/ 1716029 w 1716115"/>
              <a:gd name="connsiteY3" fmla="*/ 1627151 h 1720853"/>
              <a:gd name="connsiteX4" fmla="*/ 1716115 w 1716115"/>
              <a:gd name="connsiteY4" fmla="*/ 1627237 h 1720853"/>
              <a:gd name="connsiteX5" fmla="*/ 93358 w 1716115"/>
              <a:gd name="connsiteY5" fmla="*/ 0 h 1720853"/>
              <a:gd name="connsiteX6" fmla="*/ 0 w 1716115"/>
              <a:gd name="connsiteY6" fmla="*/ 0 h 1720853"/>
              <a:gd name="connsiteX7" fmla="*/ 16989 w 1716115"/>
              <a:gd name="connsiteY7" fmla="*/ 0 h 1720853"/>
              <a:gd name="connsiteX8" fmla="*/ 1716114 w 1716115"/>
              <a:gd name="connsiteY8" fmla="*/ 1703814 h 1720853"/>
              <a:gd name="connsiteX9" fmla="*/ 1716114 w 1716115"/>
              <a:gd name="connsiteY9" fmla="*/ 1720853 h 1720853"/>
              <a:gd name="connsiteX10" fmla="*/ 0 w 1716115"/>
              <a:gd name="connsiteY10" fmla="*/ 0 h 1720853"/>
              <a:gd name="connsiteX11" fmla="*/ 186798 w 1716115"/>
              <a:gd name="connsiteY11" fmla="*/ 0 h 1720853"/>
              <a:gd name="connsiteX12" fmla="*/ 203788 w 1716115"/>
              <a:gd name="connsiteY12" fmla="*/ 0 h 1720853"/>
              <a:gd name="connsiteX13" fmla="*/ 1716109 w 1716115"/>
              <a:gd name="connsiteY13" fmla="*/ 1516501 h 1720853"/>
              <a:gd name="connsiteX14" fmla="*/ 1716109 w 1716115"/>
              <a:gd name="connsiteY14" fmla="*/ 1533535 h 1720853"/>
              <a:gd name="connsiteX15" fmla="*/ 186798 w 1716115"/>
              <a:gd name="connsiteY15" fmla="*/ 0 h 1720853"/>
              <a:gd name="connsiteX16" fmla="*/ 280155 w 1716115"/>
              <a:gd name="connsiteY16" fmla="*/ 0 h 1720853"/>
              <a:gd name="connsiteX17" fmla="*/ 297145 w 1716115"/>
              <a:gd name="connsiteY17" fmla="*/ 0 h 1720853"/>
              <a:gd name="connsiteX18" fmla="*/ 1716114 w 1716115"/>
              <a:gd name="connsiteY18" fmla="*/ 1422885 h 1720853"/>
              <a:gd name="connsiteX19" fmla="*/ 1716114 w 1716115"/>
              <a:gd name="connsiteY19" fmla="*/ 1439924 h 1720853"/>
              <a:gd name="connsiteX20" fmla="*/ 280155 w 1716115"/>
              <a:gd name="connsiteY20" fmla="*/ 0 h 1720853"/>
              <a:gd name="connsiteX21" fmla="*/ 373512 w 1716115"/>
              <a:gd name="connsiteY21" fmla="*/ 0 h 1720853"/>
              <a:gd name="connsiteX22" fmla="*/ 390502 w 1716115"/>
              <a:gd name="connsiteY22" fmla="*/ 0 h 1720853"/>
              <a:gd name="connsiteX23" fmla="*/ 1716029 w 1716115"/>
              <a:gd name="connsiteY23" fmla="*/ 1329184 h 1720853"/>
              <a:gd name="connsiteX24" fmla="*/ 1716029 w 1716115"/>
              <a:gd name="connsiteY24" fmla="*/ 1346223 h 1720853"/>
              <a:gd name="connsiteX25" fmla="*/ 1716114 w 1716115"/>
              <a:gd name="connsiteY25" fmla="*/ 1346308 h 1720853"/>
              <a:gd name="connsiteX26" fmla="*/ 373512 w 1716115"/>
              <a:gd name="connsiteY26" fmla="*/ 0 h 1720853"/>
              <a:gd name="connsiteX27" fmla="*/ 466953 w 1716115"/>
              <a:gd name="connsiteY27" fmla="*/ 0 h 1720853"/>
              <a:gd name="connsiteX28" fmla="*/ 483944 w 1716115"/>
              <a:gd name="connsiteY28" fmla="*/ 0 h 1720853"/>
              <a:gd name="connsiteX29" fmla="*/ 1716110 w 1716115"/>
              <a:gd name="connsiteY29" fmla="*/ 1235573 h 1720853"/>
              <a:gd name="connsiteX30" fmla="*/ 1716110 w 1716115"/>
              <a:gd name="connsiteY30" fmla="*/ 1252607 h 1720853"/>
              <a:gd name="connsiteX31" fmla="*/ 466953 w 1716115"/>
              <a:gd name="connsiteY31" fmla="*/ 0 h 1720853"/>
              <a:gd name="connsiteX32" fmla="*/ 560310 w 1716115"/>
              <a:gd name="connsiteY32" fmla="*/ 0 h 1720853"/>
              <a:gd name="connsiteX33" fmla="*/ 577297 w 1716115"/>
              <a:gd name="connsiteY33" fmla="*/ 0 h 1720853"/>
              <a:gd name="connsiteX34" fmla="*/ 1716109 w 1716115"/>
              <a:gd name="connsiteY34" fmla="*/ 1141957 h 1720853"/>
              <a:gd name="connsiteX35" fmla="*/ 1716109 w 1716115"/>
              <a:gd name="connsiteY35" fmla="*/ 1158991 h 1720853"/>
              <a:gd name="connsiteX36" fmla="*/ 560310 w 1716115"/>
              <a:gd name="connsiteY36" fmla="*/ 0 h 1720853"/>
              <a:gd name="connsiteX37" fmla="*/ 653668 w 1716115"/>
              <a:gd name="connsiteY37" fmla="*/ 0 h 1720853"/>
              <a:gd name="connsiteX38" fmla="*/ 670655 w 1716115"/>
              <a:gd name="connsiteY38" fmla="*/ 0 h 1720853"/>
              <a:gd name="connsiteX39" fmla="*/ 1716029 w 1716115"/>
              <a:gd name="connsiteY39" fmla="*/ 1048255 h 1720853"/>
              <a:gd name="connsiteX40" fmla="*/ 1716029 w 1716115"/>
              <a:gd name="connsiteY40" fmla="*/ 1065294 h 1720853"/>
              <a:gd name="connsiteX41" fmla="*/ 1716114 w 1716115"/>
              <a:gd name="connsiteY41" fmla="*/ 1065380 h 1720853"/>
              <a:gd name="connsiteX42" fmla="*/ 653668 w 1716115"/>
              <a:gd name="connsiteY42" fmla="*/ 0 h 1720853"/>
              <a:gd name="connsiteX43" fmla="*/ 747112 w 1716115"/>
              <a:gd name="connsiteY43" fmla="*/ 0 h 1720853"/>
              <a:gd name="connsiteX44" fmla="*/ 764104 w 1716115"/>
              <a:gd name="connsiteY44" fmla="*/ 0 h 1720853"/>
              <a:gd name="connsiteX45" fmla="*/ 1716115 w 1716115"/>
              <a:gd name="connsiteY45" fmla="*/ 954644 h 1720853"/>
              <a:gd name="connsiteX46" fmla="*/ 1716115 w 1716115"/>
              <a:gd name="connsiteY46" fmla="*/ 971678 h 1720853"/>
              <a:gd name="connsiteX47" fmla="*/ 747112 w 1716115"/>
              <a:gd name="connsiteY47" fmla="*/ 0 h 1720853"/>
              <a:gd name="connsiteX48" fmla="*/ 840465 w 1716115"/>
              <a:gd name="connsiteY48" fmla="*/ 0 h 1720853"/>
              <a:gd name="connsiteX49" fmla="*/ 857452 w 1716115"/>
              <a:gd name="connsiteY49" fmla="*/ 0 h 1720853"/>
              <a:gd name="connsiteX50" fmla="*/ 1716109 w 1716115"/>
              <a:gd name="connsiteY50" fmla="*/ 861028 h 1720853"/>
              <a:gd name="connsiteX51" fmla="*/ 1716109 w 1716115"/>
              <a:gd name="connsiteY51" fmla="*/ 878062 h 1720853"/>
              <a:gd name="connsiteX52" fmla="*/ 840465 w 1716115"/>
              <a:gd name="connsiteY52" fmla="*/ 0 h 1720853"/>
              <a:gd name="connsiteX53" fmla="*/ 933823 w 1716115"/>
              <a:gd name="connsiteY53" fmla="*/ 0 h 1720853"/>
              <a:gd name="connsiteX54" fmla="*/ 950810 w 1716115"/>
              <a:gd name="connsiteY54" fmla="*/ 0 h 1720853"/>
              <a:gd name="connsiteX55" fmla="*/ 1716114 w 1716115"/>
              <a:gd name="connsiteY55" fmla="*/ 767327 h 1720853"/>
              <a:gd name="connsiteX56" fmla="*/ 1716114 w 1716115"/>
              <a:gd name="connsiteY56" fmla="*/ 784366 h 1720853"/>
              <a:gd name="connsiteX57" fmla="*/ 1716114 w 1716115"/>
              <a:gd name="connsiteY57" fmla="*/ 784451 h 1720853"/>
              <a:gd name="connsiteX58" fmla="*/ 933823 w 1716115"/>
              <a:gd name="connsiteY58" fmla="*/ 0 h 1720853"/>
              <a:gd name="connsiteX59" fmla="*/ 1027262 w 1716115"/>
              <a:gd name="connsiteY59" fmla="*/ 0 h 1720853"/>
              <a:gd name="connsiteX60" fmla="*/ 1044254 w 1716115"/>
              <a:gd name="connsiteY60" fmla="*/ 0 h 1720853"/>
              <a:gd name="connsiteX61" fmla="*/ 1716110 w 1716115"/>
              <a:gd name="connsiteY61" fmla="*/ 673716 h 1720853"/>
              <a:gd name="connsiteX62" fmla="*/ 1716110 w 1716115"/>
              <a:gd name="connsiteY62" fmla="*/ 690750 h 1720853"/>
              <a:gd name="connsiteX63" fmla="*/ 1027262 w 1716115"/>
              <a:gd name="connsiteY63" fmla="*/ 0 h 1720853"/>
              <a:gd name="connsiteX64" fmla="*/ 1120625 w 1716115"/>
              <a:gd name="connsiteY64" fmla="*/ 0 h 1720853"/>
              <a:gd name="connsiteX65" fmla="*/ 1137612 w 1716115"/>
              <a:gd name="connsiteY65" fmla="*/ 0 h 1720853"/>
              <a:gd name="connsiteX66" fmla="*/ 1716115 w 1716115"/>
              <a:gd name="connsiteY66" fmla="*/ 580100 h 1720853"/>
              <a:gd name="connsiteX67" fmla="*/ 1716115 w 1716115"/>
              <a:gd name="connsiteY67" fmla="*/ 597134 h 1720853"/>
              <a:gd name="connsiteX68" fmla="*/ 1120625 w 1716115"/>
              <a:gd name="connsiteY68" fmla="*/ 0 h 1720853"/>
              <a:gd name="connsiteX69" fmla="*/ 1213978 w 1716115"/>
              <a:gd name="connsiteY69" fmla="*/ 0 h 1720853"/>
              <a:gd name="connsiteX70" fmla="*/ 1230965 w 1716115"/>
              <a:gd name="connsiteY70" fmla="*/ 0 h 1720853"/>
              <a:gd name="connsiteX71" fmla="*/ 1716109 w 1716115"/>
              <a:gd name="connsiteY71" fmla="*/ 486398 h 1720853"/>
              <a:gd name="connsiteX72" fmla="*/ 1716109 w 1716115"/>
              <a:gd name="connsiteY72" fmla="*/ 503437 h 1720853"/>
              <a:gd name="connsiteX73" fmla="*/ 1716109 w 1716115"/>
              <a:gd name="connsiteY73" fmla="*/ 503523 h 1720853"/>
              <a:gd name="connsiteX74" fmla="*/ 1213978 w 1716115"/>
              <a:gd name="connsiteY74" fmla="*/ 0 h 1720853"/>
              <a:gd name="connsiteX75" fmla="*/ 1307422 w 1716115"/>
              <a:gd name="connsiteY75" fmla="*/ 0 h 1720853"/>
              <a:gd name="connsiteX76" fmla="*/ 1324414 w 1716115"/>
              <a:gd name="connsiteY76" fmla="*/ 0 h 1720853"/>
              <a:gd name="connsiteX77" fmla="*/ 1716115 w 1716115"/>
              <a:gd name="connsiteY77" fmla="*/ 392784 h 1720853"/>
              <a:gd name="connsiteX78" fmla="*/ 1716115 w 1716115"/>
              <a:gd name="connsiteY78" fmla="*/ 409821 h 1720853"/>
              <a:gd name="connsiteX79" fmla="*/ 1307422 w 1716115"/>
              <a:gd name="connsiteY79" fmla="*/ 0 h 1720853"/>
              <a:gd name="connsiteX80" fmla="*/ 1400775 w 1716115"/>
              <a:gd name="connsiteY80" fmla="*/ 0 h 1720853"/>
              <a:gd name="connsiteX81" fmla="*/ 1417762 w 1716115"/>
              <a:gd name="connsiteY81" fmla="*/ 0 h 1720853"/>
              <a:gd name="connsiteX82" fmla="*/ 1716109 w 1716115"/>
              <a:gd name="connsiteY82" fmla="*/ 299170 h 1720853"/>
              <a:gd name="connsiteX83" fmla="*/ 1716109 w 1716115"/>
              <a:gd name="connsiteY83" fmla="*/ 316207 h 1720853"/>
              <a:gd name="connsiteX84" fmla="*/ 1400775 w 1716115"/>
              <a:gd name="connsiteY84" fmla="*/ 0 h 1720853"/>
              <a:gd name="connsiteX85" fmla="*/ 1494133 w 1716115"/>
              <a:gd name="connsiteY85" fmla="*/ 0 h 1720853"/>
              <a:gd name="connsiteX86" fmla="*/ 1511120 w 1716115"/>
              <a:gd name="connsiteY86" fmla="*/ 0 h 1720853"/>
              <a:gd name="connsiteX87" fmla="*/ 1716109 w 1716115"/>
              <a:gd name="connsiteY87" fmla="*/ 205556 h 1720853"/>
              <a:gd name="connsiteX88" fmla="*/ 1716109 w 1716115"/>
              <a:gd name="connsiteY88" fmla="*/ 222592 h 1720853"/>
              <a:gd name="connsiteX89" fmla="*/ 1494133 w 1716115"/>
              <a:gd name="connsiteY89" fmla="*/ 0 h 172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16115" h="1720853">
                <a:moveTo>
                  <a:pt x="93358" y="0"/>
                </a:moveTo>
                <a:lnTo>
                  <a:pt x="110348" y="0"/>
                </a:lnTo>
                <a:cubicBezTo>
                  <a:pt x="110348" y="887874"/>
                  <a:pt x="830686" y="1610112"/>
                  <a:pt x="1716029" y="1610112"/>
                </a:cubicBezTo>
                <a:lnTo>
                  <a:pt x="1716029" y="1627151"/>
                </a:lnTo>
                <a:lnTo>
                  <a:pt x="1716115" y="1627237"/>
                </a:lnTo>
                <a:cubicBezTo>
                  <a:pt x="821334" y="1627237"/>
                  <a:pt x="93358" y="897252"/>
                  <a:pt x="93358" y="0"/>
                </a:cubicBezTo>
                <a:close/>
                <a:moveTo>
                  <a:pt x="0" y="0"/>
                </a:moveTo>
                <a:lnTo>
                  <a:pt x="16989" y="0"/>
                </a:lnTo>
                <a:cubicBezTo>
                  <a:pt x="16989" y="939499"/>
                  <a:pt x="779202" y="1703814"/>
                  <a:pt x="1716114" y="1703814"/>
                </a:cubicBezTo>
                <a:lnTo>
                  <a:pt x="1716114" y="1720853"/>
                </a:lnTo>
                <a:cubicBezTo>
                  <a:pt x="769850" y="1720853"/>
                  <a:pt x="0" y="948877"/>
                  <a:pt x="0" y="0"/>
                </a:cubicBezTo>
                <a:close/>
                <a:moveTo>
                  <a:pt x="186798" y="0"/>
                </a:moveTo>
                <a:lnTo>
                  <a:pt x="203788" y="0"/>
                </a:lnTo>
                <a:cubicBezTo>
                  <a:pt x="203788" y="836248"/>
                  <a:pt x="882254" y="1516501"/>
                  <a:pt x="1716109" y="1516501"/>
                </a:cubicBezTo>
                <a:lnTo>
                  <a:pt x="1716109" y="1533535"/>
                </a:lnTo>
                <a:cubicBezTo>
                  <a:pt x="872812" y="1533535"/>
                  <a:pt x="186798" y="845626"/>
                  <a:pt x="186798" y="0"/>
                </a:cubicBezTo>
                <a:close/>
                <a:moveTo>
                  <a:pt x="280155" y="0"/>
                </a:moveTo>
                <a:lnTo>
                  <a:pt x="297145" y="0"/>
                </a:lnTo>
                <a:cubicBezTo>
                  <a:pt x="297145" y="784537"/>
                  <a:pt x="933652" y="1422885"/>
                  <a:pt x="1716114" y="1422885"/>
                </a:cubicBezTo>
                <a:lnTo>
                  <a:pt x="1716114" y="1439924"/>
                </a:lnTo>
                <a:cubicBezTo>
                  <a:pt x="924300" y="1439924"/>
                  <a:pt x="280155" y="794001"/>
                  <a:pt x="280155" y="0"/>
                </a:cubicBezTo>
                <a:close/>
                <a:moveTo>
                  <a:pt x="373512" y="0"/>
                </a:moveTo>
                <a:lnTo>
                  <a:pt x="390502" y="0"/>
                </a:lnTo>
                <a:cubicBezTo>
                  <a:pt x="390502" y="732911"/>
                  <a:pt x="985135" y="1329184"/>
                  <a:pt x="1716029" y="1329184"/>
                </a:cubicBezTo>
                <a:lnTo>
                  <a:pt x="1716029" y="1346223"/>
                </a:lnTo>
                <a:lnTo>
                  <a:pt x="1716114" y="1346308"/>
                </a:lnTo>
                <a:cubicBezTo>
                  <a:pt x="975783" y="1346308"/>
                  <a:pt x="373512" y="742375"/>
                  <a:pt x="373512" y="0"/>
                </a:cubicBezTo>
                <a:close/>
                <a:moveTo>
                  <a:pt x="466953" y="0"/>
                </a:moveTo>
                <a:lnTo>
                  <a:pt x="483944" y="0"/>
                </a:lnTo>
                <a:cubicBezTo>
                  <a:pt x="483944" y="681286"/>
                  <a:pt x="1036704" y="1235573"/>
                  <a:pt x="1716110" y="1235573"/>
                </a:cubicBezTo>
                <a:lnTo>
                  <a:pt x="1716110" y="1252607"/>
                </a:lnTo>
                <a:cubicBezTo>
                  <a:pt x="1027347" y="1252607"/>
                  <a:pt x="466953" y="690664"/>
                  <a:pt x="466953" y="0"/>
                </a:cubicBezTo>
                <a:close/>
                <a:moveTo>
                  <a:pt x="560310" y="0"/>
                </a:moveTo>
                <a:lnTo>
                  <a:pt x="577297" y="0"/>
                </a:lnTo>
                <a:cubicBezTo>
                  <a:pt x="577297" y="629660"/>
                  <a:pt x="1088188" y="1141957"/>
                  <a:pt x="1716109" y="1141957"/>
                </a:cubicBezTo>
                <a:lnTo>
                  <a:pt x="1716109" y="1158991"/>
                </a:lnTo>
                <a:cubicBezTo>
                  <a:pt x="1078835" y="1158991"/>
                  <a:pt x="560310" y="639038"/>
                  <a:pt x="560310" y="0"/>
                </a:cubicBezTo>
                <a:close/>
                <a:moveTo>
                  <a:pt x="653668" y="0"/>
                </a:moveTo>
                <a:lnTo>
                  <a:pt x="670655" y="0"/>
                </a:lnTo>
                <a:cubicBezTo>
                  <a:pt x="670655" y="578035"/>
                  <a:pt x="1139586" y="1048255"/>
                  <a:pt x="1716029" y="1048255"/>
                </a:cubicBezTo>
                <a:lnTo>
                  <a:pt x="1716029" y="1065294"/>
                </a:lnTo>
                <a:lnTo>
                  <a:pt x="1716114" y="1065380"/>
                </a:lnTo>
                <a:cubicBezTo>
                  <a:pt x="1130319" y="1065380"/>
                  <a:pt x="653668" y="587499"/>
                  <a:pt x="653668" y="0"/>
                </a:cubicBezTo>
                <a:close/>
                <a:moveTo>
                  <a:pt x="747112" y="0"/>
                </a:moveTo>
                <a:lnTo>
                  <a:pt x="764104" y="0"/>
                </a:lnTo>
                <a:cubicBezTo>
                  <a:pt x="764104" y="526409"/>
                  <a:pt x="1191155" y="954644"/>
                  <a:pt x="1716115" y="954644"/>
                </a:cubicBezTo>
                <a:lnTo>
                  <a:pt x="1716115" y="971678"/>
                </a:lnTo>
                <a:cubicBezTo>
                  <a:pt x="1181802" y="971678"/>
                  <a:pt x="747112" y="535787"/>
                  <a:pt x="747112" y="0"/>
                </a:cubicBezTo>
                <a:close/>
                <a:moveTo>
                  <a:pt x="840465" y="0"/>
                </a:moveTo>
                <a:lnTo>
                  <a:pt x="857452" y="0"/>
                </a:lnTo>
                <a:cubicBezTo>
                  <a:pt x="857452" y="474783"/>
                  <a:pt x="1242638" y="861028"/>
                  <a:pt x="1716109" y="861028"/>
                </a:cubicBezTo>
                <a:lnTo>
                  <a:pt x="1716109" y="878062"/>
                </a:lnTo>
                <a:cubicBezTo>
                  <a:pt x="1233281" y="878062"/>
                  <a:pt x="840465" y="484162"/>
                  <a:pt x="840465" y="0"/>
                </a:cubicBezTo>
                <a:close/>
                <a:moveTo>
                  <a:pt x="933823" y="0"/>
                </a:moveTo>
                <a:lnTo>
                  <a:pt x="950810" y="0"/>
                </a:lnTo>
                <a:cubicBezTo>
                  <a:pt x="950810" y="423157"/>
                  <a:pt x="1294121" y="767327"/>
                  <a:pt x="1716114" y="767327"/>
                </a:cubicBezTo>
                <a:lnTo>
                  <a:pt x="1716114" y="784366"/>
                </a:lnTo>
                <a:lnTo>
                  <a:pt x="1716114" y="784451"/>
                </a:lnTo>
                <a:cubicBezTo>
                  <a:pt x="1284769" y="784451"/>
                  <a:pt x="933823" y="432536"/>
                  <a:pt x="933823" y="0"/>
                </a:cubicBezTo>
                <a:close/>
                <a:moveTo>
                  <a:pt x="1027262" y="0"/>
                </a:moveTo>
                <a:lnTo>
                  <a:pt x="1044254" y="0"/>
                </a:lnTo>
                <a:cubicBezTo>
                  <a:pt x="1044254" y="371532"/>
                  <a:pt x="1345685" y="673716"/>
                  <a:pt x="1716110" y="673716"/>
                </a:cubicBezTo>
                <a:lnTo>
                  <a:pt x="1716110" y="690750"/>
                </a:lnTo>
                <a:cubicBezTo>
                  <a:pt x="1336248" y="690750"/>
                  <a:pt x="1027262" y="380824"/>
                  <a:pt x="1027262" y="0"/>
                </a:cubicBezTo>
                <a:close/>
                <a:moveTo>
                  <a:pt x="1120625" y="0"/>
                </a:moveTo>
                <a:lnTo>
                  <a:pt x="1137612" y="0"/>
                </a:lnTo>
                <a:cubicBezTo>
                  <a:pt x="1137612" y="319820"/>
                  <a:pt x="1397088" y="580100"/>
                  <a:pt x="1716115" y="580100"/>
                </a:cubicBezTo>
                <a:lnTo>
                  <a:pt x="1716115" y="597134"/>
                </a:lnTo>
                <a:cubicBezTo>
                  <a:pt x="1387736" y="597134"/>
                  <a:pt x="1120625" y="329285"/>
                  <a:pt x="1120625" y="0"/>
                </a:cubicBezTo>
                <a:close/>
                <a:moveTo>
                  <a:pt x="1213978" y="0"/>
                </a:moveTo>
                <a:lnTo>
                  <a:pt x="1230965" y="0"/>
                </a:lnTo>
                <a:cubicBezTo>
                  <a:pt x="1230965" y="268195"/>
                  <a:pt x="1448571" y="486398"/>
                  <a:pt x="1716109" y="486398"/>
                </a:cubicBezTo>
                <a:lnTo>
                  <a:pt x="1716109" y="503437"/>
                </a:lnTo>
                <a:lnTo>
                  <a:pt x="1716109" y="503523"/>
                </a:lnTo>
                <a:cubicBezTo>
                  <a:pt x="1439214" y="503523"/>
                  <a:pt x="1213978" y="277659"/>
                  <a:pt x="1213978" y="0"/>
                </a:cubicBezTo>
                <a:close/>
                <a:moveTo>
                  <a:pt x="1307422" y="0"/>
                </a:moveTo>
                <a:lnTo>
                  <a:pt x="1324414" y="0"/>
                </a:lnTo>
                <a:cubicBezTo>
                  <a:pt x="1324414" y="216569"/>
                  <a:pt x="1500141" y="392784"/>
                  <a:pt x="1716115" y="392784"/>
                </a:cubicBezTo>
                <a:lnTo>
                  <a:pt x="1716115" y="409821"/>
                </a:lnTo>
                <a:cubicBezTo>
                  <a:pt x="1490703" y="409821"/>
                  <a:pt x="1307422" y="225948"/>
                  <a:pt x="1307422" y="0"/>
                </a:cubicBezTo>
                <a:close/>
                <a:moveTo>
                  <a:pt x="1400775" y="0"/>
                </a:moveTo>
                <a:lnTo>
                  <a:pt x="1417762" y="0"/>
                </a:lnTo>
                <a:cubicBezTo>
                  <a:pt x="1417762" y="164944"/>
                  <a:pt x="1551619" y="299170"/>
                  <a:pt x="1716109" y="299170"/>
                </a:cubicBezTo>
                <a:lnTo>
                  <a:pt x="1716109" y="316207"/>
                </a:lnTo>
                <a:cubicBezTo>
                  <a:pt x="1542266" y="316207"/>
                  <a:pt x="1400775" y="174322"/>
                  <a:pt x="1400775" y="0"/>
                </a:cubicBezTo>
                <a:close/>
                <a:moveTo>
                  <a:pt x="1494133" y="0"/>
                </a:moveTo>
                <a:lnTo>
                  <a:pt x="1511120" y="0"/>
                </a:lnTo>
                <a:cubicBezTo>
                  <a:pt x="1511120" y="113318"/>
                  <a:pt x="1603017" y="205556"/>
                  <a:pt x="1716109" y="205556"/>
                </a:cubicBezTo>
                <a:lnTo>
                  <a:pt x="1716109" y="222592"/>
                </a:lnTo>
                <a:cubicBezTo>
                  <a:pt x="1593750" y="222592"/>
                  <a:pt x="1494133" y="122783"/>
                  <a:pt x="1494133" y="0"/>
                </a:cubicBezTo>
                <a:close/>
              </a:path>
            </a:pathLst>
          </a:custGeom>
          <a:solidFill>
            <a:schemeClr val="bg1">
              <a:alpha val="99000"/>
            </a:schemeClr>
          </a:solidFill>
          <a:ln w="4723" cap="flat">
            <a:noFill/>
            <a:prstDash val="solid"/>
            <a:miter/>
          </a:ln>
        </p:spPr>
        <p:txBody>
          <a:bodyPr rtlCol="0" anchor="ctr"/>
          <a:lstStyle/>
          <a:p>
            <a:endParaRPr lang="en-US" dirty="0"/>
          </a:p>
        </p:txBody>
      </p:sp>
      <p:sp>
        <p:nvSpPr>
          <p:cNvPr id="17" name="Image 5">
            <a:extLst>
              <a:ext uri="{FF2B5EF4-FFF2-40B4-BE49-F238E27FC236}">
                <a16:creationId xmlns:a16="http://schemas.microsoft.com/office/drawing/2014/main" id="{B9036D42-A06F-E6EE-BB91-8BAF045198BE}"/>
              </a:ext>
              <a:ext uri="{C183D7F6-B498-43B3-948B-1728B52AA6E4}">
                <adec:decorative xmlns:adec="http://schemas.microsoft.com/office/drawing/2017/decorative" val="1"/>
              </a:ext>
            </a:extLst>
          </p:cNvPr>
          <p:cNvSpPr/>
          <p:nvPr userDrawn="1"/>
        </p:nvSpPr>
        <p:spPr>
          <a:xfrm>
            <a:off x="-5568" y="3440504"/>
            <a:ext cx="3443288" cy="3448050"/>
          </a:xfrm>
          <a:custGeom>
            <a:avLst/>
            <a:gdLst>
              <a:gd name="connsiteX0" fmla="*/ 1721644 w 3443288"/>
              <a:gd name="connsiteY0" fmla="*/ 3448051 h 3448050"/>
              <a:gd name="connsiteX1" fmla="*/ 3443288 w 3443288"/>
              <a:gd name="connsiteY1" fmla="*/ 1724025 h 3448050"/>
              <a:gd name="connsiteX2" fmla="*/ 1721644 w 3443288"/>
              <a:gd name="connsiteY2" fmla="*/ 0 h 3448050"/>
              <a:gd name="connsiteX3" fmla="*/ 0 w 3443288"/>
              <a:gd name="connsiteY3" fmla="*/ 1724025 h 3448050"/>
              <a:gd name="connsiteX4" fmla="*/ 1721644 w 3443288"/>
              <a:gd name="connsiteY4" fmla="*/ 3448051 h 344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3448050">
                <a:moveTo>
                  <a:pt x="1721644" y="3448051"/>
                </a:moveTo>
                <a:cubicBezTo>
                  <a:pt x="2672482" y="3448051"/>
                  <a:pt x="3443288" y="2676178"/>
                  <a:pt x="3443288" y="1724025"/>
                </a:cubicBezTo>
                <a:cubicBezTo>
                  <a:pt x="3443288" y="771873"/>
                  <a:pt x="2672482" y="0"/>
                  <a:pt x="1721644" y="0"/>
                </a:cubicBezTo>
                <a:cubicBezTo>
                  <a:pt x="770806" y="0"/>
                  <a:pt x="0" y="771873"/>
                  <a:pt x="0" y="1724025"/>
                </a:cubicBezTo>
                <a:cubicBezTo>
                  <a:pt x="0" y="2676178"/>
                  <a:pt x="770806" y="3448051"/>
                  <a:pt x="1721644" y="3448051"/>
                </a:cubicBezTo>
                <a:close/>
              </a:path>
            </a:pathLst>
          </a:custGeom>
          <a:solidFill>
            <a:schemeClr val="accent6"/>
          </a:solidFill>
          <a:ln w="4756" cap="flat">
            <a:noFill/>
            <a:prstDash val="solid"/>
            <a:miter/>
          </a:ln>
        </p:spPr>
        <p:txBody>
          <a:bodyPr rtlCol="0" anchor="ctr">
            <a:noAutofit/>
          </a:bodyPr>
          <a:lstStyle/>
          <a:p>
            <a:endParaRPr lang="en-US" dirty="0"/>
          </a:p>
        </p:txBody>
      </p:sp>
      <p:pic>
        <p:nvPicPr>
          <p:cNvPr id="19" name="Image 6">
            <a:extLst>
              <a:ext uri="{FF2B5EF4-FFF2-40B4-BE49-F238E27FC236}">
                <a16:creationId xmlns:a16="http://schemas.microsoft.com/office/drawing/2014/main" id="{86E0540C-3355-A50D-AC61-047B54B70C64}"/>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718457" y="3440504"/>
            <a:ext cx="1719263" cy="1724025"/>
          </a:xfrm>
          <a:prstGeom prst="rect">
            <a:avLst/>
          </a:prstGeom>
        </p:spPr>
      </p:pic>
      <p:sp>
        <p:nvSpPr>
          <p:cNvPr id="3" name="Text Placeholder 2"/>
          <p:cNvSpPr>
            <a:spLocks noGrp="1"/>
          </p:cNvSpPr>
          <p:nvPr>
            <p:ph type="body" idx="1" hasCustomPrompt="1"/>
          </p:nvPr>
        </p:nvSpPr>
        <p:spPr>
          <a:xfrm>
            <a:off x="3986784" y="2071314"/>
            <a:ext cx="3813048" cy="730504"/>
          </a:xfrm>
        </p:spPr>
        <p:txBody>
          <a:bodyPr anchor="ctr" anchorCtr="0">
            <a:noAutofit/>
          </a:bodyPr>
          <a:lstStyle>
            <a:lvl1pPr marL="0" indent="0">
              <a:spcBef>
                <a:spcPts val="0"/>
              </a:spcBef>
              <a:buNone/>
              <a:defRPr sz="1800" b="0" cap="all" baseline="0">
                <a:latin typeface="+mj-lt"/>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4" name="Content Placeholder 3"/>
          <p:cNvSpPr>
            <a:spLocks noGrp="1"/>
          </p:cNvSpPr>
          <p:nvPr>
            <p:ph sz="half" idx="2" hasCustomPrompt="1"/>
          </p:nvPr>
        </p:nvSpPr>
        <p:spPr>
          <a:xfrm>
            <a:off x="3986784" y="2877312"/>
            <a:ext cx="3803992" cy="3684588"/>
          </a:xfrm>
        </p:spPr>
        <p:txBody>
          <a:bodyPr lIns="45720" rIns="45720" bIns="45720">
            <a:normAutofit/>
          </a:bodyPr>
          <a:lstStyle>
            <a:lvl1pPr>
              <a:defRPr sz="1500"/>
            </a:lvl1pPr>
            <a:lvl2pPr>
              <a:defRPr sz="1300"/>
            </a:lvl2pPr>
            <a:lvl3pPr>
              <a:defRPr sz="1200"/>
            </a:lvl3pPr>
            <a:lvl4pPr>
              <a:defRPr sz="1200"/>
            </a:lvl4pPr>
            <a:lvl5pPr>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7857877" y="2071314"/>
            <a:ext cx="3568150" cy="730504"/>
          </a:xfrm>
        </p:spPr>
        <p:txBody>
          <a:bodyPr anchor="ctr" anchorCtr="0">
            <a:noAutofit/>
          </a:bodyPr>
          <a:lstStyle>
            <a:lvl1pPr marL="0" indent="0">
              <a:spcBef>
                <a:spcPts val="0"/>
              </a:spcBef>
              <a:buNone/>
              <a:defRPr sz="1800" b="0" cap="all" baseline="0">
                <a:latin typeface="+mj-lt"/>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6" name="Content Placeholder 5"/>
          <p:cNvSpPr>
            <a:spLocks noGrp="1"/>
          </p:cNvSpPr>
          <p:nvPr>
            <p:ph sz="quarter" idx="4" hasCustomPrompt="1"/>
          </p:nvPr>
        </p:nvSpPr>
        <p:spPr>
          <a:xfrm>
            <a:off x="7857877" y="2877312"/>
            <a:ext cx="3568150" cy="3684588"/>
          </a:xfrm>
        </p:spPr>
        <p:txBody>
          <a:bodyPr lIns="45720" rIns="45720" bIns="45720">
            <a:normAutofit/>
          </a:bodyPr>
          <a:lstStyle>
            <a:lvl1pPr>
              <a:defRPr sz="1500"/>
            </a:lvl1pPr>
            <a:lvl2pPr>
              <a:defRPr sz="1300"/>
            </a:lvl2pPr>
            <a:lvl3pPr>
              <a:defRPr sz="1200"/>
            </a:lvl3pPr>
            <a:lvl4pPr>
              <a:defRPr sz="1200"/>
            </a:lvl4pPr>
            <a:lvl5pPr>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710313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9" name="Image 0">
            <a:extLst>
              <a:ext uri="{FF2B5EF4-FFF2-40B4-BE49-F238E27FC236}">
                <a16:creationId xmlns:a16="http://schemas.microsoft.com/office/drawing/2014/main" id="{8D5D10FF-3DE5-39CA-FA9A-29A09DC47BFC}"/>
              </a:ext>
              <a:ext uri="{C183D7F6-B498-43B3-948B-1728B52AA6E4}">
                <adec:decorative xmlns:adec="http://schemas.microsoft.com/office/drawing/2017/decorative" val="1"/>
              </a:ext>
            </a:extLst>
          </p:cNvPr>
          <p:cNvSpPr/>
          <p:nvPr userDrawn="1"/>
        </p:nvSpPr>
        <p:spPr>
          <a:xfrm>
            <a:off x="-5568" y="-2784"/>
            <a:ext cx="3443288" cy="6891337"/>
          </a:xfrm>
          <a:custGeom>
            <a:avLst/>
            <a:gdLst>
              <a:gd name="connsiteX0" fmla="*/ 3443288 w 3443288"/>
              <a:gd name="connsiteY0" fmla="*/ 0 h 6891337"/>
              <a:gd name="connsiteX1" fmla="*/ 0 w 3443288"/>
              <a:gd name="connsiteY1" fmla="*/ 0 h 6891337"/>
              <a:gd name="connsiteX2" fmla="*/ 0 w 3443288"/>
              <a:gd name="connsiteY2" fmla="*/ 6891338 h 6891337"/>
              <a:gd name="connsiteX3" fmla="*/ 3443288 w 3443288"/>
              <a:gd name="connsiteY3" fmla="*/ 6891338 h 6891337"/>
              <a:gd name="connsiteX4" fmla="*/ 3443288 w 3443288"/>
              <a:gd name="connsiteY4" fmla="*/ 0 h 6891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6891337">
                <a:moveTo>
                  <a:pt x="3443288" y="0"/>
                </a:moveTo>
                <a:lnTo>
                  <a:pt x="0" y="0"/>
                </a:lnTo>
                <a:lnTo>
                  <a:pt x="0" y="6891338"/>
                </a:lnTo>
                <a:lnTo>
                  <a:pt x="3443288" y="6891338"/>
                </a:lnTo>
                <a:lnTo>
                  <a:pt x="3443288" y="0"/>
                </a:lnTo>
                <a:close/>
              </a:path>
            </a:pathLst>
          </a:custGeom>
          <a:solidFill>
            <a:schemeClr val="accent3"/>
          </a:solidFill>
          <a:ln w="4756" cap="flat">
            <a:noFill/>
            <a:prstDash val="solid"/>
            <a:miter/>
          </a:ln>
        </p:spPr>
        <p:txBody>
          <a:bodyPr rtlCol="0" anchor="ctr">
            <a:noAutofit/>
          </a:bodyPr>
          <a:lstStyle/>
          <a:p>
            <a:endParaRPr lang="en-US" dirty="0"/>
          </a:p>
        </p:txBody>
      </p:sp>
      <p:pic>
        <p:nvPicPr>
          <p:cNvPr id="11" name="Image 1">
            <a:extLst>
              <a:ext uri="{FF2B5EF4-FFF2-40B4-BE49-F238E27FC236}">
                <a16:creationId xmlns:a16="http://schemas.microsoft.com/office/drawing/2014/main" id="{BFA89E6A-8342-AE30-45E0-BC1DFE3276C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703311" y="-2784"/>
            <a:ext cx="1734410" cy="5167313"/>
          </a:xfrm>
          <a:prstGeom prst="rect">
            <a:avLst/>
          </a:prstGeom>
        </p:spPr>
      </p:pic>
      <p:sp>
        <p:nvSpPr>
          <p:cNvPr id="13" name="Freeform: Shape 12">
            <a:extLst>
              <a:ext uri="{FF2B5EF4-FFF2-40B4-BE49-F238E27FC236}">
                <a16:creationId xmlns:a16="http://schemas.microsoft.com/office/drawing/2014/main" id="{A08309FA-889A-E2F2-1EDA-F872245F5FDF}"/>
              </a:ext>
              <a:ext uri="{C183D7F6-B498-43B3-948B-1728B52AA6E4}">
                <adec:decorative xmlns:adec="http://schemas.microsoft.com/office/drawing/2017/decorative" val="1"/>
              </a:ext>
            </a:extLst>
          </p:cNvPr>
          <p:cNvSpPr/>
          <p:nvPr userDrawn="1"/>
        </p:nvSpPr>
        <p:spPr>
          <a:xfrm>
            <a:off x="1721621" y="-2784"/>
            <a:ext cx="1716115" cy="1720853"/>
          </a:xfrm>
          <a:custGeom>
            <a:avLst/>
            <a:gdLst>
              <a:gd name="connsiteX0" fmla="*/ 93358 w 1716115"/>
              <a:gd name="connsiteY0" fmla="*/ 0 h 1720853"/>
              <a:gd name="connsiteX1" fmla="*/ 110348 w 1716115"/>
              <a:gd name="connsiteY1" fmla="*/ 0 h 1720853"/>
              <a:gd name="connsiteX2" fmla="*/ 1716029 w 1716115"/>
              <a:gd name="connsiteY2" fmla="*/ 1610112 h 1720853"/>
              <a:gd name="connsiteX3" fmla="*/ 1716029 w 1716115"/>
              <a:gd name="connsiteY3" fmla="*/ 1627151 h 1720853"/>
              <a:gd name="connsiteX4" fmla="*/ 1716115 w 1716115"/>
              <a:gd name="connsiteY4" fmla="*/ 1627237 h 1720853"/>
              <a:gd name="connsiteX5" fmla="*/ 93358 w 1716115"/>
              <a:gd name="connsiteY5" fmla="*/ 0 h 1720853"/>
              <a:gd name="connsiteX6" fmla="*/ 0 w 1716115"/>
              <a:gd name="connsiteY6" fmla="*/ 0 h 1720853"/>
              <a:gd name="connsiteX7" fmla="*/ 16989 w 1716115"/>
              <a:gd name="connsiteY7" fmla="*/ 0 h 1720853"/>
              <a:gd name="connsiteX8" fmla="*/ 1716114 w 1716115"/>
              <a:gd name="connsiteY8" fmla="*/ 1703814 h 1720853"/>
              <a:gd name="connsiteX9" fmla="*/ 1716114 w 1716115"/>
              <a:gd name="connsiteY9" fmla="*/ 1720853 h 1720853"/>
              <a:gd name="connsiteX10" fmla="*/ 0 w 1716115"/>
              <a:gd name="connsiteY10" fmla="*/ 0 h 1720853"/>
              <a:gd name="connsiteX11" fmla="*/ 186798 w 1716115"/>
              <a:gd name="connsiteY11" fmla="*/ 0 h 1720853"/>
              <a:gd name="connsiteX12" fmla="*/ 203788 w 1716115"/>
              <a:gd name="connsiteY12" fmla="*/ 0 h 1720853"/>
              <a:gd name="connsiteX13" fmla="*/ 1716109 w 1716115"/>
              <a:gd name="connsiteY13" fmla="*/ 1516501 h 1720853"/>
              <a:gd name="connsiteX14" fmla="*/ 1716109 w 1716115"/>
              <a:gd name="connsiteY14" fmla="*/ 1533535 h 1720853"/>
              <a:gd name="connsiteX15" fmla="*/ 186798 w 1716115"/>
              <a:gd name="connsiteY15" fmla="*/ 0 h 1720853"/>
              <a:gd name="connsiteX16" fmla="*/ 280155 w 1716115"/>
              <a:gd name="connsiteY16" fmla="*/ 0 h 1720853"/>
              <a:gd name="connsiteX17" fmla="*/ 297145 w 1716115"/>
              <a:gd name="connsiteY17" fmla="*/ 0 h 1720853"/>
              <a:gd name="connsiteX18" fmla="*/ 1716114 w 1716115"/>
              <a:gd name="connsiteY18" fmla="*/ 1422885 h 1720853"/>
              <a:gd name="connsiteX19" fmla="*/ 1716114 w 1716115"/>
              <a:gd name="connsiteY19" fmla="*/ 1439924 h 1720853"/>
              <a:gd name="connsiteX20" fmla="*/ 280155 w 1716115"/>
              <a:gd name="connsiteY20" fmla="*/ 0 h 1720853"/>
              <a:gd name="connsiteX21" fmla="*/ 373512 w 1716115"/>
              <a:gd name="connsiteY21" fmla="*/ 0 h 1720853"/>
              <a:gd name="connsiteX22" fmla="*/ 390502 w 1716115"/>
              <a:gd name="connsiteY22" fmla="*/ 0 h 1720853"/>
              <a:gd name="connsiteX23" fmla="*/ 1716029 w 1716115"/>
              <a:gd name="connsiteY23" fmla="*/ 1329184 h 1720853"/>
              <a:gd name="connsiteX24" fmla="*/ 1716029 w 1716115"/>
              <a:gd name="connsiteY24" fmla="*/ 1346223 h 1720853"/>
              <a:gd name="connsiteX25" fmla="*/ 1716114 w 1716115"/>
              <a:gd name="connsiteY25" fmla="*/ 1346308 h 1720853"/>
              <a:gd name="connsiteX26" fmla="*/ 373512 w 1716115"/>
              <a:gd name="connsiteY26" fmla="*/ 0 h 1720853"/>
              <a:gd name="connsiteX27" fmla="*/ 466953 w 1716115"/>
              <a:gd name="connsiteY27" fmla="*/ 0 h 1720853"/>
              <a:gd name="connsiteX28" fmla="*/ 483944 w 1716115"/>
              <a:gd name="connsiteY28" fmla="*/ 0 h 1720853"/>
              <a:gd name="connsiteX29" fmla="*/ 1716110 w 1716115"/>
              <a:gd name="connsiteY29" fmla="*/ 1235573 h 1720853"/>
              <a:gd name="connsiteX30" fmla="*/ 1716110 w 1716115"/>
              <a:gd name="connsiteY30" fmla="*/ 1252607 h 1720853"/>
              <a:gd name="connsiteX31" fmla="*/ 466953 w 1716115"/>
              <a:gd name="connsiteY31" fmla="*/ 0 h 1720853"/>
              <a:gd name="connsiteX32" fmla="*/ 560310 w 1716115"/>
              <a:gd name="connsiteY32" fmla="*/ 0 h 1720853"/>
              <a:gd name="connsiteX33" fmla="*/ 577297 w 1716115"/>
              <a:gd name="connsiteY33" fmla="*/ 0 h 1720853"/>
              <a:gd name="connsiteX34" fmla="*/ 1716109 w 1716115"/>
              <a:gd name="connsiteY34" fmla="*/ 1141957 h 1720853"/>
              <a:gd name="connsiteX35" fmla="*/ 1716109 w 1716115"/>
              <a:gd name="connsiteY35" fmla="*/ 1158991 h 1720853"/>
              <a:gd name="connsiteX36" fmla="*/ 560310 w 1716115"/>
              <a:gd name="connsiteY36" fmla="*/ 0 h 1720853"/>
              <a:gd name="connsiteX37" fmla="*/ 653668 w 1716115"/>
              <a:gd name="connsiteY37" fmla="*/ 0 h 1720853"/>
              <a:gd name="connsiteX38" fmla="*/ 670655 w 1716115"/>
              <a:gd name="connsiteY38" fmla="*/ 0 h 1720853"/>
              <a:gd name="connsiteX39" fmla="*/ 1716029 w 1716115"/>
              <a:gd name="connsiteY39" fmla="*/ 1048255 h 1720853"/>
              <a:gd name="connsiteX40" fmla="*/ 1716029 w 1716115"/>
              <a:gd name="connsiteY40" fmla="*/ 1065294 h 1720853"/>
              <a:gd name="connsiteX41" fmla="*/ 1716114 w 1716115"/>
              <a:gd name="connsiteY41" fmla="*/ 1065380 h 1720853"/>
              <a:gd name="connsiteX42" fmla="*/ 653668 w 1716115"/>
              <a:gd name="connsiteY42" fmla="*/ 0 h 1720853"/>
              <a:gd name="connsiteX43" fmla="*/ 747112 w 1716115"/>
              <a:gd name="connsiteY43" fmla="*/ 0 h 1720853"/>
              <a:gd name="connsiteX44" fmla="*/ 764104 w 1716115"/>
              <a:gd name="connsiteY44" fmla="*/ 0 h 1720853"/>
              <a:gd name="connsiteX45" fmla="*/ 1716115 w 1716115"/>
              <a:gd name="connsiteY45" fmla="*/ 954644 h 1720853"/>
              <a:gd name="connsiteX46" fmla="*/ 1716115 w 1716115"/>
              <a:gd name="connsiteY46" fmla="*/ 971678 h 1720853"/>
              <a:gd name="connsiteX47" fmla="*/ 747112 w 1716115"/>
              <a:gd name="connsiteY47" fmla="*/ 0 h 1720853"/>
              <a:gd name="connsiteX48" fmla="*/ 840465 w 1716115"/>
              <a:gd name="connsiteY48" fmla="*/ 0 h 1720853"/>
              <a:gd name="connsiteX49" fmla="*/ 857452 w 1716115"/>
              <a:gd name="connsiteY49" fmla="*/ 0 h 1720853"/>
              <a:gd name="connsiteX50" fmla="*/ 1716109 w 1716115"/>
              <a:gd name="connsiteY50" fmla="*/ 861028 h 1720853"/>
              <a:gd name="connsiteX51" fmla="*/ 1716109 w 1716115"/>
              <a:gd name="connsiteY51" fmla="*/ 878062 h 1720853"/>
              <a:gd name="connsiteX52" fmla="*/ 840465 w 1716115"/>
              <a:gd name="connsiteY52" fmla="*/ 0 h 1720853"/>
              <a:gd name="connsiteX53" fmla="*/ 933823 w 1716115"/>
              <a:gd name="connsiteY53" fmla="*/ 0 h 1720853"/>
              <a:gd name="connsiteX54" fmla="*/ 950810 w 1716115"/>
              <a:gd name="connsiteY54" fmla="*/ 0 h 1720853"/>
              <a:gd name="connsiteX55" fmla="*/ 1716114 w 1716115"/>
              <a:gd name="connsiteY55" fmla="*/ 767327 h 1720853"/>
              <a:gd name="connsiteX56" fmla="*/ 1716114 w 1716115"/>
              <a:gd name="connsiteY56" fmla="*/ 784366 h 1720853"/>
              <a:gd name="connsiteX57" fmla="*/ 1716114 w 1716115"/>
              <a:gd name="connsiteY57" fmla="*/ 784451 h 1720853"/>
              <a:gd name="connsiteX58" fmla="*/ 933823 w 1716115"/>
              <a:gd name="connsiteY58" fmla="*/ 0 h 1720853"/>
              <a:gd name="connsiteX59" fmla="*/ 1027262 w 1716115"/>
              <a:gd name="connsiteY59" fmla="*/ 0 h 1720853"/>
              <a:gd name="connsiteX60" fmla="*/ 1044254 w 1716115"/>
              <a:gd name="connsiteY60" fmla="*/ 0 h 1720853"/>
              <a:gd name="connsiteX61" fmla="*/ 1716110 w 1716115"/>
              <a:gd name="connsiteY61" fmla="*/ 673716 h 1720853"/>
              <a:gd name="connsiteX62" fmla="*/ 1716110 w 1716115"/>
              <a:gd name="connsiteY62" fmla="*/ 690750 h 1720853"/>
              <a:gd name="connsiteX63" fmla="*/ 1027262 w 1716115"/>
              <a:gd name="connsiteY63" fmla="*/ 0 h 1720853"/>
              <a:gd name="connsiteX64" fmla="*/ 1120625 w 1716115"/>
              <a:gd name="connsiteY64" fmla="*/ 0 h 1720853"/>
              <a:gd name="connsiteX65" fmla="*/ 1137612 w 1716115"/>
              <a:gd name="connsiteY65" fmla="*/ 0 h 1720853"/>
              <a:gd name="connsiteX66" fmla="*/ 1716115 w 1716115"/>
              <a:gd name="connsiteY66" fmla="*/ 580100 h 1720853"/>
              <a:gd name="connsiteX67" fmla="*/ 1716115 w 1716115"/>
              <a:gd name="connsiteY67" fmla="*/ 597134 h 1720853"/>
              <a:gd name="connsiteX68" fmla="*/ 1120625 w 1716115"/>
              <a:gd name="connsiteY68" fmla="*/ 0 h 1720853"/>
              <a:gd name="connsiteX69" fmla="*/ 1213978 w 1716115"/>
              <a:gd name="connsiteY69" fmla="*/ 0 h 1720853"/>
              <a:gd name="connsiteX70" fmla="*/ 1230965 w 1716115"/>
              <a:gd name="connsiteY70" fmla="*/ 0 h 1720853"/>
              <a:gd name="connsiteX71" fmla="*/ 1716109 w 1716115"/>
              <a:gd name="connsiteY71" fmla="*/ 486398 h 1720853"/>
              <a:gd name="connsiteX72" fmla="*/ 1716109 w 1716115"/>
              <a:gd name="connsiteY72" fmla="*/ 503437 h 1720853"/>
              <a:gd name="connsiteX73" fmla="*/ 1716109 w 1716115"/>
              <a:gd name="connsiteY73" fmla="*/ 503523 h 1720853"/>
              <a:gd name="connsiteX74" fmla="*/ 1213978 w 1716115"/>
              <a:gd name="connsiteY74" fmla="*/ 0 h 1720853"/>
              <a:gd name="connsiteX75" fmla="*/ 1307422 w 1716115"/>
              <a:gd name="connsiteY75" fmla="*/ 0 h 1720853"/>
              <a:gd name="connsiteX76" fmla="*/ 1324414 w 1716115"/>
              <a:gd name="connsiteY76" fmla="*/ 0 h 1720853"/>
              <a:gd name="connsiteX77" fmla="*/ 1716115 w 1716115"/>
              <a:gd name="connsiteY77" fmla="*/ 392784 h 1720853"/>
              <a:gd name="connsiteX78" fmla="*/ 1716115 w 1716115"/>
              <a:gd name="connsiteY78" fmla="*/ 409821 h 1720853"/>
              <a:gd name="connsiteX79" fmla="*/ 1307422 w 1716115"/>
              <a:gd name="connsiteY79" fmla="*/ 0 h 1720853"/>
              <a:gd name="connsiteX80" fmla="*/ 1400775 w 1716115"/>
              <a:gd name="connsiteY80" fmla="*/ 0 h 1720853"/>
              <a:gd name="connsiteX81" fmla="*/ 1417762 w 1716115"/>
              <a:gd name="connsiteY81" fmla="*/ 0 h 1720853"/>
              <a:gd name="connsiteX82" fmla="*/ 1716109 w 1716115"/>
              <a:gd name="connsiteY82" fmla="*/ 299170 h 1720853"/>
              <a:gd name="connsiteX83" fmla="*/ 1716109 w 1716115"/>
              <a:gd name="connsiteY83" fmla="*/ 316207 h 1720853"/>
              <a:gd name="connsiteX84" fmla="*/ 1400775 w 1716115"/>
              <a:gd name="connsiteY84" fmla="*/ 0 h 1720853"/>
              <a:gd name="connsiteX85" fmla="*/ 1494133 w 1716115"/>
              <a:gd name="connsiteY85" fmla="*/ 0 h 1720853"/>
              <a:gd name="connsiteX86" fmla="*/ 1511120 w 1716115"/>
              <a:gd name="connsiteY86" fmla="*/ 0 h 1720853"/>
              <a:gd name="connsiteX87" fmla="*/ 1716109 w 1716115"/>
              <a:gd name="connsiteY87" fmla="*/ 205556 h 1720853"/>
              <a:gd name="connsiteX88" fmla="*/ 1716109 w 1716115"/>
              <a:gd name="connsiteY88" fmla="*/ 222592 h 1720853"/>
              <a:gd name="connsiteX89" fmla="*/ 1494133 w 1716115"/>
              <a:gd name="connsiteY89" fmla="*/ 0 h 172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16115" h="1720853">
                <a:moveTo>
                  <a:pt x="93358" y="0"/>
                </a:moveTo>
                <a:lnTo>
                  <a:pt x="110348" y="0"/>
                </a:lnTo>
                <a:cubicBezTo>
                  <a:pt x="110348" y="887874"/>
                  <a:pt x="830686" y="1610112"/>
                  <a:pt x="1716029" y="1610112"/>
                </a:cubicBezTo>
                <a:lnTo>
                  <a:pt x="1716029" y="1627151"/>
                </a:lnTo>
                <a:lnTo>
                  <a:pt x="1716115" y="1627237"/>
                </a:lnTo>
                <a:cubicBezTo>
                  <a:pt x="821334" y="1627237"/>
                  <a:pt x="93358" y="897252"/>
                  <a:pt x="93358" y="0"/>
                </a:cubicBezTo>
                <a:close/>
                <a:moveTo>
                  <a:pt x="0" y="0"/>
                </a:moveTo>
                <a:lnTo>
                  <a:pt x="16989" y="0"/>
                </a:lnTo>
                <a:cubicBezTo>
                  <a:pt x="16989" y="939499"/>
                  <a:pt x="779202" y="1703814"/>
                  <a:pt x="1716114" y="1703814"/>
                </a:cubicBezTo>
                <a:lnTo>
                  <a:pt x="1716114" y="1720853"/>
                </a:lnTo>
                <a:cubicBezTo>
                  <a:pt x="769850" y="1720853"/>
                  <a:pt x="0" y="948877"/>
                  <a:pt x="0" y="0"/>
                </a:cubicBezTo>
                <a:close/>
                <a:moveTo>
                  <a:pt x="186798" y="0"/>
                </a:moveTo>
                <a:lnTo>
                  <a:pt x="203788" y="0"/>
                </a:lnTo>
                <a:cubicBezTo>
                  <a:pt x="203788" y="836248"/>
                  <a:pt x="882254" y="1516501"/>
                  <a:pt x="1716109" y="1516501"/>
                </a:cubicBezTo>
                <a:lnTo>
                  <a:pt x="1716109" y="1533535"/>
                </a:lnTo>
                <a:cubicBezTo>
                  <a:pt x="872812" y="1533535"/>
                  <a:pt x="186798" y="845626"/>
                  <a:pt x="186798" y="0"/>
                </a:cubicBezTo>
                <a:close/>
                <a:moveTo>
                  <a:pt x="280155" y="0"/>
                </a:moveTo>
                <a:lnTo>
                  <a:pt x="297145" y="0"/>
                </a:lnTo>
                <a:cubicBezTo>
                  <a:pt x="297145" y="784537"/>
                  <a:pt x="933652" y="1422885"/>
                  <a:pt x="1716114" y="1422885"/>
                </a:cubicBezTo>
                <a:lnTo>
                  <a:pt x="1716114" y="1439924"/>
                </a:lnTo>
                <a:cubicBezTo>
                  <a:pt x="924300" y="1439924"/>
                  <a:pt x="280155" y="794001"/>
                  <a:pt x="280155" y="0"/>
                </a:cubicBezTo>
                <a:close/>
                <a:moveTo>
                  <a:pt x="373512" y="0"/>
                </a:moveTo>
                <a:lnTo>
                  <a:pt x="390502" y="0"/>
                </a:lnTo>
                <a:cubicBezTo>
                  <a:pt x="390502" y="732911"/>
                  <a:pt x="985135" y="1329184"/>
                  <a:pt x="1716029" y="1329184"/>
                </a:cubicBezTo>
                <a:lnTo>
                  <a:pt x="1716029" y="1346223"/>
                </a:lnTo>
                <a:lnTo>
                  <a:pt x="1716114" y="1346308"/>
                </a:lnTo>
                <a:cubicBezTo>
                  <a:pt x="975783" y="1346308"/>
                  <a:pt x="373512" y="742375"/>
                  <a:pt x="373512" y="0"/>
                </a:cubicBezTo>
                <a:close/>
                <a:moveTo>
                  <a:pt x="466953" y="0"/>
                </a:moveTo>
                <a:lnTo>
                  <a:pt x="483944" y="0"/>
                </a:lnTo>
                <a:cubicBezTo>
                  <a:pt x="483944" y="681286"/>
                  <a:pt x="1036704" y="1235573"/>
                  <a:pt x="1716110" y="1235573"/>
                </a:cubicBezTo>
                <a:lnTo>
                  <a:pt x="1716110" y="1252607"/>
                </a:lnTo>
                <a:cubicBezTo>
                  <a:pt x="1027347" y="1252607"/>
                  <a:pt x="466953" y="690664"/>
                  <a:pt x="466953" y="0"/>
                </a:cubicBezTo>
                <a:close/>
                <a:moveTo>
                  <a:pt x="560310" y="0"/>
                </a:moveTo>
                <a:lnTo>
                  <a:pt x="577297" y="0"/>
                </a:lnTo>
                <a:cubicBezTo>
                  <a:pt x="577297" y="629660"/>
                  <a:pt x="1088188" y="1141957"/>
                  <a:pt x="1716109" y="1141957"/>
                </a:cubicBezTo>
                <a:lnTo>
                  <a:pt x="1716109" y="1158991"/>
                </a:lnTo>
                <a:cubicBezTo>
                  <a:pt x="1078835" y="1158991"/>
                  <a:pt x="560310" y="639038"/>
                  <a:pt x="560310" y="0"/>
                </a:cubicBezTo>
                <a:close/>
                <a:moveTo>
                  <a:pt x="653668" y="0"/>
                </a:moveTo>
                <a:lnTo>
                  <a:pt x="670655" y="0"/>
                </a:lnTo>
                <a:cubicBezTo>
                  <a:pt x="670655" y="578035"/>
                  <a:pt x="1139586" y="1048255"/>
                  <a:pt x="1716029" y="1048255"/>
                </a:cubicBezTo>
                <a:lnTo>
                  <a:pt x="1716029" y="1065294"/>
                </a:lnTo>
                <a:lnTo>
                  <a:pt x="1716114" y="1065380"/>
                </a:lnTo>
                <a:cubicBezTo>
                  <a:pt x="1130319" y="1065380"/>
                  <a:pt x="653668" y="587499"/>
                  <a:pt x="653668" y="0"/>
                </a:cubicBezTo>
                <a:close/>
                <a:moveTo>
                  <a:pt x="747112" y="0"/>
                </a:moveTo>
                <a:lnTo>
                  <a:pt x="764104" y="0"/>
                </a:lnTo>
                <a:cubicBezTo>
                  <a:pt x="764104" y="526409"/>
                  <a:pt x="1191155" y="954644"/>
                  <a:pt x="1716115" y="954644"/>
                </a:cubicBezTo>
                <a:lnTo>
                  <a:pt x="1716115" y="971678"/>
                </a:lnTo>
                <a:cubicBezTo>
                  <a:pt x="1181802" y="971678"/>
                  <a:pt x="747112" y="535787"/>
                  <a:pt x="747112" y="0"/>
                </a:cubicBezTo>
                <a:close/>
                <a:moveTo>
                  <a:pt x="840465" y="0"/>
                </a:moveTo>
                <a:lnTo>
                  <a:pt x="857452" y="0"/>
                </a:lnTo>
                <a:cubicBezTo>
                  <a:pt x="857452" y="474783"/>
                  <a:pt x="1242638" y="861028"/>
                  <a:pt x="1716109" y="861028"/>
                </a:cubicBezTo>
                <a:lnTo>
                  <a:pt x="1716109" y="878062"/>
                </a:lnTo>
                <a:cubicBezTo>
                  <a:pt x="1233281" y="878062"/>
                  <a:pt x="840465" y="484162"/>
                  <a:pt x="840465" y="0"/>
                </a:cubicBezTo>
                <a:close/>
                <a:moveTo>
                  <a:pt x="933823" y="0"/>
                </a:moveTo>
                <a:lnTo>
                  <a:pt x="950810" y="0"/>
                </a:lnTo>
                <a:cubicBezTo>
                  <a:pt x="950810" y="423157"/>
                  <a:pt x="1294121" y="767327"/>
                  <a:pt x="1716114" y="767327"/>
                </a:cubicBezTo>
                <a:lnTo>
                  <a:pt x="1716114" y="784366"/>
                </a:lnTo>
                <a:lnTo>
                  <a:pt x="1716114" y="784451"/>
                </a:lnTo>
                <a:cubicBezTo>
                  <a:pt x="1284769" y="784451"/>
                  <a:pt x="933823" y="432536"/>
                  <a:pt x="933823" y="0"/>
                </a:cubicBezTo>
                <a:close/>
                <a:moveTo>
                  <a:pt x="1027262" y="0"/>
                </a:moveTo>
                <a:lnTo>
                  <a:pt x="1044254" y="0"/>
                </a:lnTo>
                <a:cubicBezTo>
                  <a:pt x="1044254" y="371532"/>
                  <a:pt x="1345685" y="673716"/>
                  <a:pt x="1716110" y="673716"/>
                </a:cubicBezTo>
                <a:lnTo>
                  <a:pt x="1716110" y="690750"/>
                </a:lnTo>
                <a:cubicBezTo>
                  <a:pt x="1336248" y="690750"/>
                  <a:pt x="1027262" y="380824"/>
                  <a:pt x="1027262" y="0"/>
                </a:cubicBezTo>
                <a:close/>
                <a:moveTo>
                  <a:pt x="1120625" y="0"/>
                </a:moveTo>
                <a:lnTo>
                  <a:pt x="1137612" y="0"/>
                </a:lnTo>
                <a:cubicBezTo>
                  <a:pt x="1137612" y="319820"/>
                  <a:pt x="1397088" y="580100"/>
                  <a:pt x="1716115" y="580100"/>
                </a:cubicBezTo>
                <a:lnTo>
                  <a:pt x="1716115" y="597134"/>
                </a:lnTo>
                <a:cubicBezTo>
                  <a:pt x="1387736" y="597134"/>
                  <a:pt x="1120625" y="329285"/>
                  <a:pt x="1120625" y="0"/>
                </a:cubicBezTo>
                <a:close/>
                <a:moveTo>
                  <a:pt x="1213978" y="0"/>
                </a:moveTo>
                <a:lnTo>
                  <a:pt x="1230965" y="0"/>
                </a:lnTo>
                <a:cubicBezTo>
                  <a:pt x="1230965" y="268195"/>
                  <a:pt x="1448571" y="486398"/>
                  <a:pt x="1716109" y="486398"/>
                </a:cubicBezTo>
                <a:lnTo>
                  <a:pt x="1716109" y="503437"/>
                </a:lnTo>
                <a:lnTo>
                  <a:pt x="1716109" y="503523"/>
                </a:lnTo>
                <a:cubicBezTo>
                  <a:pt x="1439214" y="503523"/>
                  <a:pt x="1213978" y="277659"/>
                  <a:pt x="1213978" y="0"/>
                </a:cubicBezTo>
                <a:close/>
                <a:moveTo>
                  <a:pt x="1307422" y="0"/>
                </a:moveTo>
                <a:lnTo>
                  <a:pt x="1324414" y="0"/>
                </a:lnTo>
                <a:cubicBezTo>
                  <a:pt x="1324414" y="216569"/>
                  <a:pt x="1500141" y="392784"/>
                  <a:pt x="1716115" y="392784"/>
                </a:cubicBezTo>
                <a:lnTo>
                  <a:pt x="1716115" y="409821"/>
                </a:lnTo>
                <a:cubicBezTo>
                  <a:pt x="1490703" y="409821"/>
                  <a:pt x="1307422" y="225948"/>
                  <a:pt x="1307422" y="0"/>
                </a:cubicBezTo>
                <a:close/>
                <a:moveTo>
                  <a:pt x="1400775" y="0"/>
                </a:moveTo>
                <a:lnTo>
                  <a:pt x="1417762" y="0"/>
                </a:lnTo>
                <a:cubicBezTo>
                  <a:pt x="1417762" y="164944"/>
                  <a:pt x="1551619" y="299170"/>
                  <a:pt x="1716109" y="299170"/>
                </a:cubicBezTo>
                <a:lnTo>
                  <a:pt x="1716109" y="316207"/>
                </a:lnTo>
                <a:cubicBezTo>
                  <a:pt x="1542266" y="316207"/>
                  <a:pt x="1400775" y="174322"/>
                  <a:pt x="1400775" y="0"/>
                </a:cubicBezTo>
                <a:close/>
                <a:moveTo>
                  <a:pt x="1494133" y="0"/>
                </a:moveTo>
                <a:lnTo>
                  <a:pt x="1511120" y="0"/>
                </a:lnTo>
                <a:cubicBezTo>
                  <a:pt x="1511120" y="113318"/>
                  <a:pt x="1603017" y="205556"/>
                  <a:pt x="1716109" y="205556"/>
                </a:cubicBezTo>
                <a:lnTo>
                  <a:pt x="1716109" y="222592"/>
                </a:lnTo>
                <a:cubicBezTo>
                  <a:pt x="1593750" y="222592"/>
                  <a:pt x="1494133" y="122783"/>
                  <a:pt x="1494133" y="0"/>
                </a:cubicBezTo>
                <a:close/>
              </a:path>
            </a:pathLst>
          </a:custGeom>
          <a:solidFill>
            <a:schemeClr val="bg1">
              <a:alpha val="99000"/>
            </a:schemeClr>
          </a:solidFill>
          <a:ln w="4723" cap="flat">
            <a:noFill/>
            <a:prstDash val="solid"/>
            <a:miter/>
          </a:ln>
        </p:spPr>
        <p:txBody>
          <a:bodyPr rtlCol="0" anchor="ctr"/>
          <a:lstStyle/>
          <a:p>
            <a:endParaRPr lang="en-US" dirty="0"/>
          </a:p>
        </p:txBody>
      </p:sp>
      <p:sp>
        <p:nvSpPr>
          <p:cNvPr id="15" name="Image 5">
            <a:extLst>
              <a:ext uri="{FF2B5EF4-FFF2-40B4-BE49-F238E27FC236}">
                <a16:creationId xmlns:a16="http://schemas.microsoft.com/office/drawing/2014/main" id="{D9D7EB49-4BC9-040F-C4CC-5771C5FB312B}"/>
              </a:ext>
              <a:ext uri="{C183D7F6-B498-43B3-948B-1728B52AA6E4}">
                <adec:decorative xmlns:adec="http://schemas.microsoft.com/office/drawing/2017/decorative" val="1"/>
              </a:ext>
            </a:extLst>
          </p:cNvPr>
          <p:cNvSpPr/>
          <p:nvPr userDrawn="1"/>
        </p:nvSpPr>
        <p:spPr>
          <a:xfrm>
            <a:off x="-5568" y="3440504"/>
            <a:ext cx="3443288" cy="3448050"/>
          </a:xfrm>
          <a:custGeom>
            <a:avLst/>
            <a:gdLst>
              <a:gd name="connsiteX0" fmla="*/ 1721644 w 3443288"/>
              <a:gd name="connsiteY0" fmla="*/ 3448051 h 3448050"/>
              <a:gd name="connsiteX1" fmla="*/ 3443288 w 3443288"/>
              <a:gd name="connsiteY1" fmla="*/ 1724025 h 3448050"/>
              <a:gd name="connsiteX2" fmla="*/ 1721644 w 3443288"/>
              <a:gd name="connsiteY2" fmla="*/ 0 h 3448050"/>
              <a:gd name="connsiteX3" fmla="*/ 0 w 3443288"/>
              <a:gd name="connsiteY3" fmla="*/ 1724025 h 3448050"/>
              <a:gd name="connsiteX4" fmla="*/ 1721644 w 3443288"/>
              <a:gd name="connsiteY4" fmla="*/ 3448051 h 344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3448050">
                <a:moveTo>
                  <a:pt x="1721644" y="3448051"/>
                </a:moveTo>
                <a:cubicBezTo>
                  <a:pt x="2672482" y="3448051"/>
                  <a:pt x="3443288" y="2676178"/>
                  <a:pt x="3443288" y="1724025"/>
                </a:cubicBezTo>
                <a:cubicBezTo>
                  <a:pt x="3443288" y="771873"/>
                  <a:pt x="2672482" y="0"/>
                  <a:pt x="1721644" y="0"/>
                </a:cubicBezTo>
                <a:cubicBezTo>
                  <a:pt x="770806" y="0"/>
                  <a:pt x="0" y="771873"/>
                  <a:pt x="0" y="1724025"/>
                </a:cubicBezTo>
                <a:cubicBezTo>
                  <a:pt x="0" y="2676178"/>
                  <a:pt x="770806" y="3448051"/>
                  <a:pt x="1721644" y="3448051"/>
                </a:cubicBezTo>
                <a:close/>
              </a:path>
            </a:pathLst>
          </a:custGeom>
          <a:solidFill>
            <a:schemeClr val="accent6"/>
          </a:solidFill>
          <a:ln w="4756" cap="flat">
            <a:noFill/>
            <a:prstDash val="solid"/>
            <a:miter/>
          </a:ln>
        </p:spPr>
        <p:txBody>
          <a:bodyPr rtlCol="0" anchor="ctr">
            <a:noAutofit/>
          </a:bodyPr>
          <a:lstStyle/>
          <a:p>
            <a:endParaRPr lang="en-US" dirty="0"/>
          </a:p>
        </p:txBody>
      </p:sp>
      <p:pic>
        <p:nvPicPr>
          <p:cNvPr id="17" name="Image 6">
            <a:extLst>
              <a:ext uri="{FF2B5EF4-FFF2-40B4-BE49-F238E27FC236}">
                <a16:creationId xmlns:a16="http://schemas.microsoft.com/office/drawing/2014/main" id="{3CE04498-C285-EFB8-340C-1A064078152B}"/>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718457" y="3440504"/>
            <a:ext cx="1719263" cy="1724025"/>
          </a:xfrm>
          <a:prstGeom prst="rect">
            <a:avLst/>
          </a:prstGeom>
        </p:spPr>
      </p:pic>
      <p:sp>
        <p:nvSpPr>
          <p:cNvPr id="18" name="Title 19">
            <a:extLst>
              <a:ext uri="{FF2B5EF4-FFF2-40B4-BE49-F238E27FC236}">
                <a16:creationId xmlns:a16="http://schemas.microsoft.com/office/drawing/2014/main" id="{9CBE0ADC-7FA0-F7E3-96EF-BBACB6A9076E}"/>
              </a:ext>
            </a:extLst>
          </p:cNvPr>
          <p:cNvSpPr>
            <a:spLocks noGrp="1"/>
          </p:cNvSpPr>
          <p:nvPr>
            <p:ph type="title" hasCustomPrompt="1"/>
          </p:nvPr>
        </p:nvSpPr>
        <p:spPr>
          <a:xfrm>
            <a:off x="3685032" y="755374"/>
            <a:ext cx="7740995" cy="1500145"/>
          </a:xfrm>
        </p:spPr>
        <p:txBody>
          <a:bodyPr>
            <a:noAutofit/>
          </a:bodyPr>
          <a:lstStyle>
            <a:lvl1pPr algn="l">
              <a:lnSpc>
                <a:spcPct val="100000"/>
              </a:lnSpc>
              <a:defRPr/>
            </a:lvl1pPr>
          </a:lstStyle>
          <a:p>
            <a:r>
              <a:rPr lang="en-US" dirty="0"/>
              <a:t>Click to add title</a:t>
            </a:r>
          </a:p>
        </p:txBody>
      </p:sp>
      <p:sp>
        <p:nvSpPr>
          <p:cNvPr id="6" name="Footer Placeholder 5"/>
          <p:cNvSpPr>
            <a:spLocks noGrp="1"/>
          </p:cNvSpPr>
          <p:nvPr>
            <p:ph type="ftr" sz="quarter" idx="11"/>
          </p:nvPr>
        </p:nvSpPr>
        <p:spPr/>
        <p:txBody>
          <a:bodyPr/>
          <a:lstStyle>
            <a:lvl1pPr>
              <a:defRPr>
                <a:latin typeface="+mn-lt"/>
              </a:defRPr>
            </a:lvl1pPr>
          </a:lstStyle>
          <a:p>
            <a:r>
              <a:rPr lang="en-US" dirty="0"/>
              <a:t>Presentation title</a:t>
            </a:r>
          </a:p>
        </p:txBody>
      </p:sp>
      <p:sp>
        <p:nvSpPr>
          <p:cNvPr id="7" name="Slide Number Placeholder 6"/>
          <p:cNvSpPr>
            <a:spLocks noGrp="1"/>
          </p:cNvSpPr>
          <p:nvPr>
            <p:ph type="sldNum" sz="quarter" idx="12"/>
          </p:nvPr>
        </p:nvSpPr>
        <p:spPr/>
        <p:txBody>
          <a:bodyPr/>
          <a:lstStyle>
            <a:lvl1pPr>
              <a:defRPr>
                <a:latin typeface="+mn-lt"/>
              </a:defRPr>
            </a:lvl1pPr>
          </a:lstStyle>
          <a:p>
            <a:fld id="{48F63A3B-78C7-47BE-AE5E-E10140E04643}" type="slidenum">
              <a:rPr lang="en-US" smtClean="0"/>
              <a:pPr/>
              <a:t>‹#›</a:t>
            </a:fld>
            <a:endParaRPr lang="en-US" dirty="0"/>
          </a:p>
        </p:txBody>
      </p:sp>
      <p:sp>
        <p:nvSpPr>
          <p:cNvPr id="19" name="Content Placeholder 3">
            <a:extLst>
              <a:ext uri="{FF2B5EF4-FFF2-40B4-BE49-F238E27FC236}">
                <a16:creationId xmlns:a16="http://schemas.microsoft.com/office/drawing/2014/main" id="{0F9C0517-D83A-CC55-35B8-B2F990C96D30}"/>
              </a:ext>
            </a:extLst>
          </p:cNvPr>
          <p:cNvSpPr>
            <a:spLocks noGrp="1"/>
          </p:cNvSpPr>
          <p:nvPr>
            <p:ph sz="half" idx="2" hasCustomPrompt="1"/>
          </p:nvPr>
        </p:nvSpPr>
        <p:spPr>
          <a:xfrm>
            <a:off x="3685032" y="2305215"/>
            <a:ext cx="3741928" cy="4306380"/>
          </a:xfrm>
        </p:spPr>
        <p:txBody>
          <a:bodyPr lIns="45720" rIns="45720" bIns="45720">
            <a:normAutofit/>
          </a:bodyPr>
          <a:lstStyle>
            <a:lvl1pPr>
              <a:defRPr sz="1500"/>
            </a:lvl1pPr>
            <a:lvl2pPr>
              <a:defRPr sz="1300"/>
            </a:lvl2pPr>
            <a:lvl3pPr>
              <a:defRPr sz="1200"/>
            </a:lvl3pPr>
            <a:lvl4pPr>
              <a:defRPr sz="1200"/>
            </a:lvl4pPr>
            <a:lvl5pPr>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5">
            <a:extLst>
              <a:ext uri="{FF2B5EF4-FFF2-40B4-BE49-F238E27FC236}">
                <a16:creationId xmlns:a16="http://schemas.microsoft.com/office/drawing/2014/main" id="{CF8BFBBE-0EAE-B647-2648-A5FB0094BF6B}"/>
              </a:ext>
            </a:extLst>
          </p:cNvPr>
          <p:cNvSpPr>
            <a:spLocks noGrp="1"/>
          </p:cNvSpPr>
          <p:nvPr>
            <p:ph sz="quarter" idx="4" hasCustomPrompt="1"/>
          </p:nvPr>
        </p:nvSpPr>
        <p:spPr>
          <a:xfrm>
            <a:off x="7684539" y="2305215"/>
            <a:ext cx="3741928" cy="4306380"/>
          </a:xfrm>
        </p:spPr>
        <p:txBody>
          <a:bodyPr lIns="45720" rIns="45720" bIns="45720">
            <a:normAutofit/>
          </a:bodyPr>
          <a:lstStyle>
            <a:lvl1pPr>
              <a:defRPr sz="1500"/>
            </a:lvl1pPr>
            <a:lvl2pPr>
              <a:defRPr sz="1300"/>
            </a:lvl2pPr>
            <a:lvl3pPr>
              <a:defRPr sz="1200"/>
            </a:lvl3pPr>
            <a:lvl4pPr>
              <a:defRPr sz="1200"/>
            </a:lvl4pPr>
            <a:lvl5pPr>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50832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10/16/2023</a:t>
            </a:fld>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042990608"/>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B61BEF0D-F0BB-DE4B-95CE-6DB70DBA9567}" type="datetimeFigureOut">
              <a:rPr lang="en-US" smtClean="0"/>
              <a:pPr/>
              <a:t>10/16/2023</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D57F1E4F-1CFF-5643-939E-217C01CDF565}" type="slidenum">
              <a:rPr lang="en-US" smtClean="0"/>
              <a:pPr/>
              <a:t>‹#›</a:t>
            </a:fld>
            <a:endParaRPr lang="en-US" dirty="0"/>
          </a:p>
        </p:txBody>
      </p:sp>
      <p:sp>
        <p:nvSpPr>
          <p:cNvPr id="8" name="Freeform: Shape 7">
            <a:extLst>
              <a:ext uri="{FF2B5EF4-FFF2-40B4-BE49-F238E27FC236}">
                <a16:creationId xmlns:a16="http://schemas.microsoft.com/office/drawing/2014/main" id="{4CAB8788-C861-DD03-5EAF-03A1A4D8E36D}"/>
              </a:ext>
              <a:ext uri="{C183D7F6-B498-43B3-948B-1728B52AA6E4}">
                <adec:decorative xmlns:adec="http://schemas.microsoft.com/office/drawing/2017/decorative" val="1"/>
              </a:ext>
            </a:extLst>
          </p:cNvPr>
          <p:cNvSpPr/>
          <p:nvPr userDrawn="1"/>
        </p:nvSpPr>
        <p:spPr>
          <a:xfrm>
            <a:off x="2062836" y="686475"/>
            <a:ext cx="7774629" cy="6193018"/>
          </a:xfrm>
          <a:custGeom>
            <a:avLst/>
            <a:gdLst>
              <a:gd name="connsiteX0" fmla="*/ 3887320 w 7774629"/>
              <a:gd name="connsiteY0" fmla="*/ 0 h 6193018"/>
              <a:gd name="connsiteX1" fmla="*/ 7774629 w 7774629"/>
              <a:gd name="connsiteY1" fmla="*/ 3884811 h 6193018"/>
              <a:gd name="connsiteX2" fmla="*/ 7774629 w 7774629"/>
              <a:gd name="connsiteY2" fmla="*/ 6193018 h 6193018"/>
              <a:gd name="connsiteX3" fmla="*/ 0 w 7774629"/>
              <a:gd name="connsiteY3" fmla="*/ 6193018 h 6193018"/>
              <a:gd name="connsiteX4" fmla="*/ 0 w 7774629"/>
              <a:gd name="connsiteY4" fmla="*/ 3884811 h 6193018"/>
              <a:gd name="connsiteX5" fmla="*/ 3887320 w 7774629"/>
              <a:gd name="connsiteY5" fmla="*/ 0 h 61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4629" h="6193018">
                <a:moveTo>
                  <a:pt x="3887320" y="0"/>
                </a:moveTo>
                <a:cubicBezTo>
                  <a:pt x="6034243" y="0"/>
                  <a:pt x="7774629" y="1739299"/>
                  <a:pt x="7774629" y="3884811"/>
                </a:cubicBezTo>
                <a:lnTo>
                  <a:pt x="7774629" y="6193018"/>
                </a:lnTo>
                <a:lnTo>
                  <a:pt x="0" y="6193018"/>
                </a:lnTo>
                <a:lnTo>
                  <a:pt x="0" y="3884811"/>
                </a:lnTo>
                <a:cubicBezTo>
                  <a:pt x="0" y="1739299"/>
                  <a:pt x="1740414" y="0"/>
                  <a:pt x="3887320" y="0"/>
                </a:cubicBezTo>
                <a:close/>
              </a:path>
            </a:pathLst>
          </a:custGeom>
          <a:solidFill>
            <a:schemeClr val="accent2">
              <a:lumMod val="20000"/>
              <a:lumOff val="80000"/>
              <a:alpha val="99000"/>
            </a:schemeClr>
          </a:solidFill>
          <a:ln w="543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9" name="Freeform: Shape 8">
            <a:extLst>
              <a:ext uri="{FF2B5EF4-FFF2-40B4-BE49-F238E27FC236}">
                <a16:creationId xmlns:a16="http://schemas.microsoft.com/office/drawing/2014/main" id="{BA8C75F9-260D-9350-648C-3F3060F585D2}"/>
              </a:ext>
              <a:ext uri="{C183D7F6-B498-43B3-948B-1728B52AA6E4}">
                <adec:decorative xmlns:adec="http://schemas.microsoft.com/office/drawing/2017/decorative" val="1"/>
              </a:ext>
            </a:extLst>
          </p:cNvPr>
          <p:cNvSpPr/>
          <p:nvPr userDrawn="1"/>
        </p:nvSpPr>
        <p:spPr>
          <a:xfrm>
            <a:off x="7610252" y="1"/>
            <a:ext cx="2273668" cy="3147998"/>
          </a:xfrm>
          <a:custGeom>
            <a:avLst/>
            <a:gdLst>
              <a:gd name="connsiteX0" fmla="*/ 183295 w 2273668"/>
              <a:gd name="connsiteY0" fmla="*/ 0 h 3147998"/>
              <a:gd name="connsiteX1" fmla="*/ 2273668 w 2273668"/>
              <a:gd name="connsiteY1" fmla="*/ 0 h 3147998"/>
              <a:gd name="connsiteX2" fmla="*/ 2273668 w 2273668"/>
              <a:gd name="connsiteY2" fmla="*/ 3147998 h 3147998"/>
              <a:gd name="connsiteX3" fmla="*/ 2096300 w 2273668"/>
              <a:gd name="connsiteY3" fmla="*/ 3147998 h 3147998"/>
              <a:gd name="connsiteX4" fmla="*/ 2033714 w 2273668"/>
              <a:gd name="connsiteY4" fmla="*/ 3144814 h 3147998"/>
              <a:gd name="connsiteX5" fmla="*/ 0 w 2273668"/>
              <a:gd name="connsiteY5" fmla="*/ 886966 h 3147998"/>
              <a:gd name="connsiteX6" fmla="*/ 178732 w 2273668"/>
              <a:gd name="connsiteY6" fmla="*/ 9417 h 314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3668" h="3147998">
                <a:moveTo>
                  <a:pt x="183295" y="0"/>
                </a:moveTo>
                <a:lnTo>
                  <a:pt x="2273668" y="0"/>
                </a:lnTo>
                <a:lnTo>
                  <a:pt x="2273668" y="3147998"/>
                </a:lnTo>
                <a:lnTo>
                  <a:pt x="2096300" y="3147998"/>
                </a:lnTo>
                <a:lnTo>
                  <a:pt x="2033714" y="3144814"/>
                </a:lnTo>
                <a:cubicBezTo>
                  <a:pt x="895944" y="3028420"/>
                  <a:pt x="0" y="2060597"/>
                  <a:pt x="0" y="886966"/>
                </a:cubicBezTo>
                <a:cubicBezTo>
                  <a:pt x="0" y="576250"/>
                  <a:pt x="63712" y="279606"/>
                  <a:pt x="178732" y="9417"/>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10" name="Freeform: Shape 9">
            <a:extLst>
              <a:ext uri="{FF2B5EF4-FFF2-40B4-BE49-F238E27FC236}">
                <a16:creationId xmlns:a16="http://schemas.microsoft.com/office/drawing/2014/main" id="{DF11F4C0-5BE3-B236-37FB-D375EB50E843}"/>
              </a:ext>
              <a:ext uri="{C183D7F6-B498-43B3-948B-1728B52AA6E4}">
                <adec:decorative xmlns:adec="http://schemas.microsoft.com/office/drawing/2017/decorative" val="1"/>
              </a:ext>
            </a:extLst>
          </p:cNvPr>
          <p:cNvSpPr/>
          <p:nvPr userDrawn="1"/>
        </p:nvSpPr>
        <p:spPr>
          <a:xfrm>
            <a:off x="9883919" y="2"/>
            <a:ext cx="2254928" cy="3141557"/>
          </a:xfrm>
          <a:custGeom>
            <a:avLst/>
            <a:gdLst>
              <a:gd name="connsiteX0" fmla="*/ 0 w 2254928"/>
              <a:gd name="connsiteY0" fmla="*/ 0 h 3141557"/>
              <a:gd name="connsiteX1" fmla="*/ 2080472 w 2254928"/>
              <a:gd name="connsiteY1" fmla="*/ 0 h 3141557"/>
              <a:gd name="connsiteX2" fmla="*/ 2154269 w 2254928"/>
              <a:gd name="connsiteY2" fmla="*/ 202607 h 3141557"/>
              <a:gd name="connsiteX3" fmla="*/ 2254928 w 2254928"/>
              <a:gd name="connsiteY3" fmla="*/ 871976 h 3141557"/>
              <a:gd name="connsiteX4" fmla="*/ 231934 w 2254928"/>
              <a:gd name="connsiteY4" fmla="*/ 3128339 h 3141557"/>
              <a:gd name="connsiteX5" fmla="*/ 19 w 2254928"/>
              <a:gd name="connsiteY5" fmla="*/ 3141557 h 3141557"/>
              <a:gd name="connsiteX6" fmla="*/ 0 w 2254928"/>
              <a:gd name="connsiteY6" fmla="*/ 3141557 h 3141557"/>
              <a:gd name="connsiteX7" fmla="*/ 0 w 2254928"/>
              <a:gd name="connsiteY7" fmla="*/ 2729990 h 3141557"/>
              <a:gd name="connsiteX8" fmla="*/ 0 w 2254928"/>
              <a:gd name="connsiteY8" fmla="*/ 2344136 h 3141557"/>
              <a:gd name="connsiteX9" fmla="*/ 0 w 2254928"/>
              <a:gd name="connsiteY9" fmla="*/ 1983167 h 3141557"/>
              <a:gd name="connsiteX10" fmla="*/ 0 w 2254928"/>
              <a:gd name="connsiteY10" fmla="*/ 1646252 h 3141557"/>
              <a:gd name="connsiteX11" fmla="*/ 0 w 2254928"/>
              <a:gd name="connsiteY11" fmla="*/ 1332565 h 3141557"/>
              <a:gd name="connsiteX12" fmla="*/ 0 w 2254928"/>
              <a:gd name="connsiteY12" fmla="*/ 1041273 h 3141557"/>
              <a:gd name="connsiteX13" fmla="*/ 0 w 2254928"/>
              <a:gd name="connsiteY13" fmla="*/ 771549 h 3141557"/>
              <a:gd name="connsiteX14" fmla="*/ 0 w 2254928"/>
              <a:gd name="connsiteY14" fmla="*/ 522561 h 3141557"/>
              <a:gd name="connsiteX15" fmla="*/ 0 w 2254928"/>
              <a:gd name="connsiteY15" fmla="*/ 293482 h 3141557"/>
              <a:gd name="connsiteX16" fmla="*/ 0 w 2254928"/>
              <a:gd name="connsiteY16" fmla="*/ 83481 h 3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4928" h="3141557">
                <a:moveTo>
                  <a:pt x="0" y="0"/>
                </a:moveTo>
                <a:lnTo>
                  <a:pt x="2080472" y="0"/>
                </a:lnTo>
                <a:lnTo>
                  <a:pt x="2154269" y="202607"/>
                </a:lnTo>
                <a:cubicBezTo>
                  <a:pt x="2219730" y="414134"/>
                  <a:pt x="2254928" y="638939"/>
                  <a:pt x="2254928" y="871976"/>
                </a:cubicBezTo>
                <a:cubicBezTo>
                  <a:pt x="2254928" y="2045607"/>
                  <a:pt x="1374977" y="3005515"/>
                  <a:pt x="231934" y="3128339"/>
                </a:cubicBezTo>
                <a:lnTo>
                  <a:pt x="19" y="3141557"/>
                </a:lnTo>
                <a:lnTo>
                  <a:pt x="0" y="3141557"/>
                </a:lnTo>
                <a:lnTo>
                  <a:pt x="0" y="2729990"/>
                </a:lnTo>
                <a:lnTo>
                  <a:pt x="0" y="2344136"/>
                </a:lnTo>
                <a:lnTo>
                  <a:pt x="0" y="1983167"/>
                </a:lnTo>
                <a:lnTo>
                  <a:pt x="0" y="1646252"/>
                </a:lnTo>
                <a:lnTo>
                  <a:pt x="0" y="1332565"/>
                </a:lnTo>
                <a:lnTo>
                  <a:pt x="0" y="1041273"/>
                </a:lnTo>
                <a:lnTo>
                  <a:pt x="0" y="771549"/>
                </a:lnTo>
                <a:lnTo>
                  <a:pt x="0" y="522561"/>
                </a:lnTo>
                <a:lnTo>
                  <a:pt x="0" y="293482"/>
                </a:lnTo>
                <a:lnTo>
                  <a:pt x="0" y="83481"/>
                </a:lnTo>
                <a:close/>
              </a:path>
            </a:pathLst>
          </a:custGeom>
          <a:solidFill>
            <a:schemeClr val="accent6"/>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11" name="Freeform: Shape 10">
            <a:extLst>
              <a:ext uri="{FF2B5EF4-FFF2-40B4-BE49-F238E27FC236}">
                <a16:creationId xmlns:a16="http://schemas.microsoft.com/office/drawing/2014/main" id="{A2A4B2D8-A450-9D06-C7AA-5E5C6CAB9A4B}"/>
              </a:ext>
              <a:ext uri="{C183D7F6-B498-43B3-948B-1728B52AA6E4}">
                <adec:decorative xmlns:adec="http://schemas.microsoft.com/office/drawing/2017/decorative" val="1"/>
              </a:ext>
            </a:extLst>
          </p:cNvPr>
          <p:cNvSpPr/>
          <p:nvPr userDrawn="1"/>
        </p:nvSpPr>
        <p:spPr>
          <a:xfrm>
            <a:off x="8395730" y="2"/>
            <a:ext cx="2959203" cy="2352793"/>
          </a:xfrm>
          <a:custGeom>
            <a:avLst/>
            <a:gdLst>
              <a:gd name="connsiteX0" fmla="*/ 289830 w 2959203"/>
              <a:gd name="connsiteY0" fmla="*/ 0 h 2352793"/>
              <a:gd name="connsiteX1" fmla="*/ 2669374 w 2959203"/>
              <a:gd name="connsiteY1" fmla="*/ 0 h 2352793"/>
              <a:gd name="connsiteX2" fmla="*/ 2706511 w 2959203"/>
              <a:gd name="connsiteY2" fmla="*/ 49584 h 2352793"/>
              <a:gd name="connsiteX3" fmla="*/ 2951565 w 2959203"/>
              <a:gd name="connsiteY3" fmla="*/ 724493 h 2352793"/>
              <a:gd name="connsiteX4" fmla="*/ 2959203 w 2959203"/>
              <a:gd name="connsiteY4" fmla="*/ 875514 h 2352793"/>
              <a:gd name="connsiteX5" fmla="*/ 2959203 w 2959203"/>
              <a:gd name="connsiteY5" fmla="*/ 875554 h 2352793"/>
              <a:gd name="connsiteX6" fmla="*/ 2951565 w 2959203"/>
              <a:gd name="connsiteY6" fmla="*/ 1026575 h 2352793"/>
              <a:gd name="connsiteX7" fmla="*/ 1479602 w 2959203"/>
              <a:gd name="connsiteY7" fmla="*/ 2352793 h 2352793"/>
              <a:gd name="connsiteX8" fmla="*/ 0 w 2959203"/>
              <a:gd name="connsiteY8" fmla="*/ 875534 h 2352793"/>
              <a:gd name="connsiteX9" fmla="*/ 252694 w 2959203"/>
              <a:gd name="connsiteY9" fmla="*/ 49584 h 235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9203" h="2352793">
                <a:moveTo>
                  <a:pt x="289830" y="0"/>
                </a:moveTo>
                <a:lnTo>
                  <a:pt x="2669374" y="0"/>
                </a:lnTo>
                <a:lnTo>
                  <a:pt x="2706511" y="49584"/>
                </a:lnTo>
                <a:cubicBezTo>
                  <a:pt x="2839459" y="246061"/>
                  <a:pt x="2926309" y="476187"/>
                  <a:pt x="2951565" y="724493"/>
                </a:cubicBezTo>
                <a:lnTo>
                  <a:pt x="2959203" y="875514"/>
                </a:lnTo>
                <a:lnTo>
                  <a:pt x="2959203" y="875554"/>
                </a:lnTo>
                <a:lnTo>
                  <a:pt x="2951565" y="1026575"/>
                </a:lnTo>
                <a:cubicBezTo>
                  <a:pt x="2875795" y="1771492"/>
                  <a:pt x="2245691" y="2352793"/>
                  <a:pt x="1479602" y="2352793"/>
                </a:cubicBezTo>
                <a:cubicBezTo>
                  <a:pt x="662440" y="2352793"/>
                  <a:pt x="0" y="1691401"/>
                  <a:pt x="0" y="875534"/>
                </a:cubicBezTo>
                <a:cubicBezTo>
                  <a:pt x="0" y="569583"/>
                  <a:pt x="93156" y="285356"/>
                  <a:pt x="252694" y="49584"/>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12" name="Freeform: Shape 11">
            <a:extLst>
              <a:ext uri="{FF2B5EF4-FFF2-40B4-BE49-F238E27FC236}">
                <a16:creationId xmlns:a16="http://schemas.microsoft.com/office/drawing/2014/main" id="{617F1DF8-E3AC-EB3F-F069-3F74A65FFCAD}"/>
              </a:ext>
              <a:ext uri="{C183D7F6-B498-43B3-948B-1728B52AA6E4}">
                <adec:decorative xmlns:adec="http://schemas.microsoft.com/office/drawing/2017/decorative" val="1"/>
              </a:ext>
            </a:extLst>
          </p:cNvPr>
          <p:cNvSpPr/>
          <p:nvPr userDrawn="1"/>
        </p:nvSpPr>
        <p:spPr>
          <a:xfrm>
            <a:off x="1390854" y="3130662"/>
            <a:ext cx="3106248" cy="3748831"/>
          </a:xfrm>
          <a:custGeom>
            <a:avLst/>
            <a:gdLst>
              <a:gd name="connsiteX0" fmla="*/ 0 w 3106248"/>
              <a:gd name="connsiteY0" fmla="*/ 0 h 3748831"/>
              <a:gd name="connsiteX1" fmla="*/ 3106248 w 3106248"/>
              <a:gd name="connsiteY1" fmla="*/ 3748831 h 3748831"/>
              <a:gd name="connsiteX2" fmla="*/ 0 w 3106248"/>
              <a:gd name="connsiteY2" fmla="*/ 3748831 h 3748831"/>
            </a:gdLst>
            <a:ahLst/>
            <a:cxnLst>
              <a:cxn ang="0">
                <a:pos x="connsiteX0" y="connsiteY0"/>
              </a:cxn>
              <a:cxn ang="0">
                <a:pos x="connsiteX1" y="connsiteY1"/>
              </a:cxn>
              <a:cxn ang="0">
                <a:pos x="connsiteX2" y="connsiteY2"/>
              </a:cxn>
            </a:cxnLst>
            <a:rect l="l" t="t" r="r" b="b"/>
            <a:pathLst>
              <a:path w="3106248" h="3748831">
                <a:moveTo>
                  <a:pt x="0" y="0"/>
                </a:moveTo>
                <a:lnTo>
                  <a:pt x="3106248" y="3748831"/>
                </a:lnTo>
                <a:lnTo>
                  <a:pt x="0" y="3748831"/>
                </a:lnTo>
                <a:close/>
              </a:path>
            </a:pathLst>
          </a:custGeom>
          <a:solidFill>
            <a:schemeClr val="accent2">
              <a:alpha val="99000"/>
            </a:schemeClr>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13" name="Freeform: Shape 12">
            <a:extLst>
              <a:ext uri="{FF2B5EF4-FFF2-40B4-BE49-F238E27FC236}">
                <a16:creationId xmlns:a16="http://schemas.microsoft.com/office/drawing/2014/main" id="{4AA04F62-20D0-5570-ABB8-33CA578D6B6B}"/>
              </a:ext>
              <a:ext uri="{C183D7F6-B498-43B3-948B-1728B52AA6E4}">
                <adec:decorative xmlns:adec="http://schemas.microsoft.com/office/drawing/2017/decorative" val="1"/>
              </a:ext>
            </a:extLst>
          </p:cNvPr>
          <p:cNvSpPr/>
          <p:nvPr userDrawn="1"/>
        </p:nvSpPr>
        <p:spPr>
          <a:xfrm>
            <a:off x="0" y="3130661"/>
            <a:ext cx="1400640" cy="3748832"/>
          </a:xfrm>
          <a:custGeom>
            <a:avLst/>
            <a:gdLst>
              <a:gd name="connsiteX0" fmla="*/ 1400640 w 1400640"/>
              <a:gd name="connsiteY0" fmla="*/ 0 h 3748832"/>
              <a:gd name="connsiteX1" fmla="*/ 1400640 w 1400640"/>
              <a:gd name="connsiteY1" fmla="*/ 3748832 h 3748832"/>
              <a:gd name="connsiteX2" fmla="*/ 0 w 1400640"/>
              <a:gd name="connsiteY2" fmla="*/ 3748832 h 3748832"/>
              <a:gd name="connsiteX3" fmla="*/ 0 w 1400640"/>
              <a:gd name="connsiteY3" fmla="*/ 1684743 h 3748832"/>
            </a:gdLst>
            <a:ahLst/>
            <a:cxnLst>
              <a:cxn ang="0">
                <a:pos x="connsiteX0" y="connsiteY0"/>
              </a:cxn>
              <a:cxn ang="0">
                <a:pos x="connsiteX1" y="connsiteY1"/>
              </a:cxn>
              <a:cxn ang="0">
                <a:pos x="connsiteX2" y="connsiteY2"/>
              </a:cxn>
              <a:cxn ang="0">
                <a:pos x="connsiteX3" y="connsiteY3"/>
              </a:cxn>
            </a:cxnLst>
            <a:rect l="l" t="t" r="r" b="b"/>
            <a:pathLst>
              <a:path w="1400640" h="3748832">
                <a:moveTo>
                  <a:pt x="1400640" y="0"/>
                </a:moveTo>
                <a:lnTo>
                  <a:pt x="1400640" y="3748832"/>
                </a:lnTo>
                <a:lnTo>
                  <a:pt x="0" y="3748832"/>
                </a:lnTo>
                <a:lnTo>
                  <a:pt x="0" y="168474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spTree>
    <p:extLst>
      <p:ext uri="{BB962C8B-B14F-4D97-AF65-F5344CB8AC3E}">
        <p14:creationId xmlns:p14="http://schemas.microsoft.com/office/powerpoint/2010/main" val="275124839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10/16/2023</a:t>
            </a:fld>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377032958"/>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10/16/2023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pPr/>
              <a:t>‹#›</a:t>
            </a:fld>
            <a:endParaRPr lang="en-US" dirty="0"/>
          </a:p>
        </p:txBody>
      </p:sp>
      <p:sp>
        <p:nvSpPr>
          <p:cNvPr id="2" name="Image 0">
            <a:extLst>
              <a:ext uri="{FF2B5EF4-FFF2-40B4-BE49-F238E27FC236}">
                <a16:creationId xmlns:a16="http://schemas.microsoft.com/office/drawing/2014/main" id="{6AA5A02F-2301-4A9A-5A01-0271FCE8733E}"/>
              </a:ext>
              <a:ext uri="{C183D7F6-B498-43B3-948B-1728B52AA6E4}">
                <adec:decorative xmlns:adec="http://schemas.microsoft.com/office/drawing/2017/decorative" val="1"/>
              </a:ext>
            </a:extLst>
          </p:cNvPr>
          <p:cNvSpPr/>
          <p:nvPr userDrawn="1"/>
        </p:nvSpPr>
        <p:spPr>
          <a:xfrm>
            <a:off x="-5568" y="-2784"/>
            <a:ext cx="3443288" cy="6891337"/>
          </a:xfrm>
          <a:custGeom>
            <a:avLst/>
            <a:gdLst>
              <a:gd name="connsiteX0" fmla="*/ 3443288 w 3443288"/>
              <a:gd name="connsiteY0" fmla="*/ 0 h 6891337"/>
              <a:gd name="connsiteX1" fmla="*/ 0 w 3443288"/>
              <a:gd name="connsiteY1" fmla="*/ 0 h 6891337"/>
              <a:gd name="connsiteX2" fmla="*/ 0 w 3443288"/>
              <a:gd name="connsiteY2" fmla="*/ 6891338 h 6891337"/>
              <a:gd name="connsiteX3" fmla="*/ 3443288 w 3443288"/>
              <a:gd name="connsiteY3" fmla="*/ 6891338 h 6891337"/>
              <a:gd name="connsiteX4" fmla="*/ 3443288 w 3443288"/>
              <a:gd name="connsiteY4" fmla="*/ 0 h 6891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6891337">
                <a:moveTo>
                  <a:pt x="3443288" y="0"/>
                </a:moveTo>
                <a:lnTo>
                  <a:pt x="0" y="0"/>
                </a:lnTo>
                <a:lnTo>
                  <a:pt x="0" y="6891338"/>
                </a:lnTo>
                <a:lnTo>
                  <a:pt x="3443288" y="6891338"/>
                </a:lnTo>
                <a:lnTo>
                  <a:pt x="3443288" y="0"/>
                </a:lnTo>
                <a:close/>
              </a:path>
            </a:pathLst>
          </a:custGeom>
          <a:solidFill>
            <a:schemeClr val="accent3"/>
          </a:solidFill>
          <a:ln w="4756" cap="flat">
            <a:noFill/>
            <a:prstDash val="solid"/>
            <a:miter/>
          </a:ln>
        </p:spPr>
        <p:txBody>
          <a:bodyPr rtlCol="0" anchor="ctr">
            <a:noAutofit/>
          </a:bodyPr>
          <a:lstStyle/>
          <a:p>
            <a:endParaRPr lang="en-US" dirty="0"/>
          </a:p>
        </p:txBody>
      </p:sp>
      <p:pic>
        <p:nvPicPr>
          <p:cNvPr id="11" name="Image 1">
            <a:extLst>
              <a:ext uri="{FF2B5EF4-FFF2-40B4-BE49-F238E27FC236}">
                <a16:creationId xmlns:a16="http://schemas.microsoft.com/office/drawing/2014/main" id="{50436DFE-D862-EEBA-24DD-7ED0712B2C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703311" y="-2784"/>
            <a:ext cx="1734410" cy="5167313"/>
          </a:xfrm>
          <a:prstGeom prst="rect">
            <a:avLst/>
          </a:prstGeom>
        </p:spPr>
      </p:pic>
      <p:sp>
        <p:nvSpPr>
          <p:cNvPr id="12" name="Image 5">
            <a:extLst>
              <a:ext uri="{FF2B5EF4-FFF2-40B4-BE49-F238E27FC236}">
                <a16:creationId xmlns:a16="http://schemas.microsoft.com/office/drawing/2014/main" id="{52A6A8B9-A508-A973-9167-C0B0F70F23F4}"/>
              </a:ext>
              <a:ext uri="{C183D7F6-B498-43B3-948B-1728B52AA6E4}">
                <adec:decorative xmlns:adec="http://schemas.microsoft.com/office/drawing/2017/decorative" val="1"/>
              </a:ext>
            </a:extLst>
          </p:cNvPr>
          <p:cNvSpPr/>
          <p:nvPr userDrawn="1"/>
        </p:nvSpPr>
        <p:spPr>
          <a:xfrm>
            <a:off x="-5568" y="3440504"/>
            <a:ext cx="3443288" cy="3448050"/>
          </a:xfrm>
          <a:custGeom>
            <a:avLst/>
            <a:gdLst>
              <a:gd name="connsiteX0" fmla="*/ 1721644 w 3443288"/>
              <a:gd name="connsiteY0" fmla="*/ 3448051 h 3448050"/>
              <a:gd name="connsiteX1" fmla="*/ 3443288 w 3443288"/>
              <a:gd name="connsiteY1" fmla="*/ 1724025 h 3448050"/>
              <a:gd name="connsiteX2" fmla="*/ 1721644 w 3443288"/>
              <a:gd name="connsiteY2" fmla="*/ 0 h 3448050"/>
              <a:gd name="connsiteX3" fmla="*/ 0 w 3443288"/>
              <a:gd name="connsiteY3" fmla="*/ 1724025 h 3448050"/>
              <a:gd name="connsiteX4" fmla="*/ 1721644 w 3443288"/>
              <a:gd name="connsiteY4" fmla="*/ 3448051 h 344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3448050">
                <a:moveTo>
                  <a:pt x="1721644" y="3448051"/>
                </a:moveTo>
                <a:cubicBezTo>
                  <a:pt x="2672482" y="3448051"/>
                  <a:pt x="3443288" y="2676178"/>
                  <a:pt x="3443288" y="1724025"/>
                </a:cubicBezTo>
                <a:cubicBezTo>
                  <a:pt x="3443288" y="771873"/>
                  <a:pt x="2672482" y="0"/>
                  <a:pt x="1721644" y="0"/>
                </a:cubicBezTo>
                <a:cubicBezTo>
                  <a:pt x="770806" y="0"/>
                  <a:pt x="0" y="771873"/>
                  <a:pt x="0" y="1724025"/>
                </a:cubicBezTo>
                <a:cubicBezTo>
                  <a:pt x="0" y="2676178"/>
                  <a:pt x="770806" y="3448051"/>
                  <a:pt x="1721644" y="3448051"/>
                </a:cubicBezTo>
                <a:close/>
              </a:path>
            </a:pathLst>
          </a:custGeom>
          <a:solidFill>
            <a:schemeClr val="accent6"/>
          </a:solidFill>
          <a:ln w="4756" cap="flat">
            <a:noFill/>
            <a:prstDash val="solid"/>
            <a:miter/>
          </a:ln>
        </p:spPr>
        <p:txBody>
          <a:bodyPr rtlCol="0" anchor="ctr">
            <a:noAutofit/>
          </a:bodyPr>
          <a:lstStyle/>
          <a:p>
            <a:endParaRPr lang="en-US" dirty="0"/>
          </a:p>
        </p:txBody>
      </p:sp>
      <p:pic>
        <p:nvPicPr>
          <p:cNvPr id="13" name="Image 6">
            <a:extLst>
              <a:ext uri="{FF2B5EF4-FFF2-40B4-BE49-F238E27FC236}">
                <a16:creationId xmlns:a16="http://schemas.microsoft.com/office/drawing/2014/main" id="{00BA4DC7-A27D-BA44-93D3-E89CB8C6FBD8}"/>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718457" y="3440504"/>
            <a:ext cx="1719263" cy="1724025"/>
          </a:xfrm>
          <a:prstGeom prst="rect">
            <a:avLst/>
          </a:prstGeom>
        </p:spPr>
      </p:pic>
    </p:spTree>
    <p:extLst>
      <p:ext uri="{BB962C8B-B14F-4D97-AF65-F5344CB8AC3E}">
        <p14:creationId xmlns:p14="http://schemas.microsoft.com/office/powerpoint/2010/main" val="1979179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10/16/2023</a:t>
            </a:fld>
            <a:endParaRPr lang="en-US" dirty="0"/>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pPr/>
              <a:t>‹#›</a:t>
            </a:fld>
            <a:endParaRPr lang="en-US" dirty="0"/>
          </a:p>
        </p:txBody>
      </p:sp>
      <p:sp>
        <p:nvSpPr>
          <p:cNvPr id="6" name="Freeform: Shape 5">
            <a:extLst>
              <a:ext uri="{FF2B5EF4-FFF2-40B4-BE49-F238E27FC236}">
                <a16:creationId xmlns:a16="http://schemas.microsoft.com/office/drawing/2014/main" id="{9955A331-3A92-332F-E173-0542FC50FB2F}"/>
              </a:ext>
              <a:ext uri="{C183D7F6-B498-43B3-948B-1728B52AA6E4}">
                <adec:decorative xmlns:adec="http://schemas.microsoft.com/office/drawing/2017/decorative" val="1"/>
              </a:ext>
            </a:extLst>
          </p:cNvPr>
          <p:cNvSpPr/>
          <p:nvPr userDrawn="1"/>
        </p:nvSpPr>
        <p:spPr>
          <a:xfrm>
            <a:off x="1" y="0"/>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Freeform: Shape 6">
            <a:extLst>
              <a:ext uri="{FF2B5EF4-FFF2-40B4-BE49-F238E27FC236}">
                <a16:creationId xmlns:a16="http://schemas.microsoft.com/office/drawing/2014/main" id="{A396CDB6-8918-F40B-8B8C-BDB47E1E0500}"/>
              </a:ext>
              <a:ext uri="{C183D7F6-B498-43B3-948B-1728B52AA6E4}">
                <adec:decorative xmlns:adec="http://schemas.microsoft.com/office/drawing/2017/decorative" val="1"/>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373267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10/16/2023</a:t>
            </a:fld>
            <a:endParaRPr lang="en-US" dirty="0"/>
          </a:p>
        </p:txBody>
      </p:sp>
      <p:sp>
        <p:nvSpPr>
          <p:cNvPr id="3" name="Footer Placeholder 2"/>
          <p:cNvSpPr>
            <a:spLocks noGrp="1"/>
          </p:cNvSpPr>
          <p:nvPr>
            <p:ph type="ftr" sz="quarter" idx="11"/>
          </p:nvPr>
        </p:nvSpPr>
        <p:spPr/>
        <p:txBody>
          <a:bodyPr/>
          <a:lstStyle/>
          <a:p>
            <a:r>
              <a:rPr lang="en-US"/>
              <a:t>Presentation title</a:t>
            </a:r>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pPr/>
              <a:t>‹#›</a:t>
            </a:fld>
            <a:endParaRPr lang="en-US" dirty="0"/>
          </a:p>
        </p:txBody>
      </p:sp>
      <p:sp>
        <p:nvSpPr>
          <p:cNvPr id="5" name="Freeform: Shape 4">
            <a:extLst>
              <a:ext uri="{FF2B5EF4-FFF2-40B4-BE49-F238E27FC236}">
                <a16:creationId xmlns:a16="http://schemas.microsoft.com/office/drawing/2014/main" id="{04C2A1F1-64AB-A0E9-01BC-EBDCCAFB1AA4}"/>
              </a:ext>
              <a:ext uri="{C183D7F6-B498-43B3-948B-1728B52AA6E4}">
                <adec:decorative xmlns:adec="http://schemas.microsoft.com/office/drawing/2017/decorative" val="1"/>
              </a:ext>
            </a:extLst>
          </p:cNvPr>
          <p:cNvSpPr/>
          <p:nvPr userDrawn="1"/>
        </p:nvSpPr>
        <p:spPr>
          <a:xfrm>
            <a:off x="1" y="0"/>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6" name="Freeform: Shape 5">
            <a:extLst>
              <a:ext uri="{FF2B5EF4-FFF2-40B4-BE49-F238E27FC236}">
                <a16:creationId xmlns:a16="http://schemas.microsoft.com/office/drawing/2014/main" id="{48F6833D-972B-1A28-87DD-0AB04BBEF779}"/>
              </a:ext>
              <a:ext uri="{C183D7F6-B498-43B3-948B-1728B52AA6E4}">
                <adec:decorative xmlns:adec="http://schemas.microsoft.com/office/drawing/2017/decorative" val="1"/>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1287999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10/16/2023</a:t>
            </a:fld>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pPr/>
              <a:t>‹#›</a:t>
            </a:fld>
            <a:endParaRPr lang="en-US" dirty="0"/>
          </a:p>
        </p:txBody>
      </p:sp>
      <p:sp>
        <p:nvSpPr>
          <p:cNvPr id="2" name="Freeform: Shape 1">
            <a:extLst>
              <a:ext uri="{FF2B5EF4-FFF2-40B4-BE49-F238E27FC236}">
                <a16:creationId xmlns:a16="http://schemas.microsoft.com/office/drawing/2014/main" id="{B8338AD9-E351-4160-3851-E489AEFE7A97}"/>
              </a:ext>
              <a:ext uri="{C183D7F6-B498-43B3-948B-1728B52AA6E4}">
                <adec:decorative xmlns:adec="http://schemas.microsoft.com/office/drawing/2017/decorative" val="1"/>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3170252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10/16/2023</a:t>
            </a:fld>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pPr/>
              <a:t>‹#›</a:t>
            </a:fld>
            <a:endParaRPr lang="en-US" dirty="0"/>
          </a:p>
        </p:txBody>
      </p:sp>
      <p:sp>
        <p:nvSpPr>
          <p:cNvPr id="2" name="Freeform: Shape 1">
            <a:extLst>
              <a:ext uri="{FF2B5EF4-FFF2-40B4-BE49-F238E27FC236}">
                <a16:creationId xmlns:a16="http://schemas.microsoft.com/office/drawing/2014/main" id="{81303E21-34DA-994A-7BD6-C4410F7FF9A2}"/>
              </a:ext>
              <a:ext uri="{C183D7F6-B498-43B3-948B-1728B52AA6E4}">
                <adec:decorative xmlns:adec="http://schemas.microsoft.com/office/drawing/2017/decorative" val="1"/>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3319092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B61BEF0D-F0BB-DE4B-95CE-6DB70DBA9567}" type="datetimeFigureOut">
              <a:rPr lang="en-US" smtClean="0"/>
              <a:pPr/>
              <a:t>10/16/2023</a:t>
            </a:fld>
            <a:endParaRPr lang="en-US" dirty="0"/>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r>
              <a:rPr lang="en-US"/>
              <a:t>Presentation title</a:t>
            </a:r>
            <a:endParaRPr lang="en-US" dirty="0"/>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075506817"/>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664" r:id="rId15"/>
    <p:sldLayoutId id="2147483673" r:id="rId16"/>
    <p:sldLayoutId id="2147483655" r:id="rId17"/>
    <p:sldLayoutId id="2147483654" r:id="rId18"/>
  </p:sldLayoutIdLst>
  <p:hf hdr="0"/>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37000">
              <a:schemeClr val="bg2"/>
            </a:gs>
            <a:gs pos="63000">
              <a:schemeClr val="bg2"/>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860D9-9D47-C0BB-B2B4-4B6F2B36CFCC}"/>
              </a:ext>
            </a:extLst>
          </p:cNvPr>
          <p:cNvSpPr>
            <a:spLocks noGrp="1"/>
          </p:cNvSpPr>
          <p:nvPr>
            <p:ph type="ctrTitle" idx="4294967295"/>
          </p:nvPr>
        </p:nvSpPr>
        <p:spPr>
          <a:xfrm>
            <a:off x="0" y="338138"/>
            <a:ext cx="11341100" cy="1595437"/>
          </a:xfrm>
        </p:spPr>
        <p:txBody>
          <a:bodyPr anchor="ctr">
            <a:normAutofit/>
          </a:bodyPr>
          <a:lstStyle/>
          <a:p>
            <a:pPr algn="ctr"/>
            <a:r>
              <a:rPr lang="en-US" sz="4400" dirty="0">
                <a:solidFill>
                  <a:schemeClr val="tx1"/>
                </a:solidFill>
                <a:latin typeface="Congenial SemiBold" panose="020F0502020204030204" pitchFamily="2" charset="0"/>
              </a:rPr>
              <a:t>titanic motors</a:t>
            </a:r>
          </a:p>
        </p:txBody>
      </p:sp>
      <p:sp>
        <p:nvSpPr>
          <p:cNvPr id="3" name="Subtitle 2">
            <a:extLst>
              <a:ext uri="{FF2B5EF4-FFF2-40B4-BE49-F238E27FC236}">
                <a16:creationId xmlns:a16="http://schemas.microsoft.com/office/drawing/2014/main" id="{86C1060B-300F-3CE3-E5AA-D8E29791C960}"/>
              </a:ext>
            </a:extLst>
          </p:cNvPr>
          <p:cNvSpPr>
            <a:spLocks noGrp="1"/>
          </p:cNvSpPr>
          <p:nvPr>
            <p:ph type="subTitle" idx="4294967295"/>
          </p:nvPr>
        </p:nvSpPr>
        <p:spPr>
          <a:xfrm>
            <a:off x="4648200" y="2047876"/>
            <a:ext cx="4476750" cy="4471988"/>
          </a:xfrm>
        </p:spPr>
        <p:txBody>
          <a:bodyPr>
            <a:normAutofit/>
          </a:bodyPr>
          <a:lstStyle/>
          <a:p>
            <a:pPr marL="0" indent="0">
              <a:buNone/>
            </a:pPr>
            <a:r>
              <a:rPr lang="en-US" sz="1400" dirty="0">
                <a:latin typeface="Congenial SemiBold" panose="02000503040000020004" pitchFamily="2" charset="0"/>
              </a:rPr>
              <a:t>MTN/WEST 1</a:t>
            </a:r>
          </a:p>
          <a:p>
            <a:r>
              <a:rPr lang="en-US" sz="1400" dirty="0">
                <a:latin typeface="Congenial SemiBold" panose="02000503040000020004" pitchFamily="2" charset="0"/>
              </a:rPr>
              <a:t>Mike Bannan</a:t>
            </a:r>
          </a:p>
          <a:p>
            <a:r>
              <a:rPr lang="en-US" sz="1400" dirty="0">
                <a:latin typeface="Congenial SemiBold" panose="02000503040000020004" pitchFamily="2" charset="0"/>
              </a:rPr>
              <a:t>Cody Bentley</a:t>
            </a:r>
          </a:p>
          <a:p>
            <a:r>
              <a:rPr lang="en-US" sz="1400" dirty="0">
                <a:latin typeface="Congenial SemiBold" panose="02000503040000020004" pitchFamily="2" charset="0"/>
              </a:rPr>
              <a:t>Sean Ford</a:t>
            </a:r>
          </a:p>
          <a:p>
            <a:r>
              <a:rPr lang="en-US" sz="1400" dirty="0">
                <a:latin typeface="Congenial SemiBold" panose="02000503040000020004" pitchFamily="2" charset="0"/>
              </a:rPr>
              <a:t>Rudy Rincon</a:t>
            </a:r>
          </a:p>
          <a:p>
            <a:r>
              <a:rPr lang="en-US" sz="1400" dirty="0">
                <a:latin typeface="Congenial SemiBold" panose="02000503040000020004" pitchFamily="2" charset="0"/>
              </a:rPr>
              <a:t>Sue Madden​</a:t>
            </a:r>
          </a:p>
          <a:p>
            <a:endParaRPr lang="en-US" dirty="0"/>
          </a:p>
        </p:txBody>
      </p:sp>
      <p:pic>
        <p:nvPicPr>
          <p:cNvPr id="4102" name="Picture 6" descr="Glacier clipart titanic iceberg, Glacier titanic iceberg Transparent FREE for download on ...">
            <a:extLst>
              <a:ext uri="{FF2B5EF4-FFF2-40B4-BE49-F238E27FC236}">
                <a16:creationId xmlns:a16="http://schemas.microsoft.com/office/drawing/2014/main" id="{73A8F916-66AB-C25C-7BB3-5A761B20DD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6449" y="0"/>
            <a:ext cx="1933575" cy="1933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5684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B13A32-6EB1-D601-2762-FE103F0B832F}"/>
              </a:ext>
            </a:extLst>
          </p:cNvPr>
          <p:cNvSpPr>
            <a:spLocks noGrp="1"/>
          </p:cNvSpPr>
          <p:nvPr>
            <p:ph type="dt" sz="half" idx="10"/>
          </p:nvPr>
        </p:nvSpPr>
        <p:spPr/>
        <p:txBody>
          <a:bodyPr/>
          <a:lstStyle/>
          <a:p>
            <a:fld id="{54246D0A-C4DC-43B9-BD4E-A2AB6340D1C9}" type="datetime1">
              <a:rPr lang="en-US" smtClean="0"/>
              <a:t>10/16/2023</a:t>
            </a:fld>
            <a:endParaRPr lang="en-US" dirty="0"/>
          </a:p>
        </p:txBody>
      </p:sp>
      <p:sp>
        <p:nvSpPr>
          <p:cNvPr id="3" name="Footer Placeholder 2">
            <a:extLst>
              <a:ext uri="{FF2B5EF4-FFF2-40B4-BE49-F238E27FC236}">
                <a16:creationId xmlns:a16="http://schemas.microsoft.com/office/drawing/2014/main" id="{4193A033-DF08-619F-F081-F055805A87C7}"/>
              </a:ext>
            </a:extLst>
          </p:cNvPr>
          <p:cNvSpPr>
            <a:spLocks noGrp="1"/>
          </p:cNvSpPr>
          <p:nvPr>
            <p:ph type="ftr" sz="quarter" idx="11"/>
          </p:nvPr>
        </p:nvSpPr>
        <p:spPr/>
        <p:txBody>
          <a:bodyPr/>
          <a:lstStyle/>
          <a:p>
            <a:r>
              <a:rPr lang="en-US"/>
              <a:t>Presentation title</a:t>
            </a:r>
            <a:endParaRPr lang="en-US" dirty="0"/>
          </a:p>
        </p:txBody>
      </p:sp>
      <p:sp>
        <p:nvSpPr>
          <p:cNvPr id="4" name="Slide Number Placeholder 3">
            <a:extLst>
              <a:ext uri="{FF2B5EF4-FFF2-40B4-BE49-F238E27FC236}">
                <a16:creationId xmlns:a16="http://schemas.microsoft.com/office/drawing/2014/main" id="{88522FAE-1ACA-DA39-985D-546CC510ABB0}"/>
              </a:ext>
            </a:extLst>
          </p:cNvPr>
          <p:cNvSpPr>
            <a:spLocks noGrp="1"/>
          </p:cNvSpPr>
          <p:nvPr>
            <p:ph type="sldNum" sz="quarter" idx="12"/>
          </p:nvPr>
        </p:nvSpPr>
        <p:spPr/>
        <p:txBody>
          <a:bodyPr/>
          <a:lstStyle/>
          <a:p>
            <a:fld id="{48F63A3B-78C7-47BE-AE5E-E10140E04643}" type="slidenum">
              <a:rPr lang="en-US" smtClean="0"/>
              <a:pPr/>
              <a:t>10</a:t>
            </a:fld>
            <a:endParaRPr lang="en-US" dirty="0"/>
          </a:p>
        </p:txBody>
      </p:sp>
      <p:sp>
        <p:nvSpPr>
          <p:cNvPr id="5" name="TextBox 4">
            <a:extLst>
              <a:ext uri="{FF2B5EF4-FFF2-40B4-BE49-F238E27FC236}">
                <a16:creationId xmlns:a16="http://schemas.microsoft.com/office/drawing/2014/main" id="{34702A42-6434-158B-0E73-7FF694851B4D}"/>
              </a:ext>
            </a:extLst>
          </p:cNvPr>
          <p:cNvSpPr txBox="1"/>
          <p:nvPr/>
        </p:nvSpPr>
        <p:spPr>
          <a:xfrm>
            <a:off x="2006353" y="924339"/>
            <a:ext cx="7982473" cy="707886"/>
          </a:xfrm>
          <a:prstGeom prst="rect">
            <a:avLst/>
          </a:prstGeom>
          <a:noFill/>
        </p:spPr>
        <p:txBody>
          <a:bodyPr wrap="square" rtlCol="0">
            <a:spAutoFit/>
          </a:bodyPr>
          <a:lstStyle/>
          <a:p>
            <a:r>
              <a:rPr lang="en-US" sz="2000" dirty="0"/>
              <a:t>If Parts Sales and Gross Profit increases to the Proforma level, would recommend 6 total employees.    </a:t>
            </a:r>
          </a:p>
        </p:txBody>
      </p:sp>
      <p:graphicFrame>
        <p:nvGraphicFramePr>
          <p:cNvPr id="6" name="Table 5">
            <a:extLst>
              <a:ext uri="{FF2B5EF4-FFF2-40B4-BE49-F238E27FC236}">
                <a16:creationId xmlns:a16="http://schemas.microsoft.com/office/drawing/2014/main" id="{A60A5382-3AF7-E28E-444D-4588B67C8163}"/>
              </a:ext>
            </a:extLst>
          </p:cNvPr>
          <p:cNvGraphicFramePr>
            <a:graphicFrameLocks noGrp="1"/>
          </p:cNvGraphicFramePr>
          <p:nvPr>
            <p:extLst>
              <p:ext uri="{D42A27DB-BD31-4B8C-83A1-F6EECF244321}">
                <p14:modId xmlns:p14="http://schemas.microsoft.com/office/powerpoint/2010/main" val="1395928317"/>
              </p:ext>
            </p:extLst>
          </p:nvPr>
        </p:nvGraphicFramePr>
        <p:xfrm>
          <a:off x="1561306" y="1890944"/>
          <a:ext cx="8497092" cy="1908698"/>
        </p:xfrm>
        <a:graphic>
          <a:graphicData uri="http://schemas.openxmlformats.org/drawingml/2006/table">
            <a:tbl>
              <a:tblPr/>
              <a:tblGrid>
                <a:gridCol w="1416182">
                  <a:extLst>
                    <a:ext uri="{9D8B030D-6E8A-4147-A177-3AD203B41FA5}">
                      <a16:colId xmlns:a16="http://schemas.microsoft.com/office/drawing/2014/main" val="1171009325"/>
                    </a:ext>
                  </a:extLst>
                </a:gridCol>
                <a:gridCol w="1416182">
                  <a:extLst>
                    <a:ext uri="{9D8B030D-6E8A-4147-A177-3AD203B41FA5}">
                      <a16:colId xmlns:a16="http://schemas.microsoft.com/office/drawing/2014/main" val="1116376166"/>
                    </a:ext>
                  </a:extLst>
                </a:gridCol>
                <a:gridCol w="1416182">
                  <a:extLst>
                    <a:ext uri="{9D8B030D-6E8A-4147-A177-3AD203B41FA5}">
                      <a16:colId xmlns:a16="http://schemas.microsoft.com/office/drawing/2014/main" val="4293603735"/>
                    </a:ext>
                  </a:extLst>
                </a:gridCol>
                <a:gridCol w="1416182">
                  <a:extLst>
                    <a:ext uri="{9D8B030D-6E8A-4147-A177-3AD203B41FA5}">
                      <a16:colId xmlns:a16="http://schemas.microsoft.com/office/drawing/2014/main" val="2075962678"/>
                    </a:ext>
                  </a:extLst>
                </a:gridCol>
                <a:gridCol w="1416182">
                  <a:extLst>
                    <a:ext uri="{9D8B030D-6E8A-4147-A177-3AD203B41FA5}">
                      <a16:colId xmlns:a16="http://schemas.microsoft.com/office/drawing/2014/main" val="3533233111"/>
                    </a:ext>
                  </a:extLst>
                </a:gridCol>
                <a:gridCol w="1416182">
                  <a:extLst>
                    <a:ext uri="{9D8B030D-6E8A-4147-A177-3AD203B41FA5}">
                      <a16:colId xmlns:a16="http://schemas.microsoft.com/office/drawing/2014/main" val="438328219"/>
                    </a:ext>
                  </a:extLst>
                </a:gridCol>
              </a:tblGrid>
              <a:tr h="200545">
                <a:tc gridSpan="6">
                  <a:txBody>
                    <a:bodyPr/>
                    <a:lstStyle/>
                    <a:p>
                      <a:pPr algn="ctr" fontAlgn="b"/>
                      <a:r>
                        <a:rPr lang="en-US" sz="1000" b="1" i="0" u="none" strike="noStrike" dirty="0">
                          <a:solidFill>
                            <a:srgbClr val="FFFFFF"/>
                          </a:solidFill>
                          <a:effectLst/>
                          <a:latin typeface="Arial" panose="020B0604020202020204" pitchFamily="34" charset="0"/>
                        </a:rPr>
                        <a:t>Parts Employee Productivity MTD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893036"/>
                  </a:ext>
                </a:extLst>
              </a:tr>
              <a:tr h="192929">
                <a:tc>
                  <a:txBody>
                    <a:bodyPr/>
                    <a:lstStyle/>
                    <a:p>
                      <a:pPr algn="l" fontAlgn="b"/>
                      <a:r>
                        <a:rPr lang="en-US" sz="1000" b="0" i="0" u="none" strike="noStrike">
                          <a:effectLst/>
                          <a:latin typeface="Arial" panose="020B0604020202020204" pitchFamily="34" charset="0"/>
                        </a:rPr>
                        <a:t>Category</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Dollar Amount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Employees</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Per Employee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1806382"/>
                  </a:ext>
                </a:extLst>
              </a:tr>
              <a:tr h="378806">
                <a:tc>
                  <a:txBody>
                    <a:bodyPr/>
                    <a:lstStyle/>
                    <a:p>
                      <a:pPr algn="l" fontAlgn="b"/>
                      <a:r>
                        <a:rPr lang="en-US" sz="1000" b="0" i="0" u="none" strike="noStrike">
                          <a:effectLst/>
                          <a:latin typeface="Arial" panose="020B0604020202020204" pitchFamily="34" charset="0"/>
                        </a:rPr>
                        <a:t>Sales (Total)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 $                       241,588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6.00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40,265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2667368126"/>
                  </a:ext>
                </a:extLst>
              </a:tr>
              <a:tr h="378806">
                <a:tc>
                  <a:txBody>
                    <a:bodyPr/>
                    <a:lstStyle/>
                    <a:p>
                      <a:pPr algn="l" fontAlgn="b"/>
                      <a:r>
                        <a:rPr lang="en-US" sz="1000" b="0" i="0" u="none" strike="noStrike">
                          <a:effectLst/>
                          <a:latin typeface="Arial" panose="020B0604020202020204" pitchFamily="34" charset="0"/>
                        </a:rPr>
                        <a:t>Gross Profit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 $                        84,087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6.00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dirty="0">
                          <a:solidFill>
                            <a:schemeClr val="bg1"/>
                          </a:solidFill>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14,014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1308027473"/>
                  </a:ext>
                </a:extLst>
              </a:tr>
              <a:tr h="378806">
                <a:tc>
                  <a:txBody>
                    <a:bodyPr/>
                    <a:lstStyle/>
                    <a:p>
                      <a:pPr algn="l" fontAlgn="b"/>
                      <a:r>
                        <a:rPr lang="en-US" sz="1000" b="0" i="0" u="none" strike="noStrike">
                          <a:effectLst/>
                          <a:latin typeface="Arial" panose="020B0604020202020204" pitchFamily="34" charset="0"/>
                        </a:rPr>
                        <a:t>Expenses (Total)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 $                        47,013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chemeClr val="bg1"/>
                          </a:solidFill>
                          <a:effectLst/>
                          <a:latin typeface="Arial" panose="020B0604020202020204" pitchFamily="34" charset="0"/>
                        </a:rPr>
                        <a:t>6.00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dirty="0">
                          <a:solidFill>
                            <a:schemeClr val="bg1"/>
                          </a:solidFill>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7,836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70099396"/>
                  </a:ext>
                </a:extLst>
              </a:tr>
              <a:tr h="378806">
                <a:tc>
                  <a:txBody>
                    <a:bodyPr/>
                    <a:lstStyle/>
                    <a:p>
                      <a:pPr algn="l" fontAlgn="b"/>
                      <a:r>
                        <a:rPr lang="en-US" sz="1000" b="0" i="0" u="none" strike="noStrike">
                          <a:effectLst/>
                          <a:latin typeface="Arial" panose="020B0604020202020204" pitchFamily="34" charset="0"/>
                        </a:rPr>
                        <a:t>Department Net Profit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37,074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chemeClr val="bg1"/>
                          </a:solidFill>
                          <a:effectLst/>
                          <a:latin typeface="Arial" panose="020B0604020202020204" pitchFamily="34" charset="0"/>
                        </a:rPr>
                        <a:t>6.00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dirty="0">
                          <a:solidFill>
                            <a:schemeClr val="bg1"/>
                          </a:solidFill>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6,179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641259680"/>
                  </a:ext>
                </a:extLst>
              </a:tr>
            </a:tbl>
          </a:graphicData>
        </a:graphic>
      </p:graphicFrame>
      <p:pic>
        <p:nvPicPr>
          <p:cNvPr id="2050" name="Picture 2" descr=" ">
            <a:extLst>
              <a:ext uri="{FF2B5EF4-FFF2-40B4-BE49-F238E27FC236}">
                <a16:creationId xmlns:a16="http://schemas.microsoft.com/office/drawing/2014/main" id="{E8B19982-1F61-5823-5901-81A107A5A5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32449" y="300039"/>
            <a:ext cx="1216601" cy="624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4723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FF4D383-1EA8-6854-88EC-E59D80AFD1DF}"/>
              </a:ext>
            </a:extLst>
          </p:cNvPr>
          <p:cNvSpPr>
            <a:spLocks noGrp="1"/>
          </p:cNvSpPr>
          <p:nvPr>
            <p:ph type="dt" sz="half" idx="10"/>
          </p:nvPr>
        </p:nvSpPr>
        <p:spPr/>
        <p:txBody>
          <a:bodyPr/>
          <a:lstStyle/>
          <a:p>
            <a:fld id="{E94A497D-0216-4C22-BC52-EE71E04B7F0F}" type="datetime1">
              <a:rPr lang="en-US" smtClean="0"/>
              <a:t>10/16/2023</a:t>
            </a:fld>
            <a:endParaRPr lang="en-US" dirty="0"/>
          </a:p>
        </p:txBody>
      </p:sp>
      <p:sp>
        <p:nvSpPr>
          <p:cNvPr id="3" name="Footer Placeholder 2">
            <a:extLst>
              <a:ext uri="{FF2B5EF4-FFF2-40B4-BE49-F238E27FC236}">
                <a16:creationId xmlns:a16="http://schemas.microsoft.com/office/drawing/2014/main" id="{0E3C0934-5C5A-4DC9-3506-26C95DD9EE61}"/>
              </a:ext>
            </a:extLst>
          </p:cNvPr>
          <p:cNvSpPr>
            <a:spLocks noGrp="1"/>
          </p:cNvSpPr>
          <p:nvPr>
            <p:ph type="ftr" sz="quarter" idx="11"/>
          </p:nvPr>
        </p:nvSpPr>
        <p:spPr/>
        <p:txBody>
          <a:bodyPr/>
          <a:lstStyle/>
          <a:p>
            <a:r>
              <a:rPr lang="en-US"/>
              <a:t>Presentation title</a:t>
            </a:r>
            <a:endParaRPr lang="en-US" dirty="0"/>
          </a:p>
        </p:txBody>
      </p:sp>
      <p:sp>
        <p:nvSpPr>
          <p:cNvPr id="4" name="Slide Number Placeholder 3">
            <a:extLst>
              <a:ext uri="{FF2B5EF4-FFF2-40B4-BE49-F238E27FC236}">
                <a16:creationId xmlns:a16="http://schemas.microsoft.com/office/drawing/2014/main" id="{0A955939-472C-0F13-248F-AE2F1534D57E}"/>
              </a:ext>
            </a:extLst>
          </p:cNvPr>
          <p:cNvSpPr>
            <a:spLocks noGrp="1"/>
          </p:cNvSpPr>
          <p:nvPr>
            <p:ph type="sldNum" sz="quarter" idx="12"/>
          </p:nvPr>
        </p:nvSpPr>
        <p:spPr/>
        <p:txBody>
          <a:bodyPr/>
          <a:lstStyle/>
          <a:p>
            <a:fld id="{48F63A3B-78C7-47BE-AE5E-E10140E04643}" type="slidenum">
              <a:rPr lang="en-US" smtClean="0"/>
              <a:pPr/>
              <a:t>11</a:t>
            </a:fld>
            <a:endParaRPr lang="en-US" dirty="0"/>
          </a:p>
        </p:txBody>
      </p:sp>
      <p:sp>
        <p:nvSpPr>
          <p:cNvPr id="6" name="TextBox 5">
            <a:extLst>
              <a:ext uri="{FF2B5EF4-FFF2-40B4-BE49-F238E27FC236}">
                <a16:creationId xmlns:a16="http://schemas.microsoft.com/office/drawing/2014/main" id="{2C6D0672-371E-33E4-533E-9A4849AE793B}"/>
              </a:ext>
            </a:extLst>
          </p:cNvPr>
          <p:cNvSpPr txBox="1"/>
          <p:nvPr/>
        </p:nvSpPr>
        <p:spPr>
          <a:xfrm>
            <a:off x="2479088" y="437026"/>
            <a:ext cx="7747988" cy="5755422"/>
          </a:xfrm>
          <a:prstGeom prst="rect">
            <a:avLst/>
          </a:prstGeom>
          <a:noFill/>
        </p:spPr>
        <p:txBody>
          <a:bodyPr wrap="square">
            <a:spAutoFit/>
          </a:bodyPr>
          <a:lstStyle/>
          <a:p>
            <a:r>
              <a:rPr lang="en-US" sz="1600" dirty="0"/>
              <a:t>Who:</a:t>
            </a:r>
          </a:p>
          <a:p>
            <a:pPr marL="342900" indent="-342900">
              <a:buFont typeface="Arial" panose="020B0604020202020204" pitchFamily="34" charset="0"/>
              <a:buChar char="•"/>
            </a:pPr>
            <a:r>
              <a:rPr lang="en-US" sz="1600" dirty="0"/>
              <a:t>Parts Manager </a:t>
            </a:r>
          </a:p>
          <a:p>
            <a:pPr marL="800100" lvl="1" indent="-342900">
              <a:buFont typeface="Arial" panose="020B0604020202020204" pitchFamily="34" charset="0"/>
              <a:buChar char="•"/>
            </a:pPr>
            <a:r>
              <a:rPr lang="en-US" sz="1600" dirty="0"/>
              <a:t>Assistant Parts Manager (back up Front &amp; Back Counter)</a:t>
            </a:r>
          </a:p>
          <a:p>
            <a:pPr marL="1257300" lvl="2" indent="-342900">
              <a:buFont typeface="Arial" panose="020B0604020202020204" pitchFamily="34" charset="0"/>
              <a:buChar char="•"/>
            </a:pPr>
            <a:r>
              <a:rPr lang="en-US" sz="1600" dirty="0"/>
              <a:t>Front Counter Sales Rep</a:t>
            </a:r>
          </a:p>
          <a:p>
            <a:pPr marL="1257300" lvl="2" indent="-342900">
              <a:buFont typeface="Arial" panose="020B0604020202020204" pitchFamily="34" charset="0"/>
              <a:buChar char="•"/>
            </a:pPr>
            <a:r>
              <a:rPr lang="en-US" sz="1600" dirty="0"/>
              <a:t>Back Counter Sales Rep</a:t>
            </a:r>
          </a:p>
          <a:p>
            <a:pPr marL="342900" indent="-342900">
              <a:buFont typeface="Arial" panose="020B0604020202020204" pitchFamily="34" charset="0"/>
              <a:buChar char="•"/>
            </a:pPr>
            <a:r>
              <a:rPr lang="en-US" sz="1600" dirty="0"/>
              <a:t>Shipping/Receiving &amp; Parts Puller</a:t>
            </a:r>
          </a:p>
          <a:p>
            <a:pPr marL="342900" indent="-342900">
              <a:buFont typeface="Arial" panose="020B0604020202020204" pitchFamily="34" charset="0"/>
              <a:buChar char="•"/>
            </a:pPr>
            <a:r>
              <a:rPr lang="en-US" sz="1600" dirty="0"/>
              <a:t>Parts Driver (back up parts puller)</a:t>
            </a:r>
          </a:p>
          <a:p>
            <a:pPr marL="342900" indent="-342900">
              <a:buFont typeface="Arial" panose="020B0604020202020204" pitchFamily="34" charset="0"/>
              <a:buChar char="•"/>
            </a:pPr>
            <a:endParaRPr lang="en-US" sz="1600" dirty="0"/>
          </a:p>
          <a:p>
            <a:r>
              <a:rPr lang="en-US" sz="1600" dirty="0"/>
              <a:t>Why:</a:t>
            </a:r>
          </a:p>
          <a:p>
            <a:endParaRPr lang="en-US" sz="1600" dirty="0"/>
          </a:p>
          <a:p>
            <a:r>
              <a:rPr lang="en-US" sz="1600" dirty="0"/>
              <a:t>NADA Guide suggests 5 employees at current sales and gross.  </a:t>
            </a:r>
          </a:p>
          <a:p>
            <a:endParaRPr lang="en-US" sz="1600" dirty="0"/>
          </a:p>
          <a:p>
            <a:r>
              <a:rPr lang="en-US" sz="1600" dirty="0"/>
              <a:t>Adjusting the internal markup from 14.74%  to  41%  could be implemented immediately and would increase gross profit by  $  154,012  which would increase the sales per parts employee to $ 45,503. For this reason, we recommend having 6 employees to allow for growth.</a:t>
            </a:r>
          </a:p>
          <a:p>
            <a:endParaRPr lang="en-US" sz="1600" dirty="0"/>
          </a:p>
          <a:p>
            <a:r>
              <a:rPr lang="en-US" sz="1600" dirty="0"/>
              <a:t>Continue to monitor sales per parts employee as sales improve to keep within the $40K to $45K range.</a:t>
            </a:r>
          </a:p>
          <a:p>
            <a:endParaRPr lang="en-US" sz="1600" dirty="0"/>
          </a:p>
          <a:p>
            <a:endParaRPr lang="en-US" sz="1600" dirty="0"/>
          </a:p>
          <a:p>
            <a:endParaRPr lang="en-US" sz="1600" dirty="0"/>
          </a:p>
          <a:p>
            <a:pPr marL="342900" indent="-342900">
              <a:buFont typeface="Arial" panose="020B0604020202020204" pitchFamily="34" charset="0"/>
              <a:buChar char="•"/>
            </a:pPr>
            <a:endParaRPr lang="en-US" sz="1600" dirty="0"/>
          </a:p>
        </p:txBody>
      </p:sp>
    </p:spTree>
    <p:extLst>
      <p:ext uri="{BB962C8B-B14F-4D97-AF65-F5344CB8AC3E}">
        <p14:creationId xmlns:p14="http://schemas.microsoft.com/office/powerpoint/2010/main" val="1332892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565E9-D88A-55D3-9D42-BD1C24B6DE9F}"/>
              </a:ext>
            </a:extLst>
          </p:cNvPr>
          <p:cNvSpPr>
            <a:spLocks noGrp="1"/>
          </p:cNvSpPr>
          <p:nvPr>
            <p:ph type="title"/>
          </p:nvPr>
        </p:nvSpPr>
        <p:spPr>
          <a:xfrm>
            <a:off x="301843" y="363984"/>
            <a:ext cx="5610685" cy="1322773"/>
          </a:xfrm>
        </p:spPr>
        <p:txBody>
          <a:bodyPr/>
          <a:lstStyle/>
          <a:p>
            <a:br>
              <a:rPr lang="en-US" sz="1800" dirty="0"/>
            </a:br>
            <a:br>
              <a:rPr lang="en-US" sz="1800" dirty="0"/>
            </a:br>
            <a:r>
              <a:rPr lang="en-US" sz="1800" dirty="0"/>
              <a:t>ADDITIONAL CONSIDERATIONS</a:t>
            </a:r>
            <a:br>
              <a:rPr lang="en-US" sz="1800" i="1" dirty="0"/>
            </a:br>
            <a:br>
              <a:rPr lang="en-US" sz="1800" i="1" dirty="0"/>
            </a:br>
            <a:br>
              <a:rPr lang="en-US" sz="1800" i="1" dirty="0"/>
            </a:br>
            <a:br>
              <a:rPr lang="en-US" sz="1800" i="1" dirty="0"/>
            </a:br>
            <a:br>
              <a:rPr lang="en-US" sz="1800" dirty="0"/>
            </a:br>
            <a:r>
              <a:rPr lang="en-US" sz="1800" dirty="0"/>
              <a:t>Considerations:</a:t>
            </a:r>
          </a:p>
        </p:txBody>
      </p:sp>
      <p:sp>
        <p:nvSpPr>
          <p:cNvPr id="3" name="Content Placeholder 2">
            <a:extLst>
              <a:ext uri="{FF2B5EF4-FFF2-40B4-BE49-F238E27FC236}">
                <a16:creationId xmlns:a16="http://schemas.microsoft.com/office/drawing/2014/main" id="{4D1F66E5-D2D7-172B-46BA-FEBFE092CC7F}"/>
              </a:ext>
            </a:extLst>
          </p:cNvPr>
          <p:cNvSpPr>
            <a:spLocks noGrp="1"/>
          </p:cNvSpPr>
          <p:nvPr>
            <p:ph idx="1"/>
          </p:nvPr>
        </p:nvSpPr>
        <p:spPr>
          <a:xfrm>
            <a:off x="195309" y="1846555"/>
            <a:ext cx="5024761" cy="4821409"/>
          </a:xfrm>
        </p:spPr>
        <p:txBody>
          <a:bodyPr>
            <a:normAutofit/>
          </a:bodyPr>
          <a:lstStyle/>
          <a:p>
            <a:r>
              <a:rPr lang="en-US" sz="1600" b="1" dirty="0"/>
              <a:t>Service Department Performance</a:t>
            </a:r>
          </a:p>
          <a:p>
            <a:r>
              <a:rPr lang="en-US" sz="1200" b="1" dirty="0"/>
              <a:t>The service is  also under-performing.</a:t>
            </a:r>
          </a:p>
          <a:p>
            <a:pPr marL="171450" indent="-171450">
              <a:buFont typeface="Arial" panose="020B0604020202020204" pitchFamily="34" charset="0"/>
              <a:buChar char="•"/>
            </a:pPr>
            <a:r>
              <a:rPr lang="en-US" sz="1200" b="1" dirty="0"/>
              <a:t>YTD hours sold  vs available hours is 85.8%  which is well below 125% guide.  Should be a minimum of 100%. If techs are clocked in for all available hours, this would produce high unapplied time. (Cannot verify this without actual hours worked.)</a:t>
            </a:r>
          </a:p>
          <a:p>
            <a:pPr marL="171450" indent="-171450">
              <a:buFont typeface="Arial" panose="020B0604020202020204" pitchFamily="34" charset="0"/>
              <a:buChar char="•"/>
            </a:pPr>
            <a:r>
              <a:rPr lang="en-US" sz="1200" b="1" dirty="0"/>
              <a:t>YTD Gross Profit % of Sales is 16.68% below the guide.  The additional YTD Gross available by meeting guide is $ 265,087 ($1,589,442 x 76% less YTD GP of 942889)</a:t>
            </a:r>
          </a:p>
          <a:p>
            <a:pPr marL="171450" indent="-171450">
              <a:buFont typeface="Arial" panose="020B0604020202020204" pitchFamily="34" charset="0"/>
              <a:buChar char="•"/>
            </a:pPr>
            <a:r>
              <a:rPr lang="en-US" sz="1200" b="1" dirty="0"/>
              <a:t>Hours sold per RO is 1.52 which is on the low end of the guide.  Providing Service Advisor sales training could remedy this deficiency.</a:t>
            </a:r>
          </a:p>
          <a:p>
            <a:pPr marL="171450" indent="-171450">
              <a:buFont typeface="Arial" panose="020B0604020202020204" pitchFamily="34" charset="0"/>
              <a:buChar char="•"/>
            </a:pPr>
            <a:r>
              <a:rPr lang="en-US" sz="1200" b="1" dirty="0"/>
              <a:t>The ratio of parts to labor sales is  .58 to 1.0 .  While this ratio varies by region, this is well below the suggested 1.1 to 1.0 ratio.  </a:t>
            </a:r>
          </a:p>
          <a:p>
            <a:endParaRPr lang="en-US" sz="1200" dirty="0"/>
          </a:p>
          <a:p>
            <a:pPr marL="633222" lvl="1" indent="-285750">
              <a:buFont typeface="Arial" panose="020B0604020202020204" pitchFamily="34" charset="0"/>
              <a:buChar char="•"/>
            </a:pPr>
            <a:endParaRPr lang="en-US" sz="1000" dirty="0"/>
          </a:p>
          <a:p>
            <a:endParaRPr lang="en-US" sz="1400" dirty="0"/>
          </a:p>
        </p:txBody>
      </p:sp>
      <p:graphicFrame>
        <p:nvGraphicFramePr>
          <p:cNvPr id="4" name="Table 3">
            <a:extLst>
              <a:ext uri="{FF2B5EF4-FFF2-40B4-BE49-F238E27FC236}">
                <a16:creationId xmlns:a16="http://schemas.microsoft.com/office/drawing/2014/main" id="{7E1C4B92-FE49-5574-04C7-13A77521818F}"/>
              </a:ext>
            </a:extLst>
          </p:cNvPr>
          <p:cNvGraphicFramePr>
            <a:graphicFrameLocks noGrp="1"/>
          </p:cNvGraphicFramePr>
          <p:nvPr>
            <p:extLst>
              <p:ext uri="{D42A27DB-BD31-4B8C-83A1-F6EECF244321}">
                <p14:modId xmlns:p14="http://schemas.microsoft.com/office/powerpoint/2010/main" val="3166841636"/>
              </p:ext>
            </p:extLst>
          </p:nvPr>
        </p:nvGraphicFramePr>
        <p:xfrm>
          <a:off x="5974672" y="1846555"/>
          <a:ext cx="4436207" cy="3897007"/>
        </p:xfrm>
        <a:graphic>
          <a:graphicData uri="http://schemas.openxmlformats.org/drawingml/2006/table">
            <a:tbl>
              <a:tblPr>
                <a:tableStyleId>{5DA37D80-6434-44D0-A028-1B22A696006F}</a:tableStyleId>
              </a:tblPr>
              <a:tblGrid>
                <a:gridCol w="2480241">
                  <a:extLst>
                    <a:ext uri="{9D8B030D-6E8A-4147-A177-3AD203B41FA5}">
                      <a16:colId xmlns:a16="http://schemas.microsoft.com/office/drawing/2014/main" val="419961657"/>
                    </a:ext>
                  </a:extLst>
                </a:gridCol>
                <a:gridCol w="1125113">
                  <a:extLst>
                    <a:ext uri="{9D8B030D-6E8A-4147-A177-3AD203B41FA5}">
                      <a16:colId xmlns:a16="http://schemas.microsoft.com/office/drawing/2014/main" val="519506759"/>
                    </a:ext>
                  </a:extLst>
                </a:gridCol>
                <a:gridCol w="830853">
                  <a:extLst>
                    <a:ext uri="{9D8B030D-6E8A-4147-A177-3AD203B41FA5}">
                      <a16:colId xmlns:a16="http://schemas.microsoft.com/office/drawing/2014/main" val="1702232419"/>
                    </a:ext>
                  </a:extLst>
                </a:gridCol>
              </a:tblGrid>
              <a:tr h="239291">
                <a:tc>
                  <a:txBody>
                    <a:bodyPr/>
                    <a:lstStyle/>
                    <a:p>
                      <a:pPr algn="l" fontAlgn="b"/>
                      <a:r>
                        <a:rPr lang="en-US" sz="1100" b="1" u="none" strike="noStrike" dirty="0">
                          <a:effectLst/>
                        </a:rPr>
                        <a:t>Service Department Performance</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effectLst/>
                        </a:rPr>
                        <a:t>Actual</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a:effectLst/>
                        </a:rPr>
                        <a:t>Guide</a:t>
                      </a:r>
                      <a:endParaRPr lang="en-US"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4490911"/>
                  </a:ext>
                </a:extLst>
              </a:tr>
              <a:tr h="227895">
                <a:tc>
                  <a:txBody>
                    <a:bodyPr/>
                    <a:lstStyle/>
                    <a:p>
                      <a:pPr algn="l" fontAlgn="b"/>
                      <a:r>
                        <a:rPr lang="en-US" sz="1100" b="1" u="none" strike="noStrike" dirty="0">
                          <a:effectLst/>
                        </a:rPr>
                        <a:t>Total Labor Sales</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a:effectLst/>
                        </a:rPr>
                        <a:t>$1,589,442</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effectLst/>
                        </a:rPr>
                        <a:t> </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85501731"/>
                  </a:ext>
                </a:extLst>
              </a:tr>
              <a:tr h="227895">
                <a:tc>
                  <a:txBody>
                    <a:bodyPr/>
                    <a:lstStyle/>
                    <a:p>
                      <a:pPr algn="l" fontAlgn="b"/>
                      <a:r>
                        <a:rPr lang="en-US" sz="1100" b="1" u="none" strike="noStrike" dirty="0">
                          <a:effectLst/>
                        </a:rPr>
                        <a:t>Total Gross Profit</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a:effectLst/>
                        </a:rPr>
                        <a:t>$942,889</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effectLst/>
                        </a:rPr>
                        <a:t> </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32779823"/>
                  </a:ext>
                </a:extLst>
              </a:tr>
              <a:tr h="227895">
                <a:tc>
                  <a:txBody>
                    <a:bodyPr/>
                    <a:lstStyle/>
                    <a:p>
                      <a:pPr algn="l" fontAlgn="b"/>
                      <a:r>
                        <a:rPr lang="en-US" sz="1100" b="1" u="none" strike="noStrike" dirty="0">
                          <a:effectLst/>
                        </a:rPr>
                        <a:t>Gross Profit % of Sales</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a:effectLst/>
                        </a:rPr>
                        <a:t>59.32%</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effectLst/>
                        </a:rPr>
                        <a:t>76%</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49168247"/>
                  </a:ext>
                </a:extLst>
              </a:tr>
              <a:tr h="227895">
                <a:tc>
                  <a:txBody>
                    <a:bodyPr/>
                    <a:lstStyle/>
                    <a:p>
                      <a:pPr algn="l" fontAlgn="b"/>
                      <a:r>
                        <a:rPr lang="en-US" sz="1100" b="1" u="none" strike="noStrike">
                          <a:effectLst/>
                        </a:rPr>
                        <a:t>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effectLst/>
                        </a:rPr>
                        <a:t> </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effectLst/>
                        </a:rPr>
                        <a:t> </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70167069"/>
                  </a:ext>
                </a:extLst>
              </a:tr>
              <a:tr h="227895">
                <a:tc>
                  <a:txBody>
                    <a:bodyPr/>
                    <a:lstStyle/>
                    <a:p>
                      <a:pPr algn="l" fontAlgn="b"/>
                      <a:r>
                        <a:rPr lang="en-US" sz="1100" b="1" u="none" strike="noStrike">
                          <a:effectLst/>
                        </a:rPr>
                        <a:t>Number of Repair Orders</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effectLst/>
                        </a:rPr>
                        <a:t>21400</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effectLst/>
                        </a:rPr>
                        <a:t> </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30685156"/>
                  </a:ext>
                </a:extLst>
              </a:tr>
              <a:tr h="227895">
                <a:tc>
                  <a:txBody>
                    <a:bodyPr/>
                    <a:lstStyle/>
                    <a:p>
                      <a:pPr algn="l" fontAlgn="b"/>
                      <a:r>
                        <a:rPr lang="en-US" sz="1100" b="1" u="none" strike="noStrike">
                          <a:effectLst/>
                        </a:rPr>
                        <a:t>Total Hours Billed</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effectLst/>
                        </a:rPr>
                        <a:t>32438</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effectLst/>
                        </a:rPr>
                        <a:t> </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38282624"/>
                  </a:ext>
                </a:extLst>
              </a:tr>
              <a:tr h="227895">
                <a:tc>
                  <a:txBody>
                    <a:bodyPr/>
                    <a:lstStyle/>
                    <a:p>
                      <a:pPr algn="l" fontAlgn="b"/>
                      <a:r>
                        <a:rPr lang="en-US" sz="1100" b="1" u="none" strike="noStrike">
                          <a:effectLst/>
                        </a:rPr>
                        <a:t>Hours per RO</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effectLst/>
                        </a:rPr>
                        <a:t>1.52</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effectLst/>
                        </a:rPr>
                        <a:t>1.5 - 1.7</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19419393"/>
                  </a:ext>
                </a:extLst>
              </a:tr>
              <a:tr h="227895">
                <a:tc>
                  <a:txBody>
                    <a:bodyPr/>
                    <a:lstStyle/>
                    <a:p>
                      <a:pPr algn="l" fontAlgn="b"/>
                      <a:r>
                        <a:rPr lang="en-US" sz="1100" b="1" u="none" strike="noStrike">
                          <a:effectLst/>
                        </a:rPr>
                        <a:t>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a:effectLst/>
                        </a:rPr>
                        <a:t>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effectLst/>
                        </a:rPr>
                        <a:t> </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6617672"/>
                  </a:ext>
                </a:extLst>
              </a:tr>
              <a:tr h="227895">
                <a:tc>
                  <a:txBody>
                    <a:bodyPr/>
                    <a:lstStyle/>
                    <a:p>
                      <a:pPr algn="l" fontAlgn="b"/>
                      <a:r>
                        <a:rPr lang="en-US" sz="1100" b="1" u="none" strike="noStrike">
                          <a:effectLst/>
                        </a:rPr>
                        <a:t>Ratio of Parts Sales to Labor Sales</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effectLst/>
                        </a:rPr>
                        <a:t> </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effectLst/>
                        </a:rPr>
                        <a:t> </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9799094"/>
                  </a:ext>
                </a:extLst>
              </a:tr>
              <a:tr h="227895">
                <a:tc>
                  <a:txBody>
                    <a:bodyPr/>
                    <a:lstStyle/>
                    <a:p>
                      <a:pPr algn="l" fontAlgn="b"/>
                      <a:r>
                        <a:rPr lang="en-US" sz="1100" b="1" u="none" strike="noStrike">
                          <a:effectLst/>
                        </a:rPr>
                        <a:t>RO Mechanical Sales</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solidFill>
                            <a:schemeClr val="tx1"/>
                          </a:solidFill>
                          <a:effectLst/>
                        </a:rPr>
                        <a:t>$345,555</a:t>
                      </a:r>
                      <a:endParaRPr lang="en-US" sz="1100" b="1" i="0" u="none" strike="noStrike" dirty="0">
                        <a:solidFill>
                          <a:schemeClr val="tx1"/>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79117257"/>
                  </a:ext>
                </a:extLst>
              </a:tr>
              <a:tr h="227895">
                <a:tc>
                  <a:txBody>
                    <a:bodyPr/>
                    <a:lstStyle/>
                    <a:p>
                      <a:pPr algn="l" fontAlgn="b"/>
                      <a:r>
                        <a:rPr lang="en-US" sz="1100" b="1" u="none" strike="noStrike">
                          <a:effectLst/>
                        </a:rPr>
                        <a:t>Internal Parts Sales</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solidFill>
                            <a:schemeClr val="tx1"/>
                          </a:solidFill>
                          <a:effectLst/>
                        </a:rPr>
                        <a:t>$346,007</a:t>
                      </a:r>
                      <a:endParaRPr lang="en-US" sz="1100" b="1" i="0" u="none" strike="noStrike" dirty="0">
                        <a:solidFill>
                          <a:schemeClr val="tx1"/>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8205783"/>
                  </a:ext>
                </a:extLst>
              </a:tr>
              <a:tr h="227895">
                <a:tc>
                  <a:txBody>
                    <a:bodyPr/>
                    <a:lstStyle/>
                    <a:p>
                      <a:pPr algn="l" fontAlgn="b"/>
                      <a:r>
                        <a:rPr lang="en-US" sz="1100" b="1" u="none" strike="noStrike">
                          <a:effectLst/>
                        </a:rPr>
                        <a:t>Warranty Parts Sales</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sng" strike="noStrike" dirty="0">
                          <a:solidFill>
                            <a:schemeClr val="tx1"/>
                          </a:solidFill>
                          <a:effectLst/>
                        </a:rPr>
                        <a:t>$222,777</a:t>
                      </a:r>
                      <a:endParaRPr lang="en-US" sz="1100" b="1" i="0" u="sng" strike="noStrike" dirty="0">
                        <a:solidFill>
                          <a:schemeClr val="tx1"/>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68417505"/>
                  </a:ext>
                </a:extLst>
              </a:tr>
              <a:tr h="227895">
                <a:tc>
                  <a:txBody>
                    <a:bodyPr/>
                    <a:lstStyle/>
                    <a:p>
                      <a:pPr algn="r" fontAlgn="b"/>
                      <a:r>
                        <a:rPr lang="en-US" sz="1100" b="1" u="none" strike="noStrike">
                          <a:effectLst/>
                        </a:rPr>
                        <a:t>Total RO Parts Sales</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solidFill>
                            <a:schemeClr val="tx1"/>
                          </a:solidFill>
                          <a:effectLst/>
                        </a:rPr>
                        <a:t>$914,339</a:t>
                      </a:r>
                      <a:endParaRPr lang="en-US" sz="1100" b="1" i="0" u="none" strike="noStrike" dirty="0">
                        <a:solidFill>
                          <a:schemeClr val="tx1"/>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2687664"/>
                  </a:ext>
                </a:extLst>
              </a:tr>
              <a:tr h="227895">
                <a:tc>
                  <a:txBody>
                    <a:bodyPr/>
                    <a:lstStyle/>
                    <a:p>
                      <a:pPr algn="r" fontAlgn="b"/>
                      <a:r>
                        <a:rPr lang="en-US" sz="1100" b="1" u="none" strike="noStrike">
                          <a:effectLst/>
                        </a:rPr>
                        <a:t>Total Labor Sales</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solidFill>
                            <a:schemeClr val="tx1"/>
                          </a:solidFill>
                          <a:effectLst/>
                        </a:rPr>
                        <a:t>$1,589,442</a:t>
                      </a:r>
                      <a:endParaRPr lang="en-US" sz="1100" b="1" i="0" u="none" strike="noStrike" dirty="0">
                        <a:solidFill>
                          <a:schemeClr val="tx1"/>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94580755"/>
                  </a:ext>
                </a:extLst>
              </a:tr>
              <a:tr h="227895">
                <a:tc>
                  <a:txBody>
                    <a:bodyPr/>
                    <a:lstStyle/>
                    <a:p>
                      <a:pPr algn="l" fontAlgn="b"/>
                      <a:r>
                        <a:rPr lang="en-US" sz="1100" b="1" u="none" strike="noStrike">
                          <a:effectLst/>
                        </a:rPr>
                        <a:t>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a:effectLst/>
                        </a:rPr>
                        <a:t>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b="1" u="none" strike="noStrike" dirty="0">
                          <a:effectLst/>
                        </a:rPr>
                        <a:t> </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80783525"/>
                  </a:ext>
                </a:extLst>
              </a:tr>
              <a:tr h="239291">
                <a:tc>
                  <a:txBody>
                    <a:bodyPr/>
                    <a:lstStyle/>
                    <a:p>
                      <a:pPr algn="l" fontAlgn="b"/>
                      <a:r>
                        <a:rPr lang="en-US" sz="1100" b="1" u="none" strike="noStrike">
                          <a:effectLst/>
                        </a:rPr>
                        <a:t>Ratio of Parts Sales to Labor Sales</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a:effectLst/>
                        </a:rPr>
                        <a:t>0.58</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1" u="none" strike="noStrike" dirty="0">
                          <a:effectLst/>
                        </a:rPr>
                        <a:t>1.1</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15662148"/>
                  </a:ext>
                </a:extLst>
              </a:tr>
            </a:tbl>
          </a:graphicData>
        </a:graphic>
      </p:graphicFrame>
    </p:spTree>
    <p:extLst>
      <p:ext uri="{BB962C8B-B14F-4D97-AF65-F5344CB8AC3E}">
        <p14:creationId xmlns:p14="http://schemas.microsoft.com/office/powerpoint/2010/main" val="1435472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E8954-9BCB-7FD9-A210-38DC54382D45}"/>
              </a:ext>
            </a:extLst>
          </p:cNvPr>
          <p:cNvSpPr>
            <a:spLocks noGrp="1"/>
          </p:cNvSpPr>
          <p:nvPr>
            <p:ph type="title"/>
          </p:nvPr>
        </p:nvSpPr>
        <p:spPr>
          <a:xfrm>
            <a:off x="5211191" y="186432"/>
            <a:ext cx="6755907" cy="1233996"/>
          </a:xfrm>
        </p:spPr>
        <p:txBody>
          <a:bodyPr/>
          <a:lstStyle/>
          <a:p>
            <a:r>
              <a:rPr lang="en-US" dirty="0">
                <a:solidFill>
                  <a:schemeClr val="bg1"/>
                </a:solidFill>
                <a:latin typeface="Dreaming Outloud Pro" panose="03050502040302030504" pitchFamily="66" charset="0"/>
                <a:cs typeface="Dreaming Outloud Pro" panose="03050502040302030504" pitchFamily="66" charset="0"/>
              </a:rPr>
              <a:t>Inventory purchase analysis</a:t>
            </a:r>
            <a:br>
              <a:rPr lang="en-US" dirty="0">
                <a:solidFill>
                  <a:schemeClr val="bg1"/>
                </a:solidFill>
                <a:latin typeface="Dreaming Outloud Pro" panose="03050502040302030504" pitchFamily="66" charset="0"/>
                <a:cs typeface="Dreaming Outloud Pro" panose="03050502040302030504" pitchFamily="66" charset="0"/>
              </a:rPr>
            </a:br>
            <a:endParaRPr lang="en-US" dirty="0">
              <a:solidFill>
                <a:schemeClr val="bg1"/>
              </a:solidFill>
              <a:latin typeface="Dreaming Outloud Pro" panose="03050502040302030504" pitchFamily="66" charset="0"/>
              <a:cs typeface="Dreaming Outloud Pro" panose="03050502040302030504" pitchFamily="66" charset="0"/>
            </a:endParaRPr>
          </a:p>
        </p:txBody>
      </p:sp>
      <p:sp>
        <p:nvSpPr>
          <p:cNvPr id="23" name="Slide Number Placeholder 22">
            <a:extLst>
              <a:ext uri="{FF2B5EF4-FFF2-40B4-BE49-F238E27FC236}">
                <a16:creationId xmlns:a16="http://schemas.microsoft.com/office/drawing/2014/main" id="{94FF72B7-0438-3641-5939-75128934B0DF}"/>
              </a:ext>
            </a:extLst>
          </p:cNvPr>
          <p:cNvSpPr>
            <a:spLocks noGrp="1"/>
          </p:cNvSpPr>
          <p:nvPr>
            <p:ph type="sldNum" sz="quarter" idx="12"/>
          </p:nvPr>
        </p:nvSpPr>
        <p:spPr/>
        <p:txBody>
          <a:bodyPr/>
          <a:lstStyle/>
          <a:p>
            <a:fld id="{48F63A3B-78C7-47BE-AE5E-E10140E04643}" type="slidenum">
              <a:rPr lang="en-US" smtClean="0"/>
              <a:pPr/>
              <a:t>13</a:t>
            </a:fld>
            <a:endParaRPr lang="en-US" dirty="0"/>
          </a:p>
        </p:txBody>
      </p:sp>
      <p:sp>
        <p:nvSpPr>
          <p:cNvPr id="6" name="Text Placeholder 5">
            <a:extLst>
              <a:ext uri="{FF2B5EF4-FFF2-40B4-BE49-F238E27FC236}">
                <a16:creationId xmlns:a16="http://schemas.microsoft.com/office/drawing/2014/main" id="{8E016EE4-D06F-BB48-F27D-14F290F0FE86}"/>
              </a:ext>
            </a:extLst>
          </p:cNvPr>
          <p:cNvSpPr>
            <a:spLocks noGrp="1"/>
          </p:cNvSpPr>
          <p:nvPr>
            <p:ph type="body" sz="quarter" idx="15"/>
          </p:nvPr>
        </p:nvSpPr>
        <p:spPr>
          <a:xfrm flipH="1">
            <a:off x="-581668" y="647701"/>
            <a:ext cx="915043" cy="1032974"/>
          </a:xfrm>
        </p:spPr>
        <p:txBody>
          <a:bodyPr/>
          <a:lstStyle/>
          <a:p>
            <a:endParaRPr lang="en-US" dirty="0"/>
          </a:p>
        </p:txBody>
      </p:sp>
      <p:sp>
        <p:nvSpPr>
          <p:cNvPr id="4" name="Text Placeholder 3">
            <a:extLst>
              <a:ext uri="{FF2B5EF4-FFF2-40B4-BE49-F238E27FC236}">
                <a16:creationId xmlns:a16="http://schemas.microsoft.com/office/drawing/2014/main" id="{D2BBD890-6A99-C160-C084-2916E2310718}"/>
              </a:ext>
            </a:extLst>
          </p:cNvPr>
          <p:cNvSpPr>
            <a:spLocks noGrp="1"/>
          </p:cNvSpPr>
          <p:nvPr>
            <p:ph type="body" sz="quarter" idx="13"/>
          </p:nvPr>
        </p:nvSpPr>
        <p:spPr>
          <a:xfrm>
            <a:off x="586809" y="2157274"/>
            <a:ext cx="5796236" cy="6871820"/>
          </a:xfrm>
        </p:spPr>
        <p:txBody>
          <a:bodyPr anchor="t"/>
          <a:lstStyle/>
          <a:p>
            <a:r>
              <a:rPr lang="en-US" sz="1800" b="1" dirty="0">
                <a:latin typeface="Dreaming Outloud Pro" panose="03050502040302030504" pitchFamily="66" charset="0"/>
                <a:cs typeface="Dreaming Outloud Pro" panose="03050502040302030504" pitchFamily="66" charset="0"/>
              </a:rPr>
              <a:t>Only 30.19% of inventory originates via Stock Order</a:t>
            </a:r>
          </a:p>
          <a:p>
            <a:r>
              <a:rPr lang="en-US" sz="1800" b="1" dirty="0">
                <a:latin typeface="Dreaming Outloud Pro" panose="03050502040302030504" pitchFamily="66" charset="0"/>
                <a:cs typeface="Dreaming Outloud Pro" panose="03050502040302030504" pitchFamily="66" charset="0"/>
              </a:rPr>
              <a:t>50% of the total purchases are from outside sources. This is expensive:</a:t>
            </a:r>
          </a:p>
          <a:p>
            <a:pPr marL="342900" indent="-342900">
              <a:buFont typeface="Arial" panose="020B0604020202020204" pitchFamily="34" charset="0"/>
              <a:buChar char="•"/>
            </a:pPr>
            <a:r>
              <a:rPr lang="en-US" sz="1800" b="1" dirty="0">
                <a:latin typeface="Dreaming Outloud Pro" panose="03050502040302030504" pitchFamily="66" charset="0"/>
                <a:cs typeface="Dreaming Outloud Pro" panose="03050502040302030504" pitchFamily="66" charset="0"/>
              </a:rPr>
              <a:t>Markups, typically 20% estimated at $104,371</a:t>
            </a:r>
          </a:p>
          <a:p>
            <a:pPr marL="342900" indent="-342900">
              <a:buFont typeface="Arial" panose="020B0604020202020204" pitchFamily="34" charset="0"/>
              <a:buChar char="•"/>
            </a:pPr>
            <a:r>
              <a:rPr lang="en-US" sz="1800" b="1" dirty="0">
                <a:latin typeface="Dreaming Outloud Pro" panose="03050502040302030504" pitchFamily="66" charset="0"/>
                <a:cs typeface="Dreaming Outloud Pro" panose="03050502040302030504" pitchFamily="66" charset="0"/>
              </a:rPr>
              <a:t>Delivery charges </a:t>
            </a:r>
          </a:p>
          <a:p>
            <a:pPr marL="342900" indent="-342900">
              <a:buFont typeface="Arial" panose="020B0604020202020204" pitchFamily="34" charset="0"/>
              <a:buChar char="•"/>
            </a:pPr>
            <a:r>
              <a:rPr lang="en-US" sz="1800" b="1" dirty="0">
                <a:latin typeface="Dreaming Outloud Pro" panose="03050502040302030504" pitchFamily="66" charset="0"/>
                <a:cs typeface="Dreaming Outloud Pro" panose="03050502040302030504" pitchFamily="66" charset="0"/>
              </a:rPr>
              <a:t>Missing out on 4.99% Stock Order Discount potential with improved ordering practices $ 40,647</a:t>
            </a:r>
          </a:p>
          <a:p>
            <a:pPr marL="342900" indent="-342900">
              <a:buFont typeface="Arial" panose="020B0604020202020204" pitchFamily="34" charset="0"/>
              <a:buChar char="•"/>
            </a:pPr>
            <a:r>
              <a:rPr lang="en-US" sz="1800" b="1" dirty="0">
                <a:latin typeface="Dreaming Outloud Pro" panose="03050502040302030504" pitchFamily="66" charset="0"/>
                <a:cs typeface="Dreaming Outloud Pro" panose="03050502040302030504" pitchFamily="66" charset="0"/>
              </a:rPr>
              <a:t>Customer dissatisfaction OR cost to provide rental</a:t>
            </a:r>
          </a:p>
          <a:p>
            <a:pPr marL="342900" indent="-342900">
              <a:buFont typeface="Arial" panose="020B0604020202020204" pitchFamily="34" charset="0"/>
              <a:buChar char="•"/>
            </a:pPr>
            <a:r>
              <a:rPr lang="en-US" sz="1800" b="1" dirty="0">
                <a:latin typeface="Dreaming Outloud Pro" panose="03050502040302030504" pitchFamily="66" charset="0"/>
                <a:cs typeface="Dreaming Outloud Pro" panose="03050502040302030504" pitchFamily="66" charset="0"/>
              </a:rPr>
              <a:t>Lost sales</a:t>
            </a:r>
          </a:p>
        </p:txBody>
      </p:sp>
      <p:sp>
        <p:nvSpPr>
          <p:cNvPr id="5" name="Text Placeholder 4">
            <a:extLst>
              <a:ext uri="{FF2B5EF4-FFF2-40B4-BE49-F238E27FC236}">
                <a16:creationId xmlns:a16="http://schemas.microsoft.com/office/drawing/2014/main" id="{EEE736C0-59DE-A4DF-7A05-6F22D48CC0D3}"/>
              </a:ext>
            </a:extLst>
          </p:cNvPr>
          <p:cNvSpPr>
            <a:spLocks noGrp="1"/>
          </p:cNvSpPr>
          <p:nvPr>
            <p:ph type="body" sz="quarter" idx="14"/>
          </p:nvPr>
        </p:nvSpPr>
        <p:spPr>
          <a:xfrm rot="1131095">
            <a:off x="10151530" y="4667500"/>
            <a:ext cx="71714" cy="310368"/>
          </a:xfrm>
        </p:spPr>
        <p:txBody>
          <a:bodyPr/>
          <a:lstStyle/>
          <a:p>
            <a:endParaRPr lang="en-US" dirty="0"/>
          </a:p>
        </p:txBody>
      </p:sp>
      <p:graphicFrame>
        <p:nvGraphicFramePr>
          <p:cNvPr id="7" name="Table 6">
            <a:extLst>
              <a:ext uri="{FF2B5EF4-FFF2-40B4-BE49-F238E27FC236}">
                <a16:creationId xmlns:a16="http://schemas.microsoft.com/office/drawing/2014/main" id="{0E3A4150-6B4A-7249-DC0A-FA50E38DDBB8}"/>
              </a:ext>
            </a:extLst>
          </p:cNvPr>
          <p:cNvGraphicFramePr>
            <a:graphicFrameLocks noGrp="1"/>
          </p:cNvGraphicFramePr>
          <p:nvPr>
            <p:extLst>
              <p:ext uri="{D42A27DB-BD31-4B8C-83A1-F6EECF244321}">
                <p14:modId xmlns:p14="http://schemas.microsoft.com/office/powerpoint/2010/main" val="1182175462"/>
              </p:ext>
            </p:extLst>
          </p:nvPr>
        </p:nvGraphicFramePr>
        <p:xfrm>
          <a:off x="7004482" y="1979720"/>
          <a:ext cx="4705164" cy="4514284"/>
        </p:xfrm>
        <a:graphic>
          <a:graphicData uri="http://schemas.openxmlformats.org/drawingml/2006/table">
            <a:tbl>
              <a:tblPr>
                <a:tableStyleId>{5DA37D80-6434-44D0-A028-1B22A696006F}</a:tableStyleId>
              </a:tblPr>
              <a:tblGrid>
                <a:gridCol w="3012115">
                  <a:extLst>
                    <a:ext uri="{9D8B030D-6E8A-4147-A177-3AD203B41FA5}">
                      <a16:colId xmlns:a16="http://schemas.microsoft.com/office/drawing/2014/main" val="2193778611"/>
                    </a:ext>
                  </a:extLst>
                </a:gridCol>
                <a:gridCol w="973877">
                  <a:extLst>
                    <a:ext uri="{9D8B030D-6E8A-4147-A177-3AD203B41FA5}">
                      <a16:colId xmlns:a16="http://schemas.microsoft.com/office/drawing/2014/main" val="2884671262"/>
                    </a:ext>
                  </a:extLst>
                </a:gridCol>
                <a:gridCol w="719172">
                  <a:extLst>
                    <a:ext uri="{9D8B030D-6E8A-4147-A177-3AD203B41FA5}">
                      <a16:colId xmlns:a16="http://schemas.microsoft.com/office/drawing/2014/main" val="3999499351"/>
                    </a:ext>
                  </a:extLst>
                </a:gridCol>
              </a:tblGrid>
              <a:tr h="188844">
                <a:tc>
                  <a:txBody>
                    <a:bodyPr/>
                    <a:lstStyle/>
                    <a:p>
                      <a:pPr algn="l" fontAlgn="b"/>
                      <a:r>
                        <a:rPr lang="en-US" sz="1000" b="1" u="none" strike="noStrike" dirty="0">
                          <a:effectLst/>
                        </a:rPr>
                        <a:t>Inventory Purchases Breakdown</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476354574"/>
                  </a:ext>
                </a:extLst>
              </a:tr>
              <a:tr h="179852">
                <a:tc>
                  <a:txBody>
                    <a:bodyPr/>
                    <a:lstStyle/>
                    <a:p>
                      <a:pPr algn="l" fontAlgn="b"/>
                      <a:r>
                        <a:rPr lang="en-US" sz="1000" b="1" u="none" strike="noStrike" dirty="0">
                          <a:effectLst/>
                        </a:rPr>
                        <a:t>Factory</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222072791"/>
                  </a:ext>
                </a:extLst>
              </a:tr>
              <a:tr h="179852">
                <a:tc>
                  <a:txBody>
                    <a:bodyPr/>
                    <a:lstStyle/>
                    <a:p>
                      <a:pPr algn="r" fontAlgn="b"/>
                      <a:r>
                        <a:rPr lang="en-US" sz="1000" b="1" u="none" strike="noStrike" dirty="0">
                          <a:effectLst/>
                        </a:rPr>
                        <a:t>Factory Stock Order</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$447,665</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30.19%</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3607733305"/>
                  </a:ext>
                </a:extLst>
              </a:tr>
              <a:tr h="179852">
                <a:tc>
                  <a:txBody>
                    <a:bodyPr/>
                    <a:lstStyle/>
                    <a:p>
                      <a:pPr algn="r" fontAlgn="b"/>
                      <a:r>
                        <a:rPr lang="en-US" sz="1000" b="1" u="none" strike="noStrike" dirty="0">
                          <a:effectLst/>
                        </a:rPr>
                        <a:t>Factory SPO</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$292,445</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153538232"/>
                  </a:ext>
                </a:extLst>
              </a:tr>
              <a:tr h="179852">
                <a:tc>
                  <a:txBody>
                    <a:bodyPr/>
                    <a:lstStyle/>
                    <a:p>
                      <a:pPr algn="r" fontAlgn="b"/>
                      <a:r>
                        <a:rPr lang="en-US" sz="1000" b="1" u="none" strike="noStrike">
                          <a:effectLst/>
                        </a:rPr>
                        <a:t>Total Factory Purchases</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$740,110</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49.92%</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4016226113"/>
                  </a:ext>
                </a:extLst>
              </a:tr>
              <a:tr h="179852">
                <a:tc>
                  <a:txBody>
                    <a:bodyPr/>
                    <a:lstStyle/>
                    <a:p>
                      <a:pPr algn="l" fontAlgn="b"/>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3065801951"/>
                  </a:ext>
                </a:extLst>
              </a:tr>
              <a:tr h="179852">
                <a:tc>
                  <a:txBody>
                    <a:bodyPr/>
                    <a:lstStyle/>
                    <a:p>
                      <a:pPr algn="r" fontAlgn="b"/>
                      <a:r>
                        <a:rPr lang="en-US" sz="1000" b="1" u="none" strike="noStrike">
                          <a:effectLst/>
                        </a:rPr>
                        <a:t>Emergency Purchases</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$521,884</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1692340596"/>
                  </a:ext>
                </a:extLst>
              </a:tr>
              <a:tr h="179852">
                <a:tc>
                  <a:txBody>
                    <a:bodyPr/>
                    <a:lstStyle/>
                    <a:p>
                      <a:pPr algn="r" fontAlgn="b"/>
                      <a:r>
                        <a:rPr lang="en-US" sz="1000" b="1" u="none" strike="noStrike" dirty="0">
                          <a:effectLst/>
                        </a:rPr>
                        <a:t>Wholesale Distributor</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$98,440</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682762358"/>
                  </a:ext>
                </a:extLst>
              </a:tr>
              <a:tr h="179852">
                <a:tc>
                  <a:txBody>
                    <a:bodyPr/>
                    <a:lstStyle/>
                    <a:p>
                      <a:pPr algn="r" fontAlgn="b"/>
                      <a:r>
                        <a:rPr lang="en-US" sz="1000" b="1" u="none" strike="noStrike" dirty="0">
                          <a:effectLst/>
                        </a:rPr>
                        <a:t>Emergency Purchase - NAPA </a:t>
                      </a:r>
                      <a:r>
                        <a:rPr lang="en-US" sz="1000" b="1" u="none" strike="noStrike" dirty="0" err="1">
                          <a:effectLst/>
                        </a:rPr>
                        <a:t>etc</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$122,246</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637311099"/>
                  </a:ext>
                </a:extLst>
              </a:tr>
              <a:tr h="179852">
                <a:tc>
                  <a:txBody>
                    <a:bodyPr/>
                    <a:lstStyle/>
                    <a:p>
                      <a:pPr algn="l" fontAlgn="b"/>
                      <a:r>
                        <a:rPr lang="en-US" sz="1000" b="1" u="none" strike="noStrike">
                          <a:effectLst/>
                        </a:rPr>
                        <a:t>Total Outside Purchases</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$742,570</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50.08%</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349045296"/>
                  </a:ext>
                </a:extLst>
              </a:tr>
              <a:tr h="179852">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329093082"/>
                  </a:ext>
                </a:extLst>
              </a:tr>
              <a:tr h="179852">
                <a:tc>
                  <a:txBody>
                    <a:bodyPr/>
                    <a:lstStyle/>
                    <a:p>
                      <a:pPr algn="l" fontAlgn="b"/>
                      <a:r>
                        <a:rPr lang="en-US" sz="1000" b="1" u="none" strike="noStrike">
                          <a:effectLst/>
                        </a:rPr>
                        <a:t>Total Purchases</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$1,482,680</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804611586"/>
                  </a:ext>
                </a:extLst>
              </a:tr>
              <a:tr h="179852">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533942037"/>
                  </a:ext>
                </a:extLst>
              </a:tr>
              <a:tr h="179852">
                <a:tc>
                  <a:txBody>
                    <a:bodyPr/>
                    <a:lstStyle/>
                    <a:p>
                      <a:pPr algn="l" fontAlgn="b"/>
                      <a:r>
                        <a:rPr lang="en-US" sz="1000" b="1" u="none" strike="noStrike">
                          <a:effectLst/>
                        </a:rPr>
                        <a:t>Stock Order Discounts Earned</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dirty="0">
                          <a:effectLst/>
                        </a:rPr>
                        <a:t>$22,345</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1179272269"/>
                  </a:ext>
                </a:extLst>
              </a:tr>
              <a:tr h="179852">
                <a:tc>
                  <a:txBody>
                    <a:bodyPr/>
                    <a:lstStyle/>
                    <a:p>
                      <a:pPr algn="l" fontAlgn="b"/>
                      <a:r>
                        <a:rPr lang="en-US" sz="1000" b="1" u="none" strike="noStrike">
                          <a:effectLst/>
                        </a:rPr>
                        <a:t>YTD Factory Stock Order</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dirty="0">
                          <a:effectLst/>
                        </a:rPr>
                        <a:t>$447,665</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1836829808"/>
                  </a:ext>
                </a:extLst>
              </a:tr>
              <a:tr h="179852">
                <a:tc>
                  <a:txBody>
                    <a:bodyPr/>
                    <a:lstStyle/>
                    <a:p>
                      <a:pPr algn="r" fontAlgn="b"/>
                      <a:r>
                        <a:rPr lang="en-US" sz="1000" b="1" u="none" strike="noStrike">
                          <a:effectLst/>
                        </a:rPr>
                        <a:t>Stock Order Discount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dirty="0">
                          <a:effectLst/>
                        </a:rPr>
                        <a:t>4.99%</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875719809"/>
                  </a:ext>
                </a:extLst>
              </a:tr>
              <a:tr h="179852">
                <a:tc>
                  <a:txBody>
                    <a:bodyPr/>
                    <a:lstStyle/>
                    <a:p>
                      <a:pPr algn="r"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963058060"/>
                  </a:ext>
                </a:extLst>
              </a:tr>
              <a:tr h="179852">
                <a:tc>
                  <a:txBody>
                    <a:bodyPr/>
                    <a:lstStyle/>
                    <a:p>
                      <a:pPr algn="l" fontAlgn="b"/>
                      <a:r>
                        <a:rPr lang="en-US" sz="1000" b="1" u="none" strike="noStrike">
                          <a:effectLst/>
                        </a:rPr>
                        <a:t>Emergency Purchases - Factory</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dirty="0">
                          <a:effectLst/>
                        </a:rPr>
                        <a:t>$521,884</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3695058559"/>
                  </a:ext>
                </a:extLst>
              </a:tr>
              <a:tr h="179852">
                <a:tc>
                  <a:txBody>
                    <a:bodyPr/>
                    <a:lstStyle/>
                    <a:p>
                      <a:pPr algn="l" fontAlgn="b"/>
                      <a:r>
                        <a:rPr lang="en-US" sz="1000" b="1" u="none" strike="noStrike">
                          <a:effectLst/>
                        </a:rPr>
                        <a:t>Factory SPO  (assume better stock ordering)</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dirty="0">
                          <a:effectLst/>
                        </a:rPr>
                        <a:t>$292,445</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44952528"/>
                  </a:ext>
                </a:extLst>
              </a:tr>
              <a:tr h="179852">
                <a:tc>
                  <a:txBody>
                    <a:bodyPr/>
                    <a:lstStyle/>
                    <a:p>
                      <a:pPr algn="l" fontAlgn="b"/>
                      <a:r>
                        <a:rPr lang="en-US" sz="1000" b="1" u="none" strike="noStrike">
                          <a:effectLst/>
                        </a:rPr>
                        <a:t>Factory Parts not on stock order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dirty="0">
                          <a:effectLst/>
                        </a:rPr>
                        <a:t>$814,329</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3865512971"/>
                  </a:ext>
                </a:extLst>
              </a:tr>
              <a:tr h="179852">
                <a:tc>
                  <a:txBody>
                    <a:bodyPr/>
                    <a:lstStyle/>
                    <a:p>
                      <a:pPr algn="l" fontAlgn="b"/>
                      <a:r>
                        <a:rPr lang="en-US" sz="1000" b="1" u="none" strike="noStrike">
                          <a:effectLst/>
                        </a:rPr>
                        <a:t>Lost Stock Order Discount</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$40,647</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18068113"/>
                  </a:ext>
                </a:extLst>
              </a:tr>
              <a:tr h="179852">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1644700069"/>
                  </a:ext>
                </a:extLst>
              </a:tr>
              <a:tr h="179852">
                <a:tc>
                  <a:txBody>
                    <a:bodyPr/>
                    <a:lstStyle/>
                    <a:p>
                      <a:pPr algn="l" fontAlgn="b"/>
                      <a:r>
                        <a:rPr lang="en-US" sz="1000" b="1" u="none" strike="noStrike" dirty="0">
                          <a:effectLst/>
                        </a:rPr>
                        <a:t>Total Outside “Factory” Purchases</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$521,884</a:t>
                      </a:r>
                      <a:endParaRPr lang="en-US" sz="1000" b="1" i="0" u="none" strike="noStrike" dirty="0">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3254442110"/>
                  </a:ext>
                </a:extLst>
              </a:tr>
              <a:tr h="179852">
                <a:tc>
                  <a:txBody>
                    <a:bodyPr/>
                    <a:lstStyle/>
                    <a:p>
                      <a:pPr algn="l" fontAlgn="b"/>
                      <a:r>
                        <a:rPr lang="en-US" sz="1000" b="1" u="none" strike="noStrike">
                          <a:effectLst/>
                        </a:rPr>
                        <a:t>Cost to acquire est 20%</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r" fontAlgn="b"/>
                      <a:r>
                        <a:rPr lang="en-US" sz="1000" b="1" u="none" strike="noStrike">
                          <a:effectLst/>
                        </a:rPr>
                        <a:t>$104,377</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1747530920"/>
                  </a:ext>
                </a:extLst>
              </a:tr>
              <a:tr h="188844">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a:effectLst/>
                        </a:rPr>
                        <a:t> </a:t>
                      </a:r>
                      <a:endParaRPr lang="en-US" sz="1000" b="1" i="0" u="none" strike="noStrike">
                        <a:solidFill>
                          <a:srgbClr val="000000"/>
                        </a:solidFill>
                        <a:effectLst/>
                        <a:latin typeface="Calibri" panose="020F0502020204030204" pitchFamily="34" charset="0"/>
                      </a:endParaRPr>
                    </a:p>
                  </a:txBody>
                  <a:tcPr marL="8380" marR="8380" marT="8380" marB="0" anchor="b"/>
                </a:tc>
                <a:tc>
                  <a:txBody>
                    <a:bodyPr/>
                    <a:lstStyle/>
                    <a:p>
                      <a:pPr algn="l" fontAlgn="b"/>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8380" marR="8380" marT="8380" marB="0" anchor="b"/>
                </a:tc>
                <a:extLst>
                  <a:ext uri="{0D108BD9-81ED-4DB2-BD59-A6C34878D82A}">
                    <a16:rowId xmlns:a16="http://schemas.microsoft.com/office/drawing/2014/main" val="2083291788"/>
                  </a:ext>
                </a:extLst>
              </a:tr>
            </a:tbl>
          </a:graphicData>
        </a:graphic>
      </p:graphicFrame>
    </p:spTree>
    <p:extLst>
      <p:ext uri="{BB962C8B-B14F-4D97-AF65-F5344CB8AC3E}">
        <p14:creationId xmlns:p14="http://schemas.microsoft.com/office/powerpoint/2010/main" val="2087347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B219B-7E3A-7E84-6386-37313F0CFB09}"/>
              </a:ext>
            </a:extLst>
          </p:cNvPr>
          <p:cNvSpPr>
            <a:spLocks noGrp="1"/>
          </p:cNvSpPr>
          <p:nvPr>
            <p:ph type="title"/>
          </p:nvPr>
        </p:nvSpPr>
        <p:spPr>
          <a:xfrm>
            <a:off x="276600" y="380079"/>
            <a:ext cx="10394050" cy="1174639"/>
          </a:xfrm>
        </p:spPr>
        <p:txBody>
          <a:bodyPr/>
          <a:lstStyle/>
          <a:p>
            <a:r>
              <a:rPr lang="en-US" dirty="0">
                <a:solidFill>
                  <a:schemeClr val="tx1"/>
                </a:solidFill>
              </a:rPr>
              <a:t>other considerations</a:t>
            </a:r>
          </a:p>
        </p:txBody>
      </p:sp>
      <p:sp>
        <p:nvSpPr>
          <p:cNvPr id="3" name="Text Placeholder 2">
            <a:extLst>
              <a:ext uri="{FF2B5EF4-FFF2-40B4-BE49-F238E27FC236}">
                <a16:creationId xmlns:a16="http://schemas.microsoft.com/office/drawing/2014/main" id="{A2E339BF-E6D7-DD0E-AF02-6813852EE723}"/>
              </a:ext>
            </a:extLst>
          </p:cNvPr>
          <p:cNvSpPr>
            <a:spLocks noGrp="1"/>
          </p:cNvSpPr>
          <p:nvPr>
            <p:ph type="body" idx="1"/>
          </p:nvPr>
        </p:nvSpPr>
        <p:spPr>
          <a:xfrm>
            <a:off x="2592280" y="1393794"/>
            <a:ext cx="7270811" cy="5245546"/>
          </a:xfrm>
        </p:spPr>
        <p:txBody>
          <a:bodyPr>
            <a:normAutofit/>
          </a:bodyPr>
          <a:lstStyle/>
          <a:p>
            <a:pPr algn="l"/>
            <a:r>
              <a:rPr lang="en-US" sz="1400" b="1" dirty="0">
                <a:solidFill>
                  <a:schemeClr val="tx1"/>
                </a:solidFill>
              </a:rPr>
              <a:t>Parts and service receivables over 60 days old $ 255,000.  </a:t>
            </a:r>
          </a:p>
          <a:p>
            <a:pPr algn="l"/>
            <a:r>
              <a:rPr lang="en-US" sz="1400" b="1" dirty="0">
                <a:solidFill>
                  <a:schemeClr val="tx1"/>
                </a:solidFill>
              </a:rPr>
              <a:t>	P&amp;S Receivables are typically from Wholesale Parts Sales and Warranty Sales. 	This dollar amount would equate to	over 2.12* months of parts sales in those 2 	categories. This is a huge red flag. If payment isn’t collected for wholesale sales, 	it doesn’t matter how good the gross profit is for those sales.</a:t>
            </a:r>
          </a:p>
          <a:p>
            <a:pPr algn="l"/>
            <a:r>
              <a:rPr lang="en-US" sz="1400" b="1" dirty="0">
                <a:solidFill>
                  <a:schemeClr val="tx1"/>
                </a:solidFill>
              </a:rPr>
              <a:t>*Calculation used to estimate the months sales in over 60 days:</a:t>
            </a:r>
          </a:p>
          <a:p>
            <a:pPr algn="l"/>
            <a:endParaRPr lang="en-US" sz="1400" b="1" dirty="0">
              <a:solidFill>
                <a:schemeClr val="tx1"/>
              </a:solidFill>
            </a:endParaRPr>
          </a:p>
          <a:p>
            <a:pPr algn="l"/>
            <a:endParaRPr lang="en-US" sz="1400" b="1" dirty="0">
              <a:solidFill>
                <a:schemeClr val="tx1"/>
              </a:solidFill>
            </a:endParaRPr>
          </a:p>
          <a:p>
            <a:pPr algn="l"/>
            <a:r>
              <a:rPr lang="en-US" sz="1400" b="1" dirty="0">
                <a:solidFill>
                  <a:schemeClr val="tx1"/>
                </a:solidFill>
              </a:rPr>
              <a:t>	</a:t>
            </a:r>
          </a:p>
          <a:p>
            <a:pPr algn="l"/>
            <a:endParaRPr lang="en-US" sz="1400" b="1" dirty="0">
              <a:solidFill>
                <a:schemeClr val="tx1"/>
              </a:solidFill>
            </a:endParaRPr>
          </a:p>
          <a:p>
            <a:pPr marL="285750" indent="-285750" algn="l">
              <a:buFont typeface="Arial" panose="020B0604020202020204" pitchFamily="34" charset="0"/>
              <a:buChar char="•"/>
            </a:pPr>
            <a:endParaRPr lang="en-US" sz="1400" b="1" dirty="0">
              <a:solidFill>
                <a:schemeClr val="tx1"/>
              </a:solidFill>
            </a:endParaRPr>
          </a:p>
          <a:p>
            <a:pPr algn="l"/>
            <a:r>
              <a:rPr lang="en-US" dirty="0">
                <a:solidFill>
                  <a:schemeClr val="tx1"/>
                </a:solidFill>
              </a:rPr>
              <a:t> </a:t>
            </a:r>
          </a:p>
          <a:p>
            <a:pPr algn="l"/>
            <a:r>
              <a:rPr lang="en-US" dirty="0">
                <a:solidFill>
                  <a:srgbClr val="92D050"/>
                </a:solidFill>
              </a:rPr>
              <a:t> </a:t>
            </a:r>
          </a:p>
          <a:p>
            <a:pPr algn="l"/>
            <a:endParaRPr lang="en-US" dirty="0">
              <a:solidFill>
                <a:srgbClr val="92D050"/>
              </a:solidFill>
            </a:endParaRPr>
          </a:p>
          <a:p>
            <a:pPr algn="l"/>
            <a:endParaRPr lang="en-US" dirty="0">
              <a:solidFill>
                <a:schemeClr val="tx1"/>
              </a:solidFill>
            </a:endParaRPr>
          </a:p>
        </p:txBody>
      </p:sp>
      <p:graphicFrame>
        <p:nvGraphicFramePr>
          <p:cNvPr id="5" name="Table 4">
            <a:extLst>
              <a:ext uri="{FF2B5EF4-FFF2-40B4-BE49-F238E27FC236}">
                <a16:creationId xmlns:a16="http://schemas.microsoft.com/office/drawing/2014/main" id="{97EDF285-7C2F-A380-69F6-4D30269280AC}"/>
              </a:ext>
            </a:extLst>
          </p:cNvPr>
          <p:cNvGraphicFramePr>
            <a:graphicFrameLocks noGrp="1"/>
          </p:cNvGraphicFramePr>
          <p:nvPr>
            <p:extLst>
              <p:ext uri="{D42A27DB-BD31-4B8C-83A1-F6EECF244321}">
                <p14:modId xmlns:p14="http://schemas.microsoft.com/office/powerpoint/2010/main" val="2535153267"/>
              </p:ext>
            </p:extLst>
          </p:nvPr>
        </p:nvGraphicFramePr>
        <p:xfrm>
          <a:off x="3760236" y="3275045"/>
          <a:ext cx="4297119" cy="3364291"/>
        </p:xfrm>
        <a:graphic>
          <a:graphicData uri="http://schemas.openxmlformats.org/drawingml/2006/table">
            <a:tbl>
              <a:tblPr>
                <a:tableStyleId>{5DA37D80-6434-44D0-A028-1B22A696006F}</a:tableStyleId>
              </a:tblPr>
              <a:tblGrid>
                <a:gridCol w="3515510">
                  <a:extLst>
                    <a:ext uri="{9D8B030D-6E8A-4147-A177-3AD203B41FA5}">
                      <a16:colId xmlns:a16="http://schemas.microsoft.com/office/drawing/2014/main" val="700419709"/>
                    </a:ext>
                  </a:extLst>
                </a:gridCol>
                <a:gridCol w="781609">
                  <a:extLst>
                    <a:ext uri="{9D8B030D-6E8A-4147-A177-3AD203B41FA5}">
                      <a16:colId xmlns:a16="http://schemas.microsoft.com/office/drawing/2014/main" val="3066136926"/>
                    </a:ext>
                  </a:extLst>
                </a:gridCol>
              </a:tblGrid>
              <a:tr h="307918">
                <a:tc>
                  <a:txBody>
                    <a:bodyPr/>
                    <a:lstStyle/>
                    <a:p>
                      <a:pPr algn="l" fontAlgn="b"/>
                      <a:r>
                        <a:rPr lang="en-US" sz="1400" u="none" strike="noStrike">
                          <a:effectLst/>
                        </a:rPr>
                        <a:t>Wholesale Parts Sales</a:t>
                      </a:r>
                      <a:endParaRPr lang="en-US" sz="1400" b="1" i="0" u="none" strike="noStrike">
                        <a:solidFill>
                          <a:srgbClr val="000000"/>
                        </a:solidFill>
                        <a:effectLst/>
                        <a:latin typeface="Corbel" panose="020B0503020204020204" pitchFamily="34" charset="0"/>
                      </a:endParaRPr>
                    </a:p>
                  </a:txBody>
                  <a:tcPr marL="9525" marR="9525" marT="9525" marB="0" anchor="b"/>
                </a:tc>
                <a:tc>
                  <a:txBody>
                    <a:bodyPr/>
                    <a:lstStyle/>
                    <a:p>
                      <a:pPr algn="r" fontAlgn="b"/>
                      <a:r>
                        <a:rPr lang="en-US" sz="1400" u="none" strike="noStrike" dirty="0">
                          <a:effectLst/>
                        </a:rPr>
                        <a:t>356,715</a:t>
                      </a:r>
                      <a:endParaRPr lang="en-US" sz="1400" b="1" i="0" u="none" strike="noStrike" dirty="0">
                        <a:solidFill>
                          <a:srgbClr val="000000"/>
                        </a:solidFill>
                        <a:effectLst/>
                        <a:latin typeface="Corbel" panose="020B0503020204020204" pitchFamily="34" charset="0"/>
                      </a:endParaRPr>
                    </a:p>
                  </a:txBody>
                  <a:tcPr marL="9525" marR="9525" marT="9525" marB="0" anchor="b"/>
                </a:tc>
                <a:extLst>
                  <a:ext uri="{0D108BD9-81ED-4DB2-BD59-A6C34878D82A}">
                    <a16:rowId xmlns:a16="http://schemas.microsoft.com/office/drawing/2014/main" val="3574601671"/>
                  </a:ext>
                </a:extLst>
              </a:tr>
              <a:tr h="307918">
                <a:tc>
                  <a:txBody>
                    <a:bodyPr/>
                    <a:lstStyle/>
                    <a:p>
                      <a:pPr algn="l" fontAlgn="b"/>
                      <a:r>
                        <a:rPr lang="en-US" sz="1400" u="none" strike="noStrike">
                          <a:effectLst/>
                        </a:rPr>
                        <a:t>Warranty Parts Sales</a:t>
                      </a:r>
                      <a:endParaRPr lang="en-US" sz="1400" b="1" i="0" u="none" strike="noStrike">
                        <a:solidFill>
                          <a:srgbClr val="000000"/>
                        </a:solidFill>
                        <a:effectLst/>
                        <a:latin typeface="Corbel" panose="020B0503020204020204" pitchFamily="34" charset="0"/>
                      </a:endParaRPr>
                    </a:p>
                  </a:txBody>
                  <a:tcPr marL="9525" marR="9525" marT="9525" marB="0" anchor="b"/>
                </a:tc>
                <a:tc>
                  <a:txBody>
                    <a:bodyPr/>
                    <a:lstStyle/>
                    <a:p>
                      <a:pPr algn="r" fontAlgn="b"/>
                      <a:r>
                        <a:rPr lang="en-US" sz="1400" u="none" strike="noStrike" dirty="0">
                          <a:effectLst/>
                        </a:rPr>
                        <a:t>222,777</a:t>
                      </a:r>
                      <a:endParaRPr lang="en-US" sz="1400" b="1" i="0" u="none" strike="noStrike" dirty="0">
                        <a:solidFill>
                          <a:srgbClr val="000000"/>
                        </a:solidFill>
                        <a:effectLst/>
                        <a:latin typeface="Corbel" panose="020B0503020204020204" pitchFamily="34" charset="0"/>
                      </a:endParaRPr>
                    </a:p>
                  </a:txBody>
                  <a:tcPr marL="9525" marR="9525" marT="9525" marB="0" anchor="b"/>
                </a:tc>
                <a:extLst>
                  <a:ext uri="{0D108BD9-81ED-4DB2-BD59-A6C34878D82A}">
                    <a16:rowId xmlns:a16="http://schemas.microsoft.com/office/drawing/2014/main" val="1894310031"/>
                  </a:ext>
                </a:extLst>
              </a:tr>
              <a:tr h="593029">
                <a:tc>
                  <a:txBody>
                    <a:bodyPr/>
                    <a:lstStyle/>
                    <a:p>
                      <a:pPr algn="l" fontAlgn="b"/>
                      <a:r>
                        <a:rPr lang="en-US" sz="1400" u="none" strike="noStrike">
                          <a:effectLst/>
                        </a:rPr>
                        <a:t>Warranty Labor Sales @.58 to 1 parts to labor ratio</a:t>
                      </a:r>
                      <a:endParaRPr lang="en-US" sz="1400" b="1" i="0" u="none" strike="noStrike">
                        <a:solidFill>
                          <a:srgbClr val="000000"/>
                        </a:solidFill>
                        <a:effectLst/>
                        <a:latin typeface="Corbel" panose="020B0503020204020204" pitchFamily="34" charset="0"/>
                      </a:endParaRPr>
                    </a:p>
                  </a:txBody>
                  <a:tcPr marL="9525" marR="9525" marT="9525" marB="0" anchor="b"/>
                </a:tc>
                <a:tc>
                  <a:txBody>
                    <a:bodyPr/>
                    <a:lstStyle/>
                    <a:p>
                      <a:pPr algn="r" fontAlgn="b"/>
                      <a:r>
                        <a:rPr lang="en-US" sz="1400" u="sng" strike="noStrike" dirty="0">
                          <a:effectLst/>
                        </a:rPr>
                        <a:t>384,098</a:t>
                      </a:r>
                      <a:endParaRPr lang="en-US" sz="1400" b="1" i="0" u="sng" strike="noStrike" dirty="0">
                        <a:solidFill>
                          <a:srgbClr val="000000"/>
                        </a:solidFill>
                        <a:effectLst/>
                        <a:latin typeface="Corbel" panose="020B0503020204020204" pitchFamily="34" charset="0"/>
                      </a:endParaRPr>
                    </a:p>
                  </a:txBody>
                  <a:tcPr marL="9525" marR="9525" marT="9525" marB="0" anchor="b"/>
                </a:tc>
                <a:extLst>
                  <a:ext uri="{0D108BD9-81ED-4DB2-BD59-A6C34878D82A}">
                    <a16:rowId xmlns:a16="http://schemas.microsoft.com/office/drawing/2014/main" val="2433441118"/>
                  </a:ext>
                </a:extLst>
              </a:tr>
              <a:tr h="307918">
                <a:tc>
                  <a:txBody>
                    <a:bodyPr/>
                    <a:lstStyle/>
                    <a:p>
                      <a:pPr algn="l" fontAlgn="b"/>
                      <a:r>
                        <a:rPr lang="en-US" sz="1400" u="none" strike="noStrike">
                          <a:effectLst/>
                        </a:rPr>
                        <a:t>Total Wholesale &amp; Warranty Sales</a:t>
                      </a:r>
                      <a:endParaRPr lang="en-US" sz="1400" b="1" i="0" u="none" strike="noStrike">
                        <a:solidFill>
                          <a:srgbClr val="000000"/>
                        </a:solidFill>
                        <a:effectLst/>
                        <a:latin typeface="Corbel" panose="020B0503020204020204" pitchFamily="34" charset="0"/>
                      </a:endParaRPr>
                    </a:p>
                  </a:txBody>
                  <a:tcPr marL="9525" marR="9525" marT="9525" marB="0" anchor="b"/>
                </a:tc>
                <a:tc>
                  <a:txBody>
                    <a:bodyPr/>
                    <a:lstStyle/>
                    <a:p>
                      <a:pPr algn="r" fontAlgn="b"/>
                      <a:r>
                        <a:rPr lang="en-US" sz="1400" u="none" strike="noStrike" dirty="0">
                          <a:effectLst/>
                        </a:rPr>
                        <a:t>963,590</a:t>
                      </a:r>
                      <a:endParaRPr lang="en-US" sz="1400" b="1" i="0" u="none" strike="noStrike" dirty="0">
                        <a:solidFill>
                          <a:srgbClr val="000000"/>
                        </a:solidFill>
                        <a:effectLst/>
                        <a:latin typeface="Corbel" panose="020B0503020204020204" pitchFamily="34" charset="0"/>
                      </a:endParaRPr>
                    </a:p>
                  </a:txBody>
                  <a:tcPr marL="9525" marR="9525" marT="9525" marB="0" anchor="b"/>
                </a:tc>
                <a:extLst>
                  <a:ext uri="{0D108BD9-81ED-4DB2-BD59-A6C34878D82A}">
                    <a16:rowId xmlns:a16="http://schemas.microsoft.com/office/drawing/2014/main" val="3055944448"/>
                  </a:ext>
                </a:extLst>
              </a:tr>
              <a:tr h="307918">
                <a:tc>
                  <a:txBody>
                    <a:bodyPr/>
                    <a:lstStyle/>
                    <a:p>
                      <a:pPr algn="l" fontAlgn="b"/>
                      <a:r>
                        <a:rPr lang="en-US" sz="1400" u="none" strike="noStrike">
                          <a:effectLst/>
                        </a:rPr>
                        <a:t> </a:t>
                      </a:r>
                      <a:endParaRPr lang="en-US" sz="1400" b="1" i="0" u="none" strike="noStrike">
                        <a:solidFill>
                          <a:srgbClr val="000000"/>
                        </a:solidFill>
                        <a:effectLst/>
                        <a:latin typeface="Corbel" panose="020B0503020204020204" pitchFamily="34" charset="0"/>
                      </a:endParaRPr>
                    </a:p>
                  </a:txBody>
                  <a:tcPr marL="9525" marR="9525" marT="9525" marB="0" anchor="b"/>
                </a:tc>
                <a:tc>
                  <a:txBody>
                    <a:bodyPr/>
                    <a:lstStyle/>
                    <a:p>
                      <a:pPr algn="l" fontAlgn="b"/>
                      <a:r>
                        <a:rPr lang="en-US" sz="1400" u="none" strike="noStrike">
                          <a:effectLst/>
                        </a:rPr>
                        <a:t> </a:t>
                      </a:r>
                      <a:endParaRPr lang="en-US" sz="1400" b="1" i="0" u="none" strike="noStrike">
                        <a:solidFill>
                          <a:srgbClr val="000000"/>
                        </a:solidFill>
                        <a:effectLst/>
                        <a:latin typeface="Corbel" panose="020B0503020204020204" pitchFamily="34" charset="0"/>
                      </a:endParaRPr>
                    </a:p>
                  </a:txBody>
                  <a:tcPr marL="9525" marR="9525" marT="9525" marB="0" anchor="b"/>
                </a:tc>
                <a:extLst>
                  <a:ext uri="{0D108BD9-81ED-4DB2-BD59-A6C34878D82A}">
                    <a16:rowId xmlns:a16="http://schemas.microsoft.com/office/drawing/2014/main" val="4142793296"/>
                  </a:ext>
                </a:extLst>
              </a:tr>
              <a:tr h="307918">
                <a:tc>
                  <a:txBody>
                    <a:bodyPr/>
                    <a:lstStyle/>
                    <a:p>
                      <a:pPr algn="l" fontAlgn="b"/>
                      <a:r>
                        <a:rPr lang="en-US" sz="1400" u="none" strike="noStrike">
                          <a:effectLst/>
                        </a:rPr>
                        <a:t>Average Monthly Sales</a:t>
                      </a:r>
                      <a:endParaRPr lang="en-US" sz="1400" b="1" i="0" u="none" strike="noStrike">
                        <a:solidFill>
                          <a:srgbClr val="000000"/>
                        </a:solidFill>
                        <a:effectLst/>
                        <a:latin typeface="Corbel" panose="020B0503020204020204" pitchFamily="34" charset="0"/>
                      </a:endParaRPr>
                    </a:p>
                  </a:txBody>
                  <a:tcPr marL="9525" marR="9525" marT="9525" marB="0" anchor="b"/>
                </a:tc>
                <a:tc>
                  <a:txBody>
                    <a:bodyPr/>
                    <a:lstStyle/>
                    <a:p>
                      <a:pPr algn="r" fontAlgn="b"/>
                      <a:r>
                        <a:rPr lang="en-US" sz="1400" u="none" strike="noStrike" dirty="0">
                          <a:effectLst/>
                        </a:rPr>
                        <a:t>120,449</a:t>
                      </a:r>
                      <a:endParaRPr lang="en-US" sz="1400" b="1" i="0" u="none" strike="noStrike" dirty="0">
                        <a:solidFill>
                          <a:srgbClr val="000000"/>
                        </a:solidFill>
                        <a:effectLst/>
                        <a:latin typeface="Corbel" panose="020B0503020204020204" pitchFamily="34" charset="0"/>
                      </a:endParaRPr>
                    </a:p>
                  </a:txBody>
                  <a:tcPr marL="9525" marR="9525" marT="9525" marB="0" anchor="b"/>
                </a:tc>
                <a:extLst>
                  <a:ext uri="{0D108BD9-81ED-4DB2-BD59-A6C34878D82A}">
                    <a16:rowId xmlns:a16="http://schemas.microsoft.com/office/drawing/2014/main" val="4228755071"/>
                  </a:ext>
                </a:extLst>
              </a:tr>
              <a:tr h="307918">
                <a:tc>
                  <a:txBody>
                    <a:bodyPr/>
                    <a:lstStyle/>
                    <a:p>
                      <a:pPr algn="l" fontAlgn="b"/>
                      <a:r>
                        <a:rPr lang="en-US" sz="1400" u="none" strike="noStrike">
                          <a:effectLst/>
                        </a:rPr>
                        <a:t> </a:t>
                      </a:r>
                      <a:endParaRPr lang="en-US" sz="1400" b="1" i="0" u="none" strike="noStrike">
                        <a:solidFill>
                          <a:srgbClr val="000000"/>
                        </a:solidFill>
                        <a:effectLst/>
                        <a:latin typeface="Corbel" panose="020B0503020204020204" pitchFamily="34" charset="0"/>
                      </a:endParaRPr>
                    </a:p>
                  </a:txBody>
                  <a:tcPr marL="9525" marR="9525" marT="9525" marB="0" anchor="b"/>
                </a:tc>
                <a:tc>
                  <a:txBody>
                    <a:bodyPr/>
                    <a:lstStyle/>
                    <a:p>
                      <a:pPr algn="l" fontAlgn="b"/>
                      <a:r>
                        <a:rPr lang="en-US" sz="1400" u="none" strike="noStrike">
                          <a:effectLst/>
                        </a:rPr>
                        <a:t> </a:t>
                      </a:r>
                      <a:endParaRPr lang="en-US" sz="1400" b="1" i="0" u="none" strike="noStrike">
                        <a:solidFill>
                          <a:srgbClr val="000000"/>
                        </a:solidFill>
                        <a:effectLst/>
                        <a:latin typeface="Corbel" panose="020B0503020204020204" pitchFamily="34" charset="0"/>
                      </a:endParaRPr>
                    </a:p>
                  </a:txBody>
                  <a:tcPr marL="9525" marR="9525" marT="9525" marB="0" anchor="b"/>
                </a:tc>
                <a:extLst>
                  <a:ext uri="{0D108BD9-81ED-4DB2-BD59-A6C34878D82A}">
                    <a16:rowId xmlns:a16="http://schemas.microsoft.com/office/drawing/2014/main" val="3654885687"/>
                  </a:ext>
                </a:extLst>
              </a:tr>
              <a:tr h="307918">
                <a:tc>
                  <a:txBody>
                    <a:bodyPr/>
                    <a:lstStyle/>
                    <a:p>
                      <a:pPr algn="l" fontAlgn="b"/>
                      <a:r>
                        <a:rPr lang="en-US" sz="1400" u="none" strike="noStrike">
                          <a:effectLst/>
                        </a:rPr>
                        <a:t>Parts &amp; Service Receivables or 60 days</a:t>
                      </a:r>
                      <a:endParaRPr lang="en-US" sz="1400" b="1" i="0" u="none" strike="noStrike">
                        <a:solidFill>
                          <a:srgbClr val="000000"/>
                        </a:solidFill>
                        <a:effectLst/>
                        <a:latin typeface="Corbel" panose="020B0503020204020204" pitchFamily="34" charset="0"/>
                      </a:endParaRPr>
                    </a:p>
                  </a:txBody>
                  <a:tcPr marL="9525" marR="9525" marT="9525" marB="0" anchor="b"/>
                </a:tc>
                <a:tc>
                  <a:txBody>
                    <a:bodyPr/>
                    <a:lstStyle/>
                    <a:p>
                      <a:pPr algn="r" fontAlgn="b"/>
                      <a:r>
                        <a:rPr lang="en-US" sz="1400" u="none" strike="noStrike" dirty="0">
                          <a:effectLst/>
                        </a:rPr>
                        <a:t>255,000</a:t>
                      </a:r>
                      <a:endParaRPr lang="en-US" sz="1400" b="1" i="0" u="none" strike="noStrike" dirty="0">
                        <a:solidFill>
                          <a:srgbClr val="000000"/>
                        </a:solidFill>
                        <a:effectLst/>
                        <a:latin typeface="Corbel" panose="020B0503020204020204" pitchFamily="34" charset="0"/>
                      </a:endParaRPr>
                    </a:p>
                  </a:txBody>
                  <a:tcPr marL="9525" marR="9525" marT="9525" marB="0" anchor="b"/>
                </a:tc>
                <a:extLst>
                  <a:ext uri="{0D108BD9-81ED-4DB2-BD59-A6C34878D82A}">
                    <a16:rowId xmlns:a16="http://schemas.microsoft.com/office/drawing/2014/main" val="624425356"/>
                  </a:ext>
                </a:extLst>
              </a:tr>
              <a:tr h="307918">
                <a:tc>
                  <a:txBody>
                    <a:bodyPr/>
                    <a:lstStyle/>
                    <a:p>
                      <a:pPr algn="l" fontAlgn="b"/>
                      <a:r>
                        <a:rPr lang="en-US" sz="1400" u="none" strike="noStrike">
                          <a:effectLst/>
                        </a:rPr>
                        <a:t> </a:t>
                      </a:r>
                      <a:endParaRPr lang="en-US" sz="1400" b="1" i="0" u="none" strike="noStrike">
                        <a:solidFill>
                          <a:srgbClr val="000000"/>
                        </a:solidFill>
                        <a:effectLst/>
                        <a:latin typeface="Corbel" panose="020B0503020204020204" pitchFamily="34" charset="0"/>
                      </a:endParaRPr>
                    </a:p>
                  </a:txBody>
                  <a:tcPr marL="9525" marR="9525" marT="9525" marB="0" anchor="b"/>
                </a:tc>
                <a:tc>
                  <a:txBody>
                    <a:bodyPr/>
                    <a:lstStyle/>
                    <a:p>
                      <a:pPr algn="l" fontAlgn="b"/>
                      <a:r>
                        <a:rPr lang="en-US" sz="1400" u="none" strike="noStrike">
                          <a:effectLst/>
                        </a:rPr>
                        <a:t> </a:t>
                      </a:r>
                      <a:endParaRPr lang="en-US" sz="1400" b="1" i="0" u="none" strike="noStrike">
                        <a:solidFill>
                          <a:srgbClr val="000000"/>
                        </a:solidFill>
                        <a:effectLst/>
                        <a:latin typeface="Corbel" panose="020B0503020204020204" pitchFamily="34" charset="0"/>
                      </a:endParaRPr>
                    </a:p>
                  </a:txBody>
                  <a:tcPr marL="9525" marR="9525" marT="9525" marB="0" anchor="b"/>
                </a:tc>
                <a:extLst>
                  <a:ext uri="{0D108BD9-81ED-4DB2-BD59-A6C34878D82A}">
                    <a16:rowId xmlns:a16="http://schemas.microsoft.com/office/drawing/2014/main" val="1896802263"/>
                  </a:ext>
                </a:extLst>
              </a:tr>
              <a:tr h="307918">
                <a:tc>
                  <a:txBody>
                    <a:bodyPr/>
                    <a:lstStyle/>
                    <a:p>
                      <a:pPr algn="l" fontAlgn="b"/>
                      <a:r>
                        <a:rPr lang="en-US" sz="1400" u="none" strike="noStrike">
                          <a:effectLst/>
                        </a:rPr>
                        <a:t>Months Receivable over 60 days</a:t>
                      </a:r>
                      <a:endParaRPr lang="en-US" sz="1400" b="1" i="0" u="none" strike="noStrike">
                        <a:solidFill>
                          <a:srgbClr val="000000"/>
                        </a:solidFill>
                        <a:effectLst/>
                        <a:latin typeface="Corbel" panose="020B0503020204020204" pitchFamily="34" charset="0"/>
                      </a:endParaRPr>
                    </a:p>
                  </a:txBody>
                  <a:tcPr marL="9525" marR="9525" marT="9525" marB="0" anchor="b"/>
                </a:tc>
                <a:tc>
                  <a:txBody>
                    <a:bodyPr/>
                    <a:lstStyle/>
                    <a:p>
                      <a:pPr algn="r" fontAlgn="b"/>
                      <a:r>
                        <a:rPr lang="en-US" sz="1400" u="none" strike="noStrike" dirty="0">
                          <a:effectLst/>
                        </a:rPr>
                        <a:t>2.12</a:t>
                      </a:r>
                      <a:endParaRPr lang="en-US" sz="1400" b="1" i="0" u="none" strike="noStrike" dirty="0">
                        <a:solidFill>
                          <a:srgbClr val="000000"/>
                        </a:solidFill>
                        <a:effectLst/>
                        <a:latin typeface="Corbel" panose="020B0503020204020204" pitchFamily="34" charset="0"/>
                      </a:endParaRPr>
                    </a:p>
                  </a:txBody>
                  <a:tcPr marL="9525" marR="9525" marT="9525" marB="0" anchor="b"/>
                </a:tc>
                <a:extLst>
                  <a:ext uri="{0D108BD9-81ED-4DB2-BD59-A6C34878D82A}">
                    <a16:rowId xmlns:a16="http://schemas.microsoft.com/office/drawing/2014/main" val="2107074161"/>
                  </a:ext>
                </a:extLst>
              </a:tr>
            </a:tbl>
          </a:graphicData>
        </a:graphic>
      </p:graphicFrame>
    </p:spTree>
    <p:extLst>
      <p:ext uri="{BB962C8B-B14F-4D97-AF65-F5344CB8AC3E}">
        <p14:creationId xmlns:p14="http://schemas.microsoft.com/office/powerpoint/2010/main" val="5972436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565E9-D88A-55D3-9D42-BD1C24B6DE9F}"/>
              </a:ext>
            </a:extLst>
          </p:cNvPr>
          <p:cNvSpPr>
            <a:spLocks noGrp="1"/>
          </p:cNvSpPr>
          <p:nvPr>
            <p:ph type="title"/>
          </p:nvPr>
        </p:nvSpPr>
        <p:spPr>
          <a:xfrm>
            <a:off x="301842" y="180609"/>
            <a:ext cx="5893685" cy="2105295"/>
          </a:xfrm>
        </p:spPr>
        <p:txBody>
          <a:bodyPr/>
          <a:lstStyle/>
          <a:p>
            <a:br>
              <a:rPr lang="en-US" sz="1800" dirty="0"/>
            </a:br>
            <a:br>
              <a:rPr lang="en-US" sz="1800" dirty="0"/>
            </a:br>
            <a:br>
              <a:rPr lang="en-US" sz="1800" i="1" dirty="0"/>
            </a:br>
            <a:br>
              <a:rPr lang="en-US" sz="1800" dirty="0"/>
            </a:br>
            <a:endParaRPr lang="en-US" sz="1800" dirty="0"/>
          </a:p>
        </p:txBody>
      </p:sp>
      <p:sp>
        <p:nvSpPr>
          <p:cNvPr id="3" name="Content Placeholder 2">
            <a:extLst>
              <a:ext uri="{FF2B5EF4-FFF2-40B4-BE49-F238E27FC236}">
                <a16:creationId xmlns:a16="http://schemas.microsoft.com/office/drawing/2014/main" id="{4D1F66E5-D2D7-172B-46BA-FEBFE092CC7F}"/>
              </a:ext>
            </a:extLst>
          </p:cNvPr>
          <p:cNvSpPr>
            <a:spLocks noGrp="1"/>
          </p:cNvSpPr>
          <p:nvPr>
            <p:ph idx="1"/>
          </p:nvPr>
        </p:nvSpPr>
        <p:spPr>
          <a:xfrm>
            <a:off x="301842" y="1866505"/>
            <a:ext cx="11588316" cy="4810885"/>
          </a:xfrm>
        </p:spPr>
        <p:txBody>
          <a:bodyPr>
            <a:noAutofit/>
          </a:bodyPr>
          <a:lstStyle/>
          <a:p>
            <a:r>
              <a:rPr lang="en-US" sz="1600" b="1" dirty="0"/>
              <a:t>On the surface, there are several reasons why purchasing Titanic Motors  is attractive:</a:t>
            </a:r>
          </a:p>
          <a:p>
            <a:pPr marL="690372" lvl="1" indent="-342900">
              <a:buFont typeface="+mj-lt"/>
              <a:buAutoNum type="arabicPeriod"/>
            </a:pPr>
            <a:r>
              <a:rPr lang="en-US" sz="1600" b="1" dirty="0"/>
              <a:t>$ 295,687 potential profit from moving markups to NADA Guide</a:t>
            </a:r>
          </a:p>
          <a:p>
            <a:pPr marL="690372" lvl="1" indent="-342900">
              <a:buFont typeface="+mj-lt"/>
              <a:buAutoNum type="arabicPeriod"/>
            </a:pPr>
            <a:r>
              <a:rPr lang="en-US" sz="1600" b="1" dirty="0"/>
              <a:t>$   40,647 potential profit from Stock Order Discounts after correcting stock order process to reduce Emergency Purchases </a:t>
            </a:r>
          </a:p>
          <a:p>
            <a:pPr marL="690372" lvl="1" indent="-342900">
              <a:buFont typeface="+mj-lt"/>
              <a:buAutoNum type="arabicPeriod"/>
            </a:pPr>
            <a:r>
              <a:rPr lang="en-US" sz="1600" b="1" dirty="0"/>
              <a:t>$104,367 potential profit from reducing Emergency Purchases in favor of improved Stock Order process.</a:t>
            </a:r>
          </a:p>
          <a:p>
            <a:pPr marL="690372" lvl="1" indent="-342900">
              <a:buFont typeface="+mj-lt"/>
              <a:buAutoNum type="arabicPeriod"/>
            </a:pPr>
            <a:r>
              <a:rPr lang="en-US" sz="1600" b="1" dirty="0"/>
              <a:t>$265,087 potential profit from labor rate adjustment to move GP% to guide</a:t>
            </a:r>
          </a:p>
          <a:p>
            <a:endParaRPr lang="en-US" sz="1600" b="1" dirty="0"/>
          </a:p>
          <a:p>
            <a:r>
              <a:rPr lang="en-US" sz="1600" b="1" dirty="0"/>
              <a:t>We wouldn’t recommend purchasing Titanic Motors based on the following:</a:t>
            </a:r>
          </a:p>
          <a:p>
            <a:pPr marL="690372" lvl="1" indent="-342900">
              <a:buFont typeface="+mj-lt"/>
              <a:buAutoNum type="arabicPeriod"/>
            </a:pPr>
            <a:r>
              <a:rPr lang="en-US" sz="1600" b="1" dirty="0"/>
              <a:t>$255,000 in aged receivables over 60 days</a:t>
            </a:r>
          </a:p>
          <a:p>
            <a:pPr marL="690372" lvl="1" indent="-342900">
              <a:buFont typeface="+mj-lt"/>
              <a:buAutoNum type="arabicPeriod"/>
            </a:pPr>
            <a:r>
              <a:rPr lang="en-US" sz="1600" b="1" dirty="0"/>
              <a:t>$50,875 or 8.1% parts inventory variance</a:t>
            </a:r>
          </a:p>
          <a:p>
            <a:pPr marL="690372" lvl="1" indent="-342900">
              <a:buFont typeface="+mj-lt"/>
              <a:buAutoNum type="arabicPeriod"/>
            </a:pPr>
            <a:r>
              <a:rPr lang="en-US" sz="1600" b="1" dirty="0"/>
              <a:t>$ 268,804 parts inventory obsolescence</a:t>
            </a:r>
          </a:p>
          <a:p>
            <a:pPr lvl="1" indent="0">
              <a:buNone/>
            </a:pPr>
            <a:endParaRPr lang="en-US" sz="1400" b="1" dirty="0"/>
          </a:p>
          <a:p>
            <a:endParaRPr lang="en-US" sz="1600" b="1" dirty="0"/>
          </a:p>
          <a:p>
            <a:pPr marL="342900" indent="-342900">
              <a:buFont typeface="+mj-lt"/>
              <a:buAutoNum type="arabicPeriod"/>
            </a:pPr>
            <a:endParaRPr lang="en-US" sz="1600" b="1" dirty="0"/>
          </a:p>
          <a:p>
            <a:r>
              <a:rPr lang="en-US" sz="1600" b="1" dirty="0"/>
              <a:t>	</a:t>
            </a:r>
          </a:p>
          <a:p>
            <a:r>
              <a:rPr lang="en-US" sz="1600" b="1" dirty="0"/>
              <a:t> </a:t>
            </a:r>
          </a:p>
          <a:p>
            <a:r>
              <a:rPr lang="en-US" sz="1600" b="1" dirty="0"/>
              <a:t>		</a:t>
            </a:r>
          </a:p>
        </p:txBody>
      </p:sp>
      <p:sp>
        <p:nvSpPr>
          <p:cNvPr id="4" name="TextBox 3">
            <a:extLst>
              <a:ext uri="{FF2B5EF4-FFF2-40B4-BE49-F238E27FC236}">
                <a16:creationId xmlns:a16="http://schemas.microsoft.com/office/drawing/2014/main" id="{CA387A0F-3006-6311-DBAC-F1909CB9A256}"/>
              </a:ext>
            </a:extLst>
          </p:cNvPr>
          <p:cNvSpPr txBox="1"/>
          <p:nvPr/>
        </p:nvSpPr>
        <p:spPr>
          <a:xfrm>
            <a:off x="569168" y="471340"/>
            <a:ext cx="10479046" cy="369332"/>
          </a:xfrm>
          <a:prstGeom prst="rect">
            <a:avLst/>
          </a:prstGeom>
          <a:noFill/>
        </p:spPr>
        <p:txBody>
          <a:bodyPr wrap="square" rtlCol="0">
            <a:spAutoFit/>
          </a:bodyPr>
          <a:lstStyle/>
          <a:p>
            <a:r>
              <a:rPr lang="en-US" b="1" dirty="0">
                <a:solidFill>
                  <a:schemeClr val="bg1"/>
                </a:solidFill>
              </a:rPr>
              <a:t>DISCUSSION </a:t>
            </a:r>
          </a:p>
        </p:txBody>
      </p:sp>
    </p:spTree>
    <p:extLst>
      <p:ext uri="{BB962C8B-B14F-4D97-AF65-F5344CB8AC3E}">
        <p14:creationId xmlns:p14="http://schemas.microsoft.com/office/powerpoint/2010/main" val="4242795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E8954-9BCB-7FD9-A210-38DC54382D45}"/>
              </a:ext>
            </a:extLst>
          </p:cNvPr>
          <p:cNvSpPr>
            <a:spLocks noGrp="1"/>
          </p:cNvSpPr>
          <p:nvPr>
            <p:ph type="title"/>
          </p:nvPr>
        </p:nvSpPr>
        <p:spPr>
          <a:xfrm>
            <a:off x="5211191" y="186432"/>
            <a:ext cx="6755907" cy="1233996"/>
          </a:xfrm>
        </p:spPr>
        <p:txBody>
          <a:bodyPr/>
          <a:lstStyle/>
          <a:p>
            <a:br>
              <a:rPr lang="en-US" dirty="0">
                <a:solidFill>
                  <a:schemeClr val="bg1"/>
                </a:solidFill>
                <a:latin typeface="Dreaming Outloud Pro" panose="03050502040302030504" pitchFamily="66" charset="0"/>
                <a:cs typeface="Dreaming Outloud Pro" panose="03050502040302030504" pitchFamily="66" charset="0"/>
              </a:rPr>
            </a:br>
            <a:endParaRPr lang="en-US" dirty="0">
              <a:solidFill>
                <a:schemeClr val="bg1"/>
              </a:solidFill>
              <a:latin typeface="Dreaming Outloud Pro" panose="03050502040302030504" pitchFamily="66" charset="0"/>
              <a:cs typeface="Dreaming Outloud Pro" panose="03050502040302030504" pitchFamily="66" charset="0"/>
            </a:endParaRPr>
          </a:p>
        </p:txBody>
      </p:sp>
      <p:sp>
        <p:nvSpPr>
          <p:cNvPr id="23" name="Slide Number Placeholder 22">
            <a:extLst>
              <a:ext uri="{FF2B5EF4-FFF2-40B4-BE49-F238E27FC236}">
                <a16:creationId xmlns:a16="http://schemas.microsoft.com/office/drawing/2014/main" id="{94FF72B7-0438-3641-5939-75128934B0DF}"/>
              </a:ext>
            </a:extLst>
          </p:cNvPr>
          <p:cNvSpPr>
            <a:spLocks noGrp="1"/>
          </p:cNvSpPr>
          <p:nvPr>
            <p:ph type="sldNum" sz="quarter" idx="12"/>
          </p:nvPr>
        </p:nvSpPr>
        <p:spPr/>
        <p:txBody>
          <a:bodyPr/>
          <a:lstStyle/>
          <a:p>
            <a:fld id="{48F63A3B-78C7-47BE-AE5E-E10140E04643}" type="slidenum">
              <a:rPr lang="en-US" smtClean="0"/>
              <a:pPr/>
              <a:t>16</a:t>
            </a:fld>
            <a:endParaRPr lang="en-US" dirty="0"/>
          </a:p>
        </p:txBody>
      </p:sp>
      <p:sp>
        <p:nvSpPr>
          <p:cNvPr id="6" name="Text Placeholder 5">
            <a:extLst>
              <a:ext uri="{FF2B5EF4-FFF2-40B4-BE49-F238E27FC236}">
                <a16:creationId xmlns:a16="http://schemas.microsoft.com/office/drawing/2014/main" id="{8E016EE4-D06F-BB48-F27D-14F290F0FE86}"/>
              </a:ext>
            </a:extLst>
          </p:cNvPr>
          <p:cNvSpPr>
            <a:spLocks noGrp="1"/>
          </p:cNvSpPr>
          <p:nvPr>
            <p:ph type="body" sz="quarter" idx="15"/>
          </p:nvPr>
        </p:nvSpPr>
        <p:spPr>
          <a:xfrm flipH="1">
            <a:off x="-581668" y="647701"/>
            <a:ext cx="915043" cy="1032974"/>
          </a:xfrm>
        </p:spPr>
        <p:txBody>
          <a:bodyPr/>
          <a:lstStyle/>
          <a:p>
            <a:endParaRPr lang="en-US" dirty="0"/>
          </a:p>
        </p:txBody>
      </p:sp>
      <p:sp>
        <p:nvSpPr>
          <p:cNvPr id="4" name="Text Placeholder 3">
            <a:extLst>
              <a:ext uri="{FF2B5EF4-FFF2-40B4-BE49-F238E27FC236}">
                <a16:creationId xmlns:a16="http://schemas.microsoft.com/office/drawing/2014/main" id="{D2BBD890-6A99-C160-C084-2916E2310718}"/>
              </a:ext>
            </a:extLst>
          </p:cNvPr>
          <p:cNvSpPr>
            <a:spLocks noGrp="1"/>
          </p:cNvSpPr>
          <p:nvPr>
            <p:ph type="body" sz="quarter" idx="13"/>
          </p:nvPr>
        </p:nvSpPr>
        <p:spPr>
          <a:xfrm>
            <a:off x="2487132" y="1857080"/>
            <a:ext cx="9343507" cy="7199481"/>
          </a:xfrm>
        </p:spPr>
        <p:txBody>
          <a:bodyPr anchor="t"/>
          <a:lstStyle/>
          <a:p>
            <a:r>
              <a:rPr lang="en-US" sz="1800" b="1" dirty="0"/>
              <a:t>We would consider acquiring the Titanic Motors assets only under the following conditions:</a:t>
            </a:r>
          </a:p>
          <a:p>
            <a:r>
              <a:rPr lang="en-US" sz="1800" b="1" dirty="0"/>
              <a:t>	1. We would not purchase any of Titanic Motor’s receivables nor assume any of their liabilities.</a:t>
            </a:r>
          </a:p>
          <a:p>
            <a:r>
              <a:rPr lang="en-US" sz="1800" b="1" dirty="0"/>
              <a:t>	2. We would purchase the parts inventory at a value based on a physical inventory completed by an outside party.  We would not buy any non-returnable or damaged parts.</a:t>
            </a:r>
          </a:p>
          <a:p>
            <a:r>
              <a:rPr lang="en-US" sz="1800" b="1" dirty="0"/>
              <a:t>	3.  Titanic Motors must agree to sell  us their customer lists and service history.</a:t>
            </a:r>
          </a:p>
          <a:p>
            <a:r>
              <a:rPr lang="en-US" sz="1800" b="1" dirty="0"/>
              <a:t>	4.  We would like to have the option but not be required to retain Titanic’s current employees.  Retaining familiar faces would help  smooth the transition for Titanic’s customers. We would assess each employee’s strengths  and  potential  contribution to  growing the new dealership. </a:t>
            </a:r>
          </a:p>
          <a:p>
            <a:r>
              <a:rPr lang="en-US" sz="1800" b="1" dirty="0"/>
              <a:t>		</a:t>
            </a:r>
          </a:p>
          <a:p>
            <a:endParaRPr lang="en-US" sz="1800" b="1" dirty="0">
              <a:latin typeface="Dreaming Outloud Pro" panose="03050502040302030504" pitchFamily="66" charset="0"/>
              <a:cs typeface="Dreaming Outloud Pro" panose="03050502040302030504" pitchFamily="66" charset="0"/>
            </a:endParaRPr>
          </a:p>
        </p:txBody>
      </p:sp>
      <p:sp>
        <p:nvSpPr>
          <p:cNvPr id="5" name="Text Placeholder 4">
            <a:extLst>
              <a:ext uri="{FF2B5EF4-FFF2-40B4-BE49-F238E27FC236}">
                <a16:creationId xmlns:a16="http://schemas.microsoft.com/office/drawing/2014/main" id="{EEE736C0-59DE-A4DF-7A05-6F22D48CC0D3}"/>
              </a:ext>
            </a:extLst>
          </p:cNvPr>
          <p:cNvSpPr>
            <a:spLocks noGrp="1"/>
          </p:cNvSpPr>
          <p:nvPr>
            <p:ph type="body" sz="quarter" idx="14"/>
          </p:nvPr>
        </p:nvSpPr>
        <p:spPr>
          <a:xfrm rot="1131095">
            <a:off x="10151530" y="4667500"/>
            <a:ext cx="71714" cy="310368"/>
          </a:xfrm>
        </p:spPr>
        <p:txBody>
          <a:bodyPr/>
          <a:lstStyle/>
          <a:p>
            <a:endParaRPr lang="en-US" dirty="0"/>
          </a:p>
        </p:txBody>
      </p:sp>
      <p:sp>
        <p:nvSpPr>
          <p:cNvPr id="8" name="TextBox 7">
            <a:extLst>
              <a:ext uri="{FF2B5EF4-FFF2-40B4-BE49-F238E27FC236}">
                <a16:creationId xmlns:a16="http://schemas.microsoft.com/office/drawing/2014/main" id="{3A16DB9F-C600-312B-B7A7-C95C4BCD414A}"/>
              </a:ext>
            </a:extLst>
          </p:cNvPr>
          <p:cNvSpPr txBox="1"/>
          <p:nvPr/>
        </p:nvSpPr>
        <p:spPr>
          <a:xfrm flipH="1">
            <a:off x="5362437" y="367645"/>
            <a:ext cx="6043996" cy="369332"/>
          </a:xfrm>
          <a:prstGeom prst="rect">
            <a:avLst/>
          </a:prstGeom>
          <a:noFill/>
        </p:spPr>
        <p:txBody>
          <a:bodyPr wrap="square" rtlCol="0">
            <a:spAutoFit/>
          </a:bodyPr>
          <a:lstStyle/>
          <a:p>
            <a:r>
              <a:rPr lang="en-US" b="1" dirty="0">
                <a:solidFill>
                  <a:schemeClr val="bg1"/>
                </a:solidFill>
              </a:rPr>
              <a:t>ALTERNATIVE</a:t>
            </a:r>
          </a:p>
        </p:txBody>
      </p:sp>
    </p:spTree>
    <p:extLst>
      <p:ext uri="{BB962C8B-B14F-4D97-AF65-F5344CB8AC3E}">
        <p14:creationId xmlns:p14="http://schemas.microsoft.com/office/powerpoint/2010/main" val="1866336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F7D2E-080D-DBDD-73C4-3C38A2B77908}"/>
              </a:ext>
            </a:extLst>
          </p:cNvPr>
          <p:cNvSpPr>
            <a:spLocks noGrp="1"/>
          </p:cNvSpPr>
          <p:nvPr>
            <p:ph type="title"/>
          </p:nvPr>
        </p:nvSpPr>
        <p:spPr/>
        <p:txBody>
          <a:bodyPr/>
          <a:lstStyle/>
          <a:p>
            <a:r>
              <a:rPr lang="en-US" dirty="0"/>
              <a:t>RECOMMENDATION</a:t>
            </a:r>
          </a:p>
        </p:txBody>
      </p:sp>
      <p:sp>
        <p:nvSpPr>
          <p:cNvPr id="3" name="Content Placeholder 2">
            <a:extLst>
              <a:ext uri="{FF2B5EF4-FFF2-40B4-BE49-F238E27FC236}">
                <a16:creationId xmlns:a16="http://schemas.microsoft.com/office/drawing/2014/main" id="{2BE8FDE3-DBA4-6A04-C75D-E56FE92EF368}"/>
              </a:ext>
            </a:extLst>
          </p:cNvPr>
          <p:cNvSpPr>
            <a:spLocks noGrp="1"/>
          </p:cNvSpPr>
          <p:nvPr>
            <p:ph idx="1"/>
          </p:nvPr>
        </p:nvSpPr>
        <p:spPr/>
        <p:txBody>
          <a:bodyPr/>
          <a:lstStyle/>
          <a:p>
            <a:r>
              <a:rPr lang="en-US" dirty="0"/>
              <a:t>If Titanic Motors is unwilling to complete an assets-only transaction, we strongly suggest that Brian &amp; Mike keep their money in their pockets and sail off to a tropical island.</a:t>
            </a:r>
          </a:p>
          <a:p>
            <a:endParaRPr lang="en-US" dirty="0"/>
          </a:p>
        </p:txBody>
      </p:sp>
      <p:sp>
        <p:nvSpPr>
          <p:cNvPr id="4" name="Footer Placeholder 3">
            <a:extLst>
              <a:ext uri="{FF2B5EF4-FFF2-40B4-BE49-F238E27FC236}">
                <a16:creationId xmlns:a16="http://schemas.microsoft.com/office/drawing/2014/main" id="{D5BA2433-990B-A170-369A-3DF4A9B33BFA}"/>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BF7F20BE-640F-EFAB-3A43-2AA146DB42BF}"/>
              </a:ext>
            </a:extLst>
          </p:cNvPr>
          <p:cNvSpPr>
            <a:spLocks noGrp="1"/>
          </p:cNvSpPr>
          <p:nvPr>
            <p:ph type="sldNum" sz="quarter" idx="12"/>
          </p:nvPr>
        </p:nvSpPr>
        <p:spPr/>
        <p:txBody>
          <a:bodyPr/>
          <a:lstStyle/>
          <a:p>
            <a:fld id="{48F63A3B-78C7-47BE-AE5E-E10140E04643}" type="slidenum">
              <a:rPr lang="en-US" smtClean="0"/>
              <a:pPr/>
              <a:t>17</a:t>
            </a:fld>
            <a:endParaRPr lang="en-US" dirty="0"/>
          </a:p>
        </p:txBody>
      </p:sp>
      <p:pic>
        <p:nvPicPr>
          <p:cNvPr id="1030" name="Picture 6" descr="Image result for Clip Art of Tropical Beach">
            <a:extLst>
              <a:ext uri="{FF2B5EF4-FFF2-40B4-BE49-F238E27FC236}">
                <a16:creationId xmlns:a16="http://schemas.microsoft.com/office/drawing/2014/main" id="{91F7B425-0380-D193-FD51-EDADA05DB6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9530" y="3066720"/>
            <a:ext cx="4738321" cy="3507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181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565E9-D88A-55D3-9D42-BD1C24B6DE9F}"/>
              </a:ext>
            </a:extLst>
          </p:cNvPr>
          <p:cNvSpPr>
            <a:spLocks noGrp="1"/>
          </p:cNvSpPr>
          <p:nvPr>
            <p:ph type="title"/>
          </p:nvPr>
        </p:nvSpPr>
        <p:spPr>
          <a:xfrm>
            <a:off x="301842" y="190036"/>
            <a:ext cx="5893685" cy="2105295"/>
          </a:xfrm>
        </p:spPr>
        <p:txBody>
          <a:bodyPr/>
          <a:lstStyle/>
          <a:p>
            <a:br>
              <a:rPr lang="en-US" sz="1800" dirty="0"/>
            </a:br>
            <a:br>
              <a:rPr lang="en-US" sz="1800" dirty="0"/>
            </a:br>
            <a:r>
              <a:rPr lang="en-US" sz="1800" b="1" dirty="0"/>
              <a:t>The Big Question</a:t>
            </a:r>
            <a:r>
              <a:rPr lang="en-US" sz="1800" dirty="0"/>
              <a:t>: </a:t>
            </a:r>
            <a:r>
              <a:rPr lang="en-US" sz="1400" dirty="0"/>
              <a:t>Should Brian &amp; Mark buy this store based on the parts department OR </a:t>
            </a:r>
            <a:r>
              <a:rPr lang="en-US" sz="1400" i="1" dirty="0"/>
              <a:t>SHOULD THEY RUN AWAY SCREAMING???</a:t>
            </a:r>
            <a:br>
              <a:rPr lang="en-US" sz="1800" i="1" dirty="0"/>
            </a:br>
            <a:br>
              <a:rPr lang="en-US" sz="1800" i="1" dirty="0"/>
            </a:br>
            <a:r>
              <a:rPr lang="en-US" sz="1800" dirty="0"/>
              <a:t>Considerations:</a:t>
            </a:r>
            <a:br>
              <a:rPr lang="en-US" sz="1800" i="1" dirty="0"/>
            </a:br>
            <a:br>
              <a:rPr lang="en-US" sz="1800" i="1" dirty="0"/>
            </a:br>
            <a:br>
              <a:rPr lang="en-US" sz="1800" dirty="0"/>
            </a:br>
            <a:r>
              <a:rPr lang="en-US" sz="1800" dirty="0"/>
              <a:t>Considerations:</a:t>
            </a:r>
          </a:p>
        </p:txBody>
      </p:sp>
      <p:sp>
        <p:nvSpPr>
          <p:cNvPr id="3" name="Content Placeholder 2">
            <a:extLst>
              <a:ext uri="{FF2B5EF4-FFF2-40B4-BE49-F238E27FC236}">
                <a16:creationId xmlns:a16="http://schemas.microsoft.com/office/drawing/2014/main" id="{4D1F66E5-D2D7-172B-46BA-FEBFE092CC7F}"/>
              </a:ext>
            </a:extLst>
          </p:cNvPr>
          <p:cNvSpPr>
            <a:spLocks noGrp="1"/>
          </p:cNvSpPr>
          <p:nvPr>
            <p:ph idx="1"/>
          </p:nvPr>
        </p:nvSpPr>
        <p:spPr>
          <a:xfrm>
            <a:off x="569168" y="2080727"/>
            <a:ext cx="5626360" cy="3812073"/>
          </a:xfrm>
        </p:spPr>
        <p:txBody>
          <a:bodyPr>
            <a:normAutofit fontScale="70000" lnSpcReduction="20000"/>
          </a:bodyPr>
          <a:lstStyle/>
          <a:p>
            <a:r>
              <a:rPr lang="en-US" dirty="0"/>
              <a:t>Obsolescence​</a:t>
            </a:r>
          </a:p>
          <a:p>
            <a:r>
              <a:rPr lang="en-US" dirty="0"/>
              <a:t>Sales with No Gross Profit</a:t>
            </a:r>
          </a:p>
          <a:p>
            <a:r>
              <a:rPr lang="en-US" dirty="0"/>
              <a:t>​Parts Gross Profit</a:t>
            </a:r>
          </a:p>
          <a:p>
            <a:r>
              <a:rPr lang="en-US" dirty="0"/>
              <a:t>Monthly Reconciliation</a:t>
            </a:r>
          </a:p>
          <a:p>
            <a:r>
              <a:rPr lang="en-US" dirty="0"/>
              <a:t>​SWOT</a:t>
            </a:r>
          </a:p>
          <a:p>
            <a:r>
              <a:rPr lang="en-US" dirty="0"/>
              <a:t>Employees</a:t>
            </a:r>
          </a:p>
          <a:p>
            <a:r>
              <a:rPr lang="en-US" dirty="0"/>
              <a:t>Other Considerations</a:t>
            </a:r>
          </a:p>
          <a:p>
            <a:r>
              <a:rPr lang="en-US" dirty="0"/>
              <a:t>Discussion</a:t>
            </a:r>
          </a:p>
          <a:p>
            <a:r>
              <a:rPr lang="en-US" dirty="0"/>
              <a:t>Alternative </a:t>
            </a:r>
          </a:p>
          <a:p>
            <a:r>
              <a:rPr lang="en-US" dirty="0"/>
              <a:t>Recommendation​</a:t>
            </a:r>
          </a:p>
          <a:p>
            <a:endParaRPr lang="en-US" dirty="0"/>
          </a:p>
        </p:txBody>
      </p:sp>
    </p:spTree>
    <p:extLst>
      <p:ext uri="{BB962C8B-B14F-4D97-AF65-F5344CB8AC3E}">
        <p14:creationId xmlns:p14="http://schemas.microsoft.com/office/powerpoint/2010/main" val="38555318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40BC6-9DA0-FB4D-8879-DC8B3958C07C}"/>
              </a:ext>
            </a:extLst>
          </p:cNvPr>
          <p:cNvSpPr>
            <a:spLocks noGrp="1"/>
          </p:cNvSpPr>
          <p:nvPr>
            <p:ph type="title"/>
          </p:nvPr>
        </p:nvSpPr>
        <p:spPr>
          <a:xfrm>
            <a:off x="1202919" y="480766"/>
            <a:ext cx="3859275" cy="1312169"/>
          </a:xfrm>
        </p:spPr>
        <p:txBody>
          <a:bodyPr/>
          <a:lstStyle/>
          <a:p>
            <a:r>
              <a:rPr lang="en-US" dirty="0"/>
              <a:t>OBSOLESCENCE</a:t>
            </a:r>
          </a:p>
        </p:txBody>
      </p:sp>
      <p:sp>
        <p:nvSpPr>
          <p:cNvPr id="3" name="Content Placeholder 2">
            <a:extLst>
              <a:ext uri="{FF2B5EF4-FFF2-40B4-BE49-F238E27FC236}">
                <a16:creationId xmlns:a16="http://schemas.microsoft.com/office/drawing/2014/main" id="{1E0B8C4B-3A3C-9FD1-59FB-1666C1F09376}"/>
              </a:ext>
            </a:extLst>
          </p:cNvPr>
          <p:cNvSpPr>
            <a:spLocks noGrp="1"/>
          </p:cNvSpPr>
          <p:nvPr>
            <p:ph idx="1"/>
          </p:nvPr>
        </p:nvSpPr>
        <p:spPr>
          <a:xfrm>
            <a:off x="1202917" y="2017336"/>
            <a:ext cx="10194089" cy="4840664"/>
          </a:xfrm>
        </p:spPr>
        <p:txBody>
          <a:bodyPr>
            <a:normAutofit/>
          </a:bodyPr>
          <a:lstStyle/>
          <a:p>
            <a:r>
              <a:rPr lang="en-US" sz="1600" dirty="0"/>
              <a:t>$ 268, 804 or 46% of Titanic Motors’ parts inventory is obsolete.   </a:t>
            </a:r>
          </a:p>
          <a:p>
            <a:r>
              <a:rPr lang="en-US" sz="1400" dirty="0"/>
              <a:t>Possible reasons for this aged inventory are:</a:t>
            </a:r>
          </a:p>
          <a:p>
            <a:pPr lvl="5"/>
            <a:r>
              <a:rPr lang="en-US" sz="1400" dirty="0"/>
              <a:t>Failure to do regular stock returns/haven’t used the OBSO credit earned ( $ 21,551)</a:t>
            </a:r>
          </a:p>
          <a:p>
            <a:pPr lvl="5"/>
            <a:r>
              <a:rPr lang="en-US" sz="1400" dirty="0"/>
              <a:t>Poor stock ordering/not reviewing parameters to ensure the right parts are being requested</a:t>
            </a:r>
          </a:p>
          <a:p>
            <a:pPr lvl="5"/>
            <a:r>
              <a:rPr lang="en-US" sz="1400" dirty="0"/>
              <a:t>Not requiring pre-payment for special orders, particularly for non-returnable parts</a:t>
            </a:r>
          </a:p>
          <a:p>
            <a:r>
              <a:rPr lang="en-US" sz="1400" dirty="0"/>
              <a:t>Solutions to reduce the aged inventory are:</a:t>
            </a:r>
          </a:p>
          <a:p>
            <a:pPr lvl="5"/>
            <a:r>
              <a:rPr lang="en-US" sz="1400" dirty="0"/>
              <a:t>Return any aged inventory still acceptable for return to the manufacturer.</a:t>
            </a:r>
          </a:p>
          <a:p>
            <a:pPr lvl="5"/>
            <a:r>
              <a:rPr lang="en-US" sz="1400" dirty="0"/>
              <a:t>Run specials on non-returnable parts/list parts on </a:t>
            </a:r>
            <a:r>
              <a:rPr lang="en-US" sz="1400" dirty="0" err="1"/>
              <a:t>Ebay</a:t>
            </a:r>
            <a:endParaRPr lang="en-US" sz="1400" dirty="0"/>
          </a:p>
          <a:p>
            <a:pPr marL="0" indent="-45720">
              <a:buNone/>
            </a:pPr>
            <a:endParaRPr lang="en-US" dirty="0"/>
          </a:p>
          <a:p>
            <a:pPr lvl="5"/>
            <a:endParaRPr lang="en-US" dirty="0"/>
          </a:p>
          <a:p>
            <a:pPr lvl="5"/>
            <a:endParaRPr lang="en-US" dirty="0"/>
          </a:p>
          <a:p>
            <a:pPr lvl="5"/>
            <a:endParaRPr lang="en-US" dirty="0"/>
          </a:p>
          <a:p>
            <a:endParaRPr lang="en-US" dirty="0"/>
          </a:p>
          <a:p>
            <a:endParaRPr lang="en-US" dirty="0"/>
          </a:p>
          <a:p>
            <a:endParaRPr lang="en-US" dirty="0"/>
          </a:p>
        </p:txBody>
      </p:sp>
      <p:sp>
        <p:nvSpPr>
          <p:cNvPr id="15" name="Slide Number Placeholder 14">
            <a:extLst>
              <a:ext uri="{FF2B5EF4-FFF2-40B4-BE49-F238E27FC236}">
                <a16:creationId xmlns:a16="http://schemas.microsoft.com/office/drawing/2014/main" id="{7FC3FD3F-45EE-74E3-AD64-441303B83EF3}"/>
              </a:ext>
            </a:extLst>
          </p:cNvPr>
          <p:cNvSpPr>
            <a:spLocks noGrp="1"/>
          </p:cNvSpPr>
          <p:nvPr>
            <p:ph type="sldNum" sz="quarter" idx="12"/>
          </p:nvPr>
        </p:nvSpPr>
        <p:spPr/>
        <p:txBody>
          <a:bodyPr/>
          <a:lstStyle/>
          <a:p>
            <a:fld id="{48F63A3B-78C7-47BE-AE5E-E10140E04643}" type="slidenum">
              <a:rPr lang="en-US" smtClean="0"/>
              <a:pPr/>
              <a:t>3</a:t>
            </a:fld>
            <a:endParaRPr lang="en-US" dirty="0"/>
          </a:p>
        </p:txBody>
      </p:sp>
      <p:graphicFrame>
        <p:nvGraphicFramePr>
          <p:cNvPr id="12" name="Table 11">
            <a:extLst>
              <a:ext uri="{FF2B5EF4-FFF2-40B4-BE49-F238E27FC236}">
                <a16:creationId xmlns:a16="http://schemas.microsoft.com/office/drawing/2014/main" id="{41FE6FF6-1BE1-3B33-05DA-86888A632ABE}"/>
              </a:ext>
            </a:extLst>
          </p:cNvPr>
          <p:cNvGraphicFramePr>
            <a:graphicFrameLocks noGrp="1"/>
          </p:cNvGraphicFramePr>
          <p:nvPr>
            <p:extLst>
              <p:ext uri="{D42A27DB-BD31-4B8C-83A1-F6EECF244321}">
                <p14:modId xmlns:p14="http://schemas.microsoft.com/office/powerpoint/2010/main" val="86676891"/>
              </p:ext>
            </p:extLst>
          </p:nvPr>
        </p:nvGraphicFramePr>
        <p:xfrm>
          <a:off x="1300900" y="4430598"/>
          <a:ext cx="9879290" cy="2121029"/>
        </p:xfrm>
        <a:graphic>
          <a:graphicData uri="http://schemas.openxmlformats.org/drawingml/2006/table">
            <a:tbl>
              <a:tblPr>
                <a:tableStyleId>{5DA37D80-6434-44D0-A028-1B22A696006F}</a:tableStyleId>
              </a:tblPr>
              <a:tblGrid>
                <a:gridCol w="1354765">
                  <a:extLst>
                    <a:ext uri="{9D8B030D-6E8A-4147-A177-3AD203B41FA5}">
                      <a16:colId xmlns:a16="http://schemas.microsoft.com/office/drawing/2014/main" val="1049156786"/>
                    </a:ext>
                  </a:extLst>
                </a:gridCol>
                <a:gridCol w="847466">
                  <a:extLst>
                    <a:ext uri="{9D8B030D-6E8A-4147-A177-3AD203B41FA5}">
                      <a16:colId xmlns:a16="http://schemas.microsoft.com/office/drawing/2014/main" val="3695334607"/>
                    </a:ext>
                  </a:extLst>
                </a:gridCol>
                <a:gridCol w="847466">
                  <a:extLst>
                    <a:ext uri="{9D8B030D-6E8A-4147-A177-3AD203B41FA5}">
                      <a16:colId xmlns:a16="http://schemas.microsoft.com/office/drawing/2014/main" val="1270064265"/>
                    </a:ext>
                  </a:extLst>
                </a:gridCol>
                <a:gridCol w="3584076">
                  <a:extLst>
                    <a:ext uri="{9D8B030D-6E8A-4147-A177-3AD203B41FA5}">
                      <a16:colId xmlns:a16="http://schemas.microsoft.com/office/drawing/2014/main" val="515854480"/>
                    </a:ext>
                  </a:extLst>
                </a:gridCol>
                <a:gridCol w="1359477">
                  <a:extLst>
                    <a:ext uri="{9D8B030D-6E8A-4147-A177-3AD203B41FA5}">
                      <a16:colId xmlns:a16="http://schemas.microsoft.com/office/drawing/2014/main" val="3316683968"/>
                    </a:ext>
                  </a:extLst>
                </a:gridCol>
                <a:gridCol w="847466">
                  <a:extLst>
                    <a:ext uri="{9D8B030D-6E8A-4147-A177-3AD203B41FA5}">
                      <a16:colId xmlns:a16="http://schemas.microsoft.com/office/drawing/2014/main" val="866632603"/>
                    </a:ext>
                  </a:extLst>
                </a:gridCol>
                <a:gridCol w="1038574">
                  <a:extLst>
                    <a:ext uri="{9D8B030D-6E8A-4147-A177-3AD203B41FA5}">
                      <a16:colId xmlns:a16="http://schemas.microsoft.com/office/drawing/2014/main" val="3134655349"/>
                    </a:ext>
                  </a:extLst>
                </a:gridCol>
              </a:tblGrid>
              <a:tr h="237606">
                <a:tc>
                  <a:txBody>
                    <a:bodyPr/>
                    <a:lstStyle/>
                    <a:p>
                      <a:pPr algn="l" fontAlgn="b"/>
                      <a:r>
                        <a:rPr lang="en-US" sz="1000" u="none" strike="noStrike" dirty="0">
                          <a:solidFill>
                            <a:srgbClr val="FDFBF6"/>
                          </a:solidFill>
                          <a:effectLst/>
                        </a:rPr>
                        <a:t>Activity</a:t>
                      </a:r>
                      <a:endParaRPr lang="en-US" sz="1000" b="1" i="0" u="none" strike="noStrike" dirty="0">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Value $</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ctr" fontAlgn="b"/>
                      <a:r>
                        <a:rPr lang="en-US" sz="1000" u="none" strike="noStrike">
                          <a:solidFill>
                            <a:srgbClr val="FDFBF6"/>
                          </a:solidFill>
                          <a:effectLst/>
                        </a:rPr>
                        <a:t>%</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Notes &amp; Guides</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endParaRPr lang="en-US" sz="1100" b="0" i="0" u="none" strike="noStrike">
                        <a:solidFill>
                          <a:srgbClr val="FDFBF6"/>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FDFBF6"/>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FDFBF6"/>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762610044"/>
                  </a:ext>
                </a:extLst>
              </a:tr>
              <a:tr h="332648">
                <a:tc>
                  <a:txBody>
                    <a:bodyPr/>
                    <a:lstStyle/>
                    <a:p>
                      <a:pPr algn="l" fontAlgn="b"/>
                      <a:r>
                        <a:rPr lang="en-US" sz="1000" u="none" strike="noStrike">
                          <a:solidFill>
                            <a:srgbClr val="FDFBF6"/>
                          </a:solidFill>
                          <a:effectLst/>
                        </a:rPr>
                        <a:t>0-3 Months</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238,281</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41%</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ACTIVE INVENTORY at 75%</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endParaRPr lang="en-US" sz="1100" b="0" i="0" u="none" strike="noStrike">
                        <a:solidFill>
                          <a:srgbClr val="FDFBF6"/>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FDFBF6"/>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FDFBF6"/>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352475251"/>
                  </a:ext>
                </a:extLst>
              </a:tr>
              <a:tr h="332648">
                <a:tc>
                  <a:txBody>
                    <a:bodyPr/>
                    <a:lstStyle/>
                    <a:p>
                      <a:pPr algn="l" fontAlgn="b"/>
                      <a:r>
                        <a:rPr lang="en-US" sz="1000" u="none" strike="noStrike">
                          <a:solidFill>
                            <a:srgbClr val="FDFBF6"/>
                          </a:solidFill>
                          <a:effectLst/>
                        </a:rPr>
                        <a:t>4-6 Months</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71,863</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12%</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ACTIVE INVENTORY at 23%</a:t>
                      </a:r>
                      <a:endParaRPr lang="en-US" sz="1000" b="1" i="0" u="none" strike="noStrike">
                        <a:solidFill>
                          <a:srgbClr val="FDFBF6"/>
                        </a:solidFill>
                        <a:effectLst/>
                        <a:latin typeface="Arial" panose="020B0604020202020204" pitchFamily="34" charset="0"/>
                      </a:endParaRPr>
                    </a:p>
                  </a:txBody>
                  <a:tcPr marL="7620" marR="7620" marT="7620" marB="0" anchor="b"/>
                </a:tc>
                <a:tc gridSpan="3">
                  <a:txBody>
                    <a:bodyPr/>
                    <a:lstStyle/>
                    <a:p>
                      <a:pPr algn="ctr" fontAlgn="b"/>
                      <a:r>
                        <a:rPr lang="en-US" sz="1000" u="none" strike="noStrike">
                          <a:solidFill>
                            <a:srgbClr val="FDFBF6"/>
                          </a:solidFill>
                          <a:effectLst/>
                        </a:rPr>
                        <a:t>OBSO POSITION</a:t>
                      </a:r>
                      <a:endParaRPr lang="en-US" sz="1000" b="1" i="0" u="none" strike="noStrike">
                        <a:solidFill>
                          <a:srgbClr val="FDFBF6"/>
                        </a:solidFill>
                        <a:effectLst/>
                        <a:latin typeface="Arial" panose="020B0604020202020204" pitchFamily="34" charset="0"/>
                      </a:endParaRPr>
                    </a:p>
                  </a:txBody>
                  <a:tcPr marL="7620" marR="7620" marT="7620"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06362353"/>
                  </a:ext>
                </a:extLst>
              </a:tr>
              <a:tr h="332648">
                <a:tc>
                  <a:txBody>
                    <a:bodyPr/>
                    <a:lstStyle/>
                    <a:p>
                      <a:pPr algn="l" fontAlgn="b"/>
                      <a:r>
                        <a:rPr lang="en-US" sz="1000" u="none" strike="noStrike">
                          <a:solidFill>
                            <a:srgbClr val="FDFBF6"/>
                          </a:solidFill>
                          <a:effectLst/>
                        </a:rPr>
                        <a:t>7-12 Months</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22,693</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4%</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dirty="0">
                          <a:solidFill>
                            <a:srgbClr val="FDFBF6"/>
                          </a:solidFill>
                          <a:effectLst/>
                        </a:rPr>
                        <a:t>75% will likely become </a:t>
                      </a:r>
                      <a:r>
                        <a:rPr lang="en-US" sz="1000" u="none" strike="noStrike" dirty="0" err="1">
                          <a:solidFill>
                            <a:srgbClr val="FDFBF6"/>
                          </a:solidFill>
                          <a:effectLst/>
                        </a:rPr>
                        <a:t>Obso</a:t>
                      </a:r>
                      <a:r>
                        <a:rPr lang="en-US" sz="1000" u="none" strike="noStrike" dirty="0">
                          <a:solidFill>
                            <a:srgbClr val="FDFBF6"/>
                          </a:solidFill>
                          <a:effectLst/>
                        </a:rPr>
                        <a:t> 2% is guide</a:t>
                      </a:r>
                      <a:endParaRPr lang="en-US" sz="1000" b="1" i="0" u="none" strike="noStrike" dirty="0">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.75 TIMES $       </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 </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dirty="0">
                          <a:solidFill>
                            <a:srgbClr val="FDFBF6"/>
                          </a:solidFill>
                          <a:effectLst/>
                        </a:rPr>
                        <a:t>17020</a:t>
                      </a:r>
                      <a:endParaRPr lang="en-US" sz="1000" b="1" i="0" u="none" strike="noStrike" dirty="0">
                        <a:solidFill>
                          <a:srgbClr val="FDFBF6"/>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802815031"/>
                  </a:ext>
                </a:extLst>
              </a:tr>
              <a:tr h="332648">
                <a:tc>
                  <a:txBody>
                    <a:bodyPr/>
                    <a:lstStyle/>
                    <a:p>
                      <a:pPr algn="l" fontAlgn="b"/>
                      <a:r>
                        <a:rPr lang="en-US" sz="1000" u="none" strike="noStrike">
                          <a:solidFill>
                            <a:srgbClr val="FDFBF6"/>
                          </a:solidFill>
                          <a:effectLst/>
                        </a:rPr>
                        <a:t>Over 12 Months</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175,383</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30%</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Technical Obsolescence 2% is guide</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dirty="0">
                          <a:solidFill>
                            <a:srgbClr val="FDFBF6"/>
                          </a:solidFill>
                          <a:effectLst/>
                        </a:rPr>
                        <a:t>PLUS</a:t>
                      </a:r>
                      <a:endParaRPr lang="en-US" sz="1000" b="1" i="0" u="none" strike="noStrike" dirty="0">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 </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175,383</a:t>
                      </a:r>
                      <a:endParaRPr lang="en-US" sz="1000" b="1" i="0" u="none" strike="noStrike">
                        <a:solidFill>
                          <a:srgbClr val="FDFBF6"/>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2985704580"/>
                  </a:ext>
                </a:extLst>
              </a:tr>
              <a:tr h="300176">
                <a:tc>
                  <a:txBody>
                    <a:bodyPr/>
                    <a:lstStyle/>
                    <a:p>
                      <a:pPr algn="l" fontAlgn="b"/>
                      <a:r>
                        <a:rPr lang="en-US" sz="1000" u="none" strike="noStrike">
                          <a:solidFill>
                            <a:srgbClr val="FDFBF6"/>
                          </a:solidFill>
                          <a:effectLst/>
                        </a:rPr>
                        <a:t>New parts no sales</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76,401</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13%</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Minimal Amount</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PLUS</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 </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76,401</a:t>
                      </a:r>
                      <a:endParaRPr lang="en-US" sz="1000" b="1" i="0" u="none" strike="noStrike">
                        <a:solidFill>
                          <a:srgbClr val="FDFBF6"/>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2859129300"/>
                  </a:ext>
                </a:extLst>
              </a:tr>
              <a:tr h="252655">
                <a:tc>
                  <a:txBody>
                    <a:bodyPr/>
                    <a:lstStyle/>
                    <a:p>
                      <a:pPr algn="l" fontAlgn="b"/>
                      <a:r>
                        <a:rPr lang="en-US" sz="1000" u="none" strike="noStrike">
                          <a:solidFill>
                            <a:srgbClr val="FDFBF6"/>
                          </a:solidFill>
                          <a:effectLst/>
                        </a:rPr>
                        <a:t>Total Inventory</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584,621</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100%</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 </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l" fontAlgn="b"/>
                      <a:r>
                        <a:rPr lang="en-US" sz="1000" u="none" strike="noStrike">
                          <a:solidFill>
                            <a:srgbClr val="FDFBF6"/>
                          </a:solidFill>
                          <a:effectLst/>
                        </a:rPr>
                        <a:t>EQUALS</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a:solidFill>
                            <a:srgbClr val="FDFBF6"/>
                          </a:solidFill>
                          <a:effectLst/>
                        </a:rPr>
                        <a:t>46%</a:t>
                      </a:r>
                      <a:endParaRPr lang="en-US" sz="1000" b="1" i="0" u="none" strike="noStrike">
                        <a:solidFill>
                          <a:srgbClr val="FDFBF6"/>
                        </a:solidFill>
                        <a:effectLst/>
                        <a:latin typeface="Arial" panose="020B0604020202020204" pitchFamily="34" charset="0"/>
                      </a:endParaRPr>
                    </a:p>
                  </a:txBody>
                  <a:tcPr marL="7620" marR="7620" marT="7620" marB="0" anchor="b"/>
                </a:tc>
                <a:tc>
                  <a:txBody>
                    <a:bodyPr/>
                    <a:lstStyle/>
                    <a:p>
                      <a:pPr algn="r" fontAlgn="b"/>
                      <a:r>
                        <a:rPr lang="en-US" sz="1000" u="none" strike="noStrike" dirty="0">
                          <a:solidFill>
                            <a:srgbClr val="FDFBF6"/>
                          </a:solidFill>
                          <a:effectLst/>
                        </a:rPr>
                        <a:t>268804</a:t>
                      </a:r>
                      <a:endParaRPr lang="en-US" sz="1000" b="1" i="0" u="none" strike="noStrike" dirty="0">
                        <a:solidFill>
                          <a:srgbClr val="FDFBF6"/>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460926447"/>
                  </a:ext>
                </a:extLst>
              </a:tr>
            </a:tbl>
          </a:graphicData>
        </a:graphic>
      </p:graphicFrame>
    </p:spTree>
    <p:extLst>
      <p:ext uri="{BB962C8B-B14F-4D97-AF65-F5344CB8AC3E}">
        <p14:creationId xmlns:p14="http://schemas.microsoft.com/office/powerpoint/2010/main" val="979622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B219B-7E3A-7E84-6386-37313F0CFB09}"/>
              </a:ext>
            </a:extLst>
          </p:cNvPr>
          <p:cNvSpPr>
            <a:spLocks noGrp="1"/>
          </p:cNvSpPr>
          <p:nvPr>
            <p:ph type="title"/>
          </p:nvPr>
        </p:nvSpPr>
        <p:spPr>
          <a:xfrm>
            <a:off x="692458" y="390617"/>
            <a:ext cx="10138299" cy="1562470"/>
          </a:xfrm>
        </p:spPr>
        <p:txBody>
          <a:bodyPr/>
          <a:lstStyle/>
          <a:p>
            <a:r>
              <a:rPr lang="en-US" dirty="0">
                <a:solidFill>
                  <a:schemeClr val="tx1"/>
                </a:solidFill>
              </a:rPr>
              <a:t>MONTHLY SALES WITH NO GROSS PROFIT</a:t>
            </a:r>
          </a:p>
        </p:txBody>
      </p:sp>
      <p:sp>
        <p:nvSpPr>
          <p:cNvPr id="3" name="Text Placeholder 2">
            <a:extLst>
              <a:ext uri="{FF2B5EF4-FFF2-40B4-BE49-F238E27FC236}">
                <a16:creationId xmlns:a16="http://schemas.microsoft.com/office/drawing/2014/main" id="{A2E339BF-E6D7-DD0E-AF02-6813852EE723}"/>
              </a:ext>
            </a:extLst>
          </p:cNvPr>
          <p:cNvSpPr>
            <a:spLocks noGrp="1"/>
          </p:cNvSpPr>
          <p:nvPr>
            <p:ph type="body" idx="1"/>
          </p:nvPr>
        </p:nvSpPr>
        <p:spPr>
          <a:xfrm>
            <a:off x="833191" y="2068498"/>
            <a:ext cx="3907485" cy="4119238"/>
          </a:xfrm>
        </p:spPr>
        <p:txBody>
          <a:bodyPr/>
          <a:lstStyle/>
          <a:p>
            <a:pPr algn="l"/>
            <a:r>
              <a:rPr lang="en-US" dirty="0">
                <a:solidFill>
                  <a:schemeClr val="tx1"/>
                </a:solidFill>
              </a:rPr>
              <a:t>Good Reasons:</a:t>
            </a:r>
          </a:p>
          <a:p>
            <a:pPr marL="342900" indent="-342900" algn="l">
              <a:buFont typeface="Arial" panose="020B0604020202020204" pitchFamily="34" charset="0"/>
              <a:buChar char="•"/>
            </a:pPr>
            <a:r>
              <a:rPr lang="en-US" sz="1600" dirty="0">
                <a:solidFill>
                  <a:schemeClr val="tx1"/>
                </a:solidFill>
              </a:rPr>
              <a:t>Customer Satisfaction</a:t>
            </a:r>
          </a:p>
          <a:p>
            <a:pPr marL="342900" indent="-342900" algn="l">
              <a:buFont typeface="Arial" panose="020B0604020202020204" pitchFamily="34" charset="0"/>
              <a:buChar char="•"/>
            </a:pPr>
            <a:r>
              <a:rPr lang="en-US" sz="1600" dirty="0">
                <a:solidFill>
                  <a:schemeClr val="tx1"/>
                </a:solidFill>
              </a:rPr>
              <a:t>Old age part close to or already at obsolete </a:t>
            </a:r>
          </a:p>
          <a:p>
            <a:pPr marL="342900" indent="-342900" algn="l">
              <a:buFont typeface="Arial" panose="020B0604020202020204" pitchFamily="34" charset="0"/>
              <a:buChar char="•"/>
            </a:pPr>
            <a:r>
              <a:rPr lang="en-US" sz="1600" dirty="0">
                <a:solidFill>
                  <a:schemeClr val="tx1"/>
                </a:solidFill>
              </a:rPr>
              <a:t>An agreement with another dealership to help each other out during a UAW work stoppage</a:t>
            </a:r>
          </a:p>
          <a:p>
            <a:endParaRPr lang="en-US" dirty="0"/>
          </a:p>
        </p:txBody>
      </p:sp>
      <p:sp>
        <p:nvSpPr>
          <p:cNvPr id="5" name="TextBox 4">
            <a:extLst>
              <a:ext uri="{FF2B5EF4-FFF2-40B4-BE49-F238E27FC236}">
                <a16:creationId xmlns:a16="http://schemas.microsoft.com/office/drawing/2014/main" id="{07362DE3-FC62-B2F0-824B-AFAA4D5B9C0E}"/>
              </a:ext>
            </a:extLst>
          </p:cNvPr>
          <p:cNvSpPr txBox="1"/>
          <p:nvPr/>
        </p:nvSpPr>
        <p:spPr>
          <a:xfrm>
            <a:off x="5353235" y="2934979"/>
            <a:ext cx="4323425" cy="3231654"/>
          </a:xfrm>
          <a:prstGeom prst="rect">
            <a:avLst/>
          </a:prstGeom>
          <a:noFill/>
        </p:spPr>
        <p:txBody>
          <a:bodyPr wrap="square" rtlCol="0">
            <a:spAutoFit/>
          </a:bodyPr>
          <a:lstStyle/>
          <a:p>
            <a:r>
              <a:rPr lang="en-US" sz="2000" dirty="0"/>
              <a:t>Not-so-good Reasons:</a:t>
            </a:r>
          </a:p>
          <a:p>
            <a:endParaRPr lang="en-US" sz="2000" dirty="0"/>
          </a:p>
          <a:p>
            <a:pPr marL="342900" indent="-342900">
              <a:buFont typeface="Arial" panose="020B0604020202020204" pitchFamily="34" charset="0"/>
              <a:buChar char="•"/>
            </a:pPr>
            <a:r>
              <a:rPr lang="en-US" sz="1600" dirty="0"/>
              <a:t>The pricing matrix is wrong &amp; nobody noticed</a:t>
            </a:r>
          </a:p>
          <a:p>
            <a:pPr marL="342900" indent="-342900">
              <a:buFont typeface="Arial" panose="020B0604020202020204" pitchFamily="34" charset="0"/>
              <a:buChar char="•"/>
            </a:pPr>
            <a:r>
              <a:rPr lang="en-US" sz="1600" dirty="0"/>
              <a:t>An employee “hooking up” co-workers or friends</a:t>
            </a:r>
          </a:p>
          <a:p>
            <a:pPr marL="342900" indent="-342900">
              <a:buFont typeface="Arial" panose="020B0604020202020204" pitchFamily="34" charset="0"/>
              <a:buChar char="•"/>
            </a:pPr>
            <a:r>
              <a:rPr lang="en-US" sz="1600" dirty="0"/>
              <a:t>Untrained employees making errors &amp; manager didn’t notice</a:t>
            </a:r>
          </a:p>
          <a:p>
            <a:pPr marL="342900" indent="-342900">
              <a:buFont typeface="Arial" panose="020B0604020202020204" pitchFamily="34" charset="0"/>
              <a:buChar char="•"/>
            </a:pPr>
            <a:r>
              <a:rPr lang="en-US" sz="1600" dirty="0"/>
              <a:t>An advisor discounting parts while keeping their labor at retail</a:t>
            </a:r>
          </a:p>
          <a:p>
            <a:pPr marL="342900" indent="-342900">
              <a:buFont typeface="Arial" panose="020B0604020202020204" pitchFamily="34" charset="0"/>
              <a:buChar char="•"/>
            </a:pPr>
            <a:r>
              <a:rPr lang="en-US" sz="1600" dirty="0"/>
              <a:t>Incorrectly submitting for rebates</a:t>
            </a:r>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29529238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E8954-9BCB-7FD9-A210-38DC54382D45}"/>
              </a:ext>
            </a:extLst>
          </p:cNvPr>
          <p:cNvSpPr>
            <a:spLocks noGrp="1"/>
          </p:cNvSpPr>
          <p:nvPr>
            <p:ph type="title"/>
          </p:nvPr>
        </p:nvSpPr>
        <p:spPr>
          <a:xfrm>
            <a:off x="495300" y="1329344"/>
            <a:ext cx="8308835" cy="1100793"/>
          </a:xfrm>
        </p:spPr>
        <p:txBody>
          <a:bodyPr/>
          <a:lstStyle/>
          <a:p>
            <a:r>
              <a:rPr lang="en-US" sz="1800" dirty="0">
                <a:solidFill>
                  <a:schemeClr val="tx1"/>
                </a:solidFill>
                <a:latin typeface="Dreaming Outloud Pro" panose="03050502040302030504" pitchFamily="66" charset="0"/>
                <a:cs typeface="Dreaming Outloud Pro" panose="03050502040302030504" pitchFamily="66" charset="0"/>
              </a:rPr>
              <a:t>IN A PERFECT </a:t>
            </a:r>
            <a:r>
              <a:rPr lang="en-US" sz="1800" dirty="0" err="1">
                <a:solidFill>
                  <a:schemeClr val="tx1"/>
                </a:solidFill>
                <a:latin typeface="Dreaming Outloud Pro" panose="03050502040302030504" pitchFamily="66" charset="0"/>
                <a:cs typeface="Dreaming Outloud Pro" panose="03050502040302030504" pitchFamily="66" charset="0"/>
              </a:rPr>
              <a:t>WORLd</a:t>
            </a:r>
            <a:r>
              <a:rPr lang="en-US" sz="1800" dirty="0">
                <a:solidFill>
                  <a:schemeClr val="tx1"/>
                </a:solidFill>
                <a:latin typeface="Dreaming Outloud Pro" panose="03050502040302030504" pitchFamily="66" charset="0"/>
                <a:cs typeface="Dreaming Outloud Pro" panose="03050502040302030504" pitchFamily="66" charset="0"/>
              </a:rPr>
              <a:t> WHERE GROSS PROFIT MEETS NADA GUIDE…….</a:t>
            </a:r>
          </a:p>
        </p:txBody>
      </p:sp>
      <p:sp>
        <p:nvSpPr>
          <p:cNvPr id="23" name="Slide Number Placeholder 22">
            <a:extLst>
              <a:ext uri="{FF2B5EF4-FFF2-40B4-BE49-F238E27FC236}">
                <a16:creationId xmlns:a16="http://schemas.microsoft.com/office/drawing/2014/main" id="{94FF72B7-0438-3641-5939-75128934B0DF}"/>
              </a:ext>
            </a:extLst>
          </p:cNvPr>
          <p:cNvSpPr>
            <a:spLocks noGrp="1"/>
          </p:cNvSpPr>
          <p:nvPr>
            <p:ph type="sldNum" sz="quarter" idx="12"/>
          </p:nvPr>
        </p:nvSpPr>
        <p:spPr/>
        <p:txBody>
          <a:bodyPr/>
          <a:lstStyle/>
          <a:p>
            <a:fld id="{48F63A3B-78C7-47BE-AE5E-E10140E04643}" type="slidenum">
              <a:rPr lang="en-US" smtClean="0"/>
              <a:pPr/>
              <a:t>5</a:t>
            </a:fld>
            <a:endParaRPr lang="en-US" dirty="0"/>
          </a:p>
        </p:txBody>
      </p:sp>
      <p:sp>
        <p:nvSpPr>
          <p:cNvPr id="6" name="Text Placeholder 5">
            <a:extLst>
              <a:ext uri="{FF2B5EF4-FFF2-40B4-BE49-F238E27FC236}">
                <a16:creationId xmlns:a16="http://schemas.microsoft.com/office/drawing/2014/main" id="{8E016EE4-D06F-BB48-F27D-14F290F0FE86}"/>
              </a:ext>
            </a:extLst>
          </p:cNvPr>
          <p:cNvSpPr>
            <a:spLocks noGrp="1"/>
          </p:cNvSpPr>
          <p:nvPr>
            <p:ph type="body" sz="quarter" idx="15"/>
          </p:nvPr>
        </p:nvSpPr>
        <p:spPr>
          <a:xfrm flipH="1">
            <a:off x="-581668" y="647701"/>
            <a:ext cx="915043" cy="1032974"/>
          </a:xfrm>
        </p:spPr>
        <p:txBody>
          <a:bodyPr/>
          <a:lstStyle/>
          <a:p>
            <a:endParaRPr lang="en-US" dirty="0"/>
          </a:p>
        </p:txBody>
      </p:sp>
      <p:sp>
        <p:nvSpPr>
          <p:cNvPr id="4" name="Text Placeholder 3">
            <a:extLst>
              <a:ext uri="{FF2B5EF4-FFF2-40B4-BE49-F238E27FC236}">
                <a16:creationId xmlns:a16="http://schemas.microsoft.com/office/drawing/2014/main" id="{D2BBD890-6A99-C160-C084-2916E2310718}"/>
              </a:ext>
            </a:extLst>
          </p:cNvPr>
          <p:cNvSpPr>
            <a:spLocks noGrp="1"/>
          </p:cNvSpPr>
          <p:nvPr>
            <p:ph type="body" sz="quarter" idx="13"/>
          </p:nvPr>
        </p:nvSpPr>
        <p:spPr>
          <a:xfrm>
            <a:off x="495300" y="2573267"/>
            <a:ext cx="7661472" cy="6455827"/>
          </a:xfrm>
        </p:spPr>
        <p:txBody>
          <a:bodyPr anchor="t"/>
          <a:lstStyle/>
          <a:p>
            <a:r>
              <a:rPr lang="en-US" sz="2000" dirty="0">
                <a:latin typeface="Dreaming Outloud Pro" panose="03050502040302030504" pitchFamily="66" charset="0"/>
                <a:cs typeface="Dreaming Outloud Pro" panose="03050502040302030504" pitchFamily="66" charset="0"/>
              </a:rPr>
              <a:t>Gross profit would increase by </a:t>
            </a:r>
            <a:r>
              <a:rPr lang="en-US" sz="2800" dirty="0">
                <a:latin typeface="Dreaming Outloud Pro" panose="03050502040302030504" pitchFamily="66" charset="0"/>
                <a:cs typeface="Dreaming Outloud Pro" panose="03050502040302030504" pitchFamily="66" charset="0"/>
              </a:rPr>
              <a:t>$295,687</a:t>
            </a:r>
          </a:p>
        </p:txBody>
      </p:sp>
      <p:sp>
        <p:nvSpPr>
          <p:cNvPr id="5" name="Text Placeholder 4">
            <a:extLst>
              <a:ext uri="{FF2B5EF4-FFF2-40B4-BE49-F238E27FC236}">
                <a16:creationId xmlns:a16="http://schemas.microsoft.com/office/drawing/2014/main" id="{EEE736C0-59DE-A4DF-7A05-6F22D48CC0D3}"/>
              </a:ext>
            </a:extLst>
          </p:cNvPr>
          <p:cNvSpPr>
            <a:spLocks noGrp="1"/>
          </p:cNvSpPr>
          <p:nvPr>
            <p:ph type="body" sz="quarter" idx="14"/>
          </p:nvPr>
        </p:nvSpPr>
        <p:spPr>
          <a:xfrm rot="1131095">
            <a:off x="10151530" y="4667500"/>
            <a:ext cx="71714" cy="310368"/>
          </a:xfrm>
        </p:spPr>
        <p:txBody>
          <a:bodyPr/>
          <a:lstStyle/>
          <a:p>
            <a:endParaRPr lang="en-US" dirty="0"/>
          </a:p>
        </p:txBody>
      </p:sp>
      <p:pic>
        <p:nvPicPr>
          <p:cNvPr id="3076" name="Picture 4" descr="Animated Unicorn Pictures - ClipArt Best">
            <a:extLst>
              <a:ext uri="{FF2B5EF4-FFF2-40B4-BE49-F238E27FC236}">
                <a16:creationId xmlns:a16="http://schemas.microsoft.com/office/drawing/2014/main" id="{25B9F687-8191-0347-40FC-79BDFDC228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338264" y="0"/>
            <a:ext cx="1315924" cy="170714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e 6">
            <a:extLst>
              <a:ext uri="{FF2B5EF4-FFF2-40B4-BE49-F238E27FC236}">
                <a16:creationId xmlns:a16="http://schemas.microsoft.com/office/drawing/2014/main" id="{3777C57D-187F-E81E-0911-15A0968F34F9}"/>
              </a:ext>
            </a:extLst>
          </p:cNvPr>
          <p:cNvGraphicFramePr>
            <a:graphicFrameLocks noGrp="1"/>
          </p:cNvGraphicFramePr>
          <p:nvPr>
            <p:extLst>
              <p:ext uri="{D42A27DB-BD31-4B8C-83A1-F6EECF244321}">
                <p14:modId xmlns:p14="http://schemas.microsoft.com/office/powerpoint/2010/main" val="460059999"/>
              </p:ext>
            </p:extLst>
          </p:nvPr>
        </p:nvGraphicFramePr>
        <p:xfrm>
          <a:off x="495300" y="3106511"/>
          <a:ext cx="9029026" cy="3316341"/>
        </p:xfrm>
        <a:graphic>
          <a:graphicData uri="http://schemas.openxmlformats.org/drawingml/2006/table">
            <a:tbl>
              <a:tblPr/>
              <a:tblGrid>
                <a:gridCol w="1410586">
                  <a:extLst>
                    <a:ext uri="{9D8B030D-6E8A-4147-A177-3AD203B41FA5}">
                      <a16:colId xmlns:a16="http://schemas.microsoft.com/office/drawing/2014/main" val="3290289008"/>
                    </a:ext>
                  </a:extLst>
                </a:gridCol>
                <a:gridCol w="216037">
                  <a:extLst>
                    <a:ext uri="{9D8B030D-6E8A-4147-A177-3AD203B41FA5}">
                      <a16:colId xmlns:a16="http://schemas.microsoft.com/office/drawing/2014/main" val="3000726873"/>
                    </a:ext>
                  </a:extLst>
                </a:gridCol>
                <a:gridCol w="1096064">
                  <a:extLst>
                    <a:ext uri="{9D8B030D-6E8A-4147-A177-3AD203B41FA5}">
                      <a16:colId xmlns:a16="http://schemas.microsoft.com/office/drawing/2014/main" val="386894591"/>
                    </a:ext>
                  </a:extLst>
                </a:gridCol>
                <a:gridCol w="1016639">
                  <a:extLst>
                    <a:ext uri="{9D8B030D-6E8A-4147-A177-3AD203B41FA5}">
                      <a16:colId xmlns:a16="http://schemas.microsoft.com/office/drawing/2014/main" val="943444262"/>
                    </a:ext>
                  </a:extLst>
                </a:gridCol>
                <a:gridCol w="1029347">
                  <a:extLst>
                    <a:ext uri="{9D8B030D-6E8A-4147-A177-3AD203B41FA5}">
                      <a16:colId xmlns:a16="http://schemas.microsoft.com/office/drawing/2014/main" val="1033502799"/>
                    </a:ext>
                  </a:extLst>
                </a:gridCol>
                <a:gridCol w="1029347">
                  <a:extLst>
                    <a:ext uri="{9D8B030D-6E8A-4147-A177-3AD203B41FA5}">
                      <a16:colId xmlns:a16="http://schemas.microsoft.com/office/drawing/2014/main" val="2389765977"/>
                    </a:ext>
                  </a:extLst>
                </a:gridCol>
                <a:gridCol w="1057940">
                  <a:extLst>
                    <a:ext uri="{9D8B030D-6E8A-4147-A177-3AD203B41FA5}">
                      <a16:colId xmlns:a16="http://schemas.microsoft.com/office/drawing/2014/main" val="486249365"/>
                    </a:ext>
                  </a:extLst>
                </a:gridCol>
                <a:gridCol w="1194552">
                  <a:extLst>
                    <a:ext uri="{9D8B030D-6E8A-4147-A177-3AD203B41FA5}">
                      <a16:colId xmlns:a16="http://schemas.microsoft.com/office/drawing/2014/main" val="2478277218"/>
                    </a:ext>
                  </a:extLst>
                </a:gridCol>
                <a:gridCol w="978514">
                  <a:extLst>
                    <a:ext uri="{9D8B030D-6E8A-4147-A177-3AD203B41FA5}">
                      <a16:colId xmlns:a16="http://schemas.microsoft.com/office/drawing/2014/main" val="2968996817"/>
                    </a:ext>
                  </a:extLst>
                </a:gridCol>
              </a:tblGrid>
              <a:tr h="268373">
                <a:tc gridSpan="9">
                  <a:txBody>
                    <a:bodyPr/>
                    <a:lstStyle/>
                    <a:p>
                      <a:pPr algn="ctr" fontAlgn="ctr"/>
                      <a:r>
                        <a:rPr lang="en-US" sz="1400" b="0" i="0" u="none" strike="noStrike" dirty="0">
                          <a:effectLst/>
                          <a:latin typeface="Arial" panose="020B0604020202020204" pitchFamily="34" charset="0"/>
                        </a:rPr>
                        <a:t>PARTS DEPARTMENT - PROFORMA CALCULATION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7151892"/>
                  </a:ext>
                </a:extLst>
              </a:tr>
              <a:tr h="191695">
                <a:tc>
                  <a:txBody>
                    <a:bodyPr/>
                    <a:lstStyle/>
                    <a:p>
                      <a:pPr algn="r" fontAlgn="ctr"/>
                      <a:endParaRPr lang="en-US" sz="1000" b="0" i="0" u="none" strike="noStrike">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en-US" sz="1000" b="1" i="0" u="none" strike="noStrike">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45962312"/>
                  </a:ext>
                </a:extLst>
              </a:tr>
              <a:tr h="191695">
                <a:tc>
                  <a:txBody>
                    <a:bodyPr/>
                    <a:lstStyle/>
                    <a:p>
                      <a:pPr algn="r" fontAlgn="ctr"/>
                      <a:endParaRPr lang="en-US" sz="10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10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en-US" sz="1000" b="1"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5568346"/>
                  </a:ext>
                </a:extLst>
              </a:tr>
              <a:tr h="383390">
                <a:tc>
                  <a:txBody>
                    <a:bodyPr/>
                    <a:lstStyle/>
                    <a:p>
                      <a:pPr algn="ctr" fontAlgn="ctr"/>
                      <a:r>
                        <a:rPr lang="en-US" sz="1000" b="0" i="0" u="none" strike="noStrike" dirty="0">
                          <a:solidFill>
                            <a:schemeClr val="bg1"/>
                          </a:solidFill>
                          <a:effectLst/>
                          <a:latin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0" i="0" u="none" strike="noStrike" dirty="0">
                          <a:solidFill>
                            <a:schemeClr val="bg1"/>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1" i="0" u="none" strike="noStrike" dirty="0">
                          <a:solidFill>
                            <a:schemeClr val="bg1"/>
                          </a:solidFill>
                          <a:effectLst/>
                          <a:latin typeface="Arial" panose="020B0604020202020204" pitchFamily="34" charset="0"/>
                        </a:rPr>
                        <a:t>Repair Order Mechanical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1" i="0" u="none" strike="noStrike" dirty="0">
                          <a:solidFill>
                            <a:schemeClr val="bg1"/>
                          </a:solidFill>
                          <a:effectLst/>
                          <a:latin typeface="Arial" panose="020B0604020202020204" pitchFamily="34" charset="0"/>
                        </a:rPr>
                        <a:t>Body Shop</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1" i="0" u="none" strike="noStrike">
                          <a:solidFill>
                            <a:schemeClr val="bg1"/>
                          </a:solidFill>
                          <a:effectLst/>
                          <a:latin typeface="Arial" panose="020B0604020202020204" pitchFamily="34" charset="0"/>
                        </a:rPr>
                        <a:t>Counter Retai</a:t>
                      </a:r>
                      <a:r>
                        <a:rPr lang="en-US" sz="1000" b="0" i="0" u="none" strike="noStrike">
                          <a:solidFill>
                            <a:schemeClr val="bg1"/>
                          </a:solidFill>
                          <a:effectLst/>
                          <a:latin typeface="Arial" panose="020B0604020202020204" pitchFamily="34" charset="0"/>
                        </a:rPr>
                        <a:t>l</a:t>
                      </a:r>
                      <a:endParaRPr lang="en-US" sz="1000" b="1" i="0" u="none" strike="noStrike">
                        <a:solidFill>
                          <a:schemeClr val="bg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1" i="0" u="none" strike="noStrike">
                          <a:solidFill>
                            <a:schemeClr val="bg1"/>
                          </a:solidFill>
                          <a:effectLst/>
                          <a:latin typeface="Arial" panose="020B0604020202020204" pitchFamily="34" charset="0"/>
                        </a:rPr>
                        <a:t>Internal (new/used)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1" i="0" u="none" strike="noStrike">
                          <a:solidFill>
                            <a:schemeClr val="bg1"/>
                          </a:solidFill>
                          <a:effectLst/>
                          <a:latin typeface="Arial" panose="020B0604020202020204" pitchFamily="34" charset="0"/>
                        </a:rPr>
                        <a:t>Wholesale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1" i="0" u="none" strike="noStrike">
                          <a:solidFill>
                            <a:schemeClr val="bg1"/>
                          </a:solidFill>
                          <a:effectLst/>
                          <a:latin typeface="Arial" panose="020B0604020202020204" pitchFamily="34" charset="0"/>
                        </a:rPr>
                        <a:t>Warranty</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1" i="0" u="none" strike="noStrike">
                          <a:solidFill>
                            <a:schemeClr val="bg1"/>
                          </a:solidFill>
                          <a:effectLst/>
                          <a:latin typeface="Arial" panose="020B0604020202020204" pitchFamily="34" charset="0"/>
                        </a:rPr>
                        <a:t>TOTAL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166791511"/>
                  </a:ext>
                </a:extLst>
              </a:tr>
              <a:tr h="298499">
                <a:tc>
                  <a:txBody>
                    <a:bodyPr/>
                    <a:lstStyle/>
                    <a:p>
                      <a:pPr algn="r" fontAlgn="ctr"/>
                      <a:r>
                        <a:rPr lang="en-US" sz="1000" b="1" i="0" u="none" strike="noStrike">
                          <a:solidFill>
                            <a:schemeClr val="bg1"/>
                          </a:solidFill>
                          <a:effectLst/>
                          <a:latin typeface="Arial" panose="020B0604020202020204" pitchFamily="34" charset="0"/>
                        </a:rPr>
                        <a:t>YTD Sales</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l" fontAlgn="ctr"/>
                      <a:r>
                        <a:rPr lang="en-US" sz="1000" b="0" i="0" u="none" strike="noStrike">
                          <a:solidFill>
                            <a:schemeClr val="bg1"/>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l" fontAlgn="ctr"/>
                      <a:r>
                        <a:rPr lang="en-US" sz="1000" b="0" i="0" u="none" strike="noStrike">
                          <a:solidFill>
                            <a:schemeClr val="bg1"/>
                          </a:solidFill>
                          <a:effectLst/>
                          <a:latin typeface="Arial" panose="020B0604020202020204" pitchFamily="34" charset="0"/>
                        </a:rPr>
                        <a:t> $            345,555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chemeClr val="bg1"/>
                          </a:solidFill>
                          <a:effectLst/>
                          <a:latin typeface="Arial" panose="020B0604020202020204" pitchFamily="34" charset="0"/>
                        </a:rPr>
                        <a:t> $          289,252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chemeClr val="bg1"/>
                          </a:solidFill>
                          <a:effectLst/>
                          <a:latin typeface="Arial" panose="020B0604020202020204" pitchFamily="34" charset="0"/>
                        </a:rPr>
                        <a:t> $          105,808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chemeClr val="bg1"/>
                          </a:solidFill>
                          <a:effectLst/>
                          <a:latin typeface="Arial" panose="020B0604020202020204" pitchFamily="34" charset="0"/>
                        </a:rPr>
                        <a:t> $          346,007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chemeClr val="bg1"/>
                          </a:solidFill>
                          <a:effectLst/>
                          <a:latin typeface="Arial" panose="020B0604020202020204" pitchFamily="34" charset="0"/>
                        </a:rPr>
                        <a:t> $           356,715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chemeClr val="bg1"/>
                          </a:solidFill>
                          <a:effectLst/>
                          <a:latin typeface="Arial" panose="020B0604020202020204" pitchFamily="34" charset="0"/>
                        </a:rPr>
                        <a:t> $              222,777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chemeClr val="bg1"/>
                          </a:solidFill>
                          <a:effectLst/>
                          <a:latin typeface="Arial" panose="020B0604020202020204" pitchFamily="34" charset="0"/>
                        </a:rPr>
                        <a:t>$1,666,114.00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3433981613"/>
                  </a:ext>
                </a:extLst>
              </a:tr>
              <a:tr h="298499">
                <a:tc>
                  <a:txBody>
                    <a:bodyPr/>
                    <a:lstStyle/>
                    <a:p>
                      <a:pPr algn="r" fontAlgn="ctr"/>
                      <a:r>
                        <a:rPr lang="en-US" sz="1000" b="1" i="0" u="none" strike="noStrike">
                          <a:solidFill>
                            <a:schemeClr val="bg1"/>
                          </a:solidFill>
                          <a:effectLst/>
                          <a:latin typeface="Arial" panose="020B0604020202020204" pitchFamily="34" charset="0"/>
                        </a:rPr>
                        <a:t>YTD Gross Profit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l" fontAlgn="ctr"/>
                      <a:r>
                        <a:rPr lang="en-US" sz="1000" b="0" i="0" u="none" strike="noStrike">
                          <a:solidFill>
                            <a:schemeClr val="bg1"/>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l" fontAlgn="ctr"/>
                      <a:r>
                        <a:rPr lang="en-US" sz="1000" b="0" i="0" u="none" strike="noStrike">
                          <a:solidFill>
                            <a:schemeClr val="bg1"/>
                          </a:solidFill>
                          <a:effectLst/>
                          <a:latin typeface="Arial" panose="020B0604020202020204" pitchFamily="34" charset="0"/>
                        </a:rPr>
                        <a:t> $            110,507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chemeClr val="bg1"/>
                          </a:solidFill>
                          <a:effectLst/>
                          <a:latin typeface="Arial" panose="020B0604020202020204" pitchFamily="34" charset="0"/>
                        </a:rPr>
                        <a:t> $           33,801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chemeClr val="bg1"/>
                          </a:solidFill>
                          <a:effectLst/>
                          <a:latin typeface="Arial" panose="020B0604020202020204" pitchFamily="34" charset="0"/>
                        </a:rPr>
                        <a:t> $            30,041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chemeClr val="bg1"/>
                          </a:solidFill>
                          <a:effectLst/>
                          <a:latin typeface="Arial" panose="020B0604020202020204" pitchFamily="34" charset="0"/>
                        </a:rPr>
                        <a:t> $            50,996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chemeClr val="bg1"/>
                          </a:solidFill>
                          <a:effectLst/>
                          <a:latin typeface="Arial" panose="020B0604020202020204" pitchFamily="34" charset="0"/>
                        </a:rPr>
                        <a:t> $           100,001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chemeClr val="bg1"/>
                          </a:solidFill>
                          <a:effectLst/>
                          <a:latin typeface="Arial" panose="020B0604020202020204" pitchFamily="34" charset="0"/>
                        </a:rPr>
                        <a:t> $                51,661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chemeClr val="bg1"/>
                          </a:solidFill>
                          <a:effectLst/>
                          <a:latin typeface="Arial" panose="020B0604020202020204" pitchFamily="34" charset="0"/>
                        </a:rPr>
                        <a:t>$377,007.00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2483528817"/>
                  </a:ext>
                </a:extLst>
              </a:tr>
              <a:tr h="298499">
                <a:tc>
                  <a:txBody>
                    <a:bodyPr/>
                    <a:lstStyle/>
                    <a:p>
                      <a:pPr algn="r" fontAlgn="ctr"/>
                      <a:r>
                        <a:rPr lang="en-US" sz="1000" b="1" i="0" u="none" strike="noStrike">
                          <a:solidFill>
                            <a:schemeClr val="bg1"/>
                          </a:solidFill>
                          <a:effectLst/>
                          <a:latin typeface="Arial" panose="020B0604020202020204" pitchFamily="34" charset="0"/>
                        </a:rPr>
                        <a:t>YTD Cost of Sales</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l" fontAlgn="ctr"/>
                      <a:r>
                        <a:rPr lang="en-US" sz="1000" b="0" i="0" u="none" strike="noStrike">
                          <a:solidFill>
                            <a:schemeClr val="bg1"/>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ctr"/>
                      <a:r>
                        <a:rPr lang="en-US" sz="1000" b="0" i="0" u="none" strike="noStrike">
                          <a:solidFill>
                            <a:schemeClr val="bg1"/>
                          </a:solidFill>
                          <a:effectLst/>
                          <a:latin typeface="Arial" panose="020B0604020202020204" pitchFamily="34" charset="0"/>
                        </a:rPr>
                        <a:t>$235,048.00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$255,451.00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$75,767.00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$295,011.00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dirty="0">
                          <a:solidFill>
                            <a:schemeClr val="bg1"/>
                          </a:solidFill>
                          <a:effectLst/>
                          <a:latin typeface="Arial" panose="020B0604020202020204" pitchFamily="34" charset="0"/>
                        </a:rPr>
                        <a:t>$256,714.00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$171,116.00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$1,289,107.00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3044079790"/>
                  </a:ext>
                </a:extLst>
              </a:tr>
              <a:tr h="298499">
                <a:tc>
                  <a:txBody>
                    <a:bodyPr/>
                    <a:lstStyle/>
                    <a:p>
                      <a:pPr algn="r" fontAlgn="ctr"/>
                      <a:r>
                        <a:rPr lang="en-US" sz="1000" b="1" i="0" u="none" strike="noStrike">
                          <a:solidFill>
                            <a:schemeClr val="bg1"/>
                          </a:solidFill>
                          <a:effectLst/>
                          <a:latin typeface="Arial" panose="020B0604020202020204" pitchFamily="34" charset="0"/>
                        </a:rPr>
                        <a:t>NEW Mark-Up Factor</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l" fontAlgn="ctr"/>
                      <a:r>
                        <a:rPr lang="en-US" sz="1000" b="0" i="0" u="none" strike="noStrike">
                          <a:solidFill>
                            <a:schemeClr val="bg1"/>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1" i="0" u="none" strike="noStrike">
                          <a:solidFill>
                            <a:schemeClr val="bg1"/>
                          </a:solidFill>
                          <a:effectLst/>
                          <a:latin typeface="Arial" panose="020B0604020202020204" pitchFamily="34" charset="0"/>
                        </a:rPr>
                        <a:t>1.69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1000" b="1" i="0" u="none" strike="noStrike">
                          <a:solidFill>
                            <a:schemeClr val="bg1"/>
                          </a:solidFill>
                          <a:effectLst/>
                          <a:latin typeface="Arial" panose="020B0604020202020204" pitchFamily="34" charset="0"/>
                        </a:rPr>
                        <a:t>1.33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1000" b="1" i="0" u="none" strike="noStrike">
                          <a:solidFill>
                            <a:schemeClr val="bg1"/>
                          </a:solidFill>
                          <a:effectLst/>
                          <a:latin typeface="Arial" panose="020B0604020202020204" pitchFamily="34" charset="0"/>
                        </a:rPr>
                        <a:t>1.69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1000" b="1" i="0" u="none" strike="noStrike">
                          <a:solidFill>
                            <a:schemeClr val="bg1"/>
                          </a:solidFill>
                          <a:effectLst/>
                          <a:latin typeface="Arial" panose="020B0604020202020204" pitchFamily="34" charset="0"/>
                        </a:rPr>
                        <a:t>1.69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1000" b="1" i="0" u="none" strike="noStrike">
                          <a:solidFill>
                            <a:schemeClr val="bg1"/>
                          </a:solidFill>
                          <a:effectLst/>
                          <a:latin typeface="Arial" panose="020B0604020202020204" pitchFamily="34" charset="0"/>
                        </a:rPr>
                        <a:t>1.33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1000" b="1" i="0" u="none" strike="noStrike" dirty="0">
                          <a:solidFill>
                            <a:schemeClr val="bg1"/>
                          </a:solidFill>
                          <a:effectLst/>
                          <a:latin typeface="Arial" panose="020B0604020202020204" pitchFamily="34" charset="0"/>
                        </a:rPr>
                        <a:t>1.39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1000" b="1" i="0" u="none" strike="noStrike">
                          <a:solidFill>
                            <a:schemeClr val="bg1"/>
                          </a:solidFill>
                          <a:effectLst/>
                          <a:latin typeface="Arial" panose="020B0604020202020204" pitchFamily="34" charset="0"/>
                        </a:rPr>
                        <a:t>1.52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186160641"/>
                  </a:ext>
                </a:extLst>
              </a:tr>
              <a:tr h="191695">
                <a:tc>
                  <a:txBody>
                    <a:bodyPr/>
                    <a:lstStyle/>
                    <a:p>
                      <a:pPr algn="r" fontAlgn="ctr"/>
                      <a:r>
                        <a:rPr lang="en-US" sz="1000" b="1" i="0" u="none" strike="noStrike">
                          <a:solidFill>
                            <a:schemeClr val="bg1"/>
                          </a:solidFill>
                          <a:effectLst/>
                          <a:latin typeface="Arial" panose="020B0604020202020204" pitchFamily="34" charset="0"/>
                        </a:rPr>
                        <a:t>Desired Gross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l" fontAlgn="ctr"/>
                      <a:r>
                        <a:rPr lang="en-US" sz="1000" b="0" i="0" u="none" strike="noStrike">
                          <a:solidFill>
                            <a:schemeClr val="bg1"/>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800" b="0" i="0" u="none" strike="noStrike">
                          <a:solidFill>
                            <a:schemeClr val="bg1"/>
                          </a:solidFill>
                          <a:effectLst/>
                          <a:latin typeface="Arial" panose="020B0604020202020204" pitchFamily="34" charset="0"/>
                        </a:rPr>
                        <a:t>41.00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chemeClr val="bg1"/>
                          </a:solidFill>
                          <a:effectLst/>
                          <a:latin typeface="Arial" panose="020B0604020202020204" pitchFamily="34" charset="0"/>
                        </a:rPr>
                        <a:t>25.00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chemeClr val="bg1"/>
                          </a:solidFill>
                          <a:effectLst/>
                          <a:latin typeface="Arial" panose="020B0604020202020204" pitchFamily="34" charset="0"/>
                        </a:rPr>
                        <a:t>41.00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chemeClr val="bg1"/>
                          </a:solidFill>
                          <a:effectLst/>
                          <a:latin typeface="Arial" panose="020B0604020202020204" pitchFamily="34" charset="0"/>
                        </a:rPr>
                        <a:t>41.00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chemeClr val="bg1"/>
                          </a:solidFill>
                          <a:effectLst/>
                          <a:latin typeface="Arial" panose="020B0604020202020204" pitchFamily="34" charset="0"/>
                        </a:rPr>
                        <a:t>25.00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chemeClr val="bg1"/>
                          </a:solidFill>
                          <a:effectLst/>
                          <a:latin typeface="Arial" panose="020B0604020202020204" pitchFamily="34" charset="0"/>
                        </a:rPr>
                        <a:t>28.00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chemeClr val="bg1"/>
                          </a:solidFill>
                          <a:effectLst/>
                          <a:latin typeface="Arial" panose="020B0604020202020204" pitchFamily="34" charset="0"/>
                        </a:rPr>
                        <a:t>33.50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613489018"/>
                  </a:ext>
                </a:extLst>
              </a:tr>
              <a:tr h="298499">
                <a:tc>
                  <a:txBody>
                    <a:bodyPr/>
                    <a:lstStyle/>
                    <a:p>
                      <a:pPr algn="r" fontAlgn="ctr"/>
                      <a:r>
                        <a:rPr lang="en-US" sz="1000" b="1" i="0" u="none" strike="noStrike">
                          <a:solidFill>
                            <a:schemeClr val="bg1"/>
                          </a:solidFill>
                          <a:effectLst/>
                          <a:latin typeface="Arial" panose="020B0604020202020204" pitchFamily="34" charset="0"/>
                        </a:rPr>
                        <a:t>NEW YTD Sales</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l" fontAlgn="ctr"/>
                      <a:r>
                        <a:rPr lang="en-US" sz="1000" b="0" i="0" u="none" strike="noStrike">
                          <a:solidFill>
                            <a:schemeClr val="bg1"/>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ctr"/>
                      <a:r>
                        <a:rPr lang="en-US" sz="1000" b="0" i="0" u="none" strike="noStrike">
                          <a:solidFill>
                            <a:schemeClr val="bg1"/>
                          </a:solidFill>
                          <a:effectLst/>
                          <a:latin typeface="Arial" panose="020B0604020202020204" pitchFamily="34" charset="0"/>
                        </a:rPr>
                        <a:t>$398,386.44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$340,601.33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$128,418.64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$500,018.64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$342,285.33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dirty="0">
                          <a:solidFill>
                            <a:schemeClr val="bg1"/>
                          </a:solidFill>
                          <a:effectLst/>
                          <a:latin typeface="Arial" panose="020B0604020202020204" pitchFamily="34" charset="0"/>
                        </a:rPr>
                        <a:t>$237,661.11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dirty="0">
                          <a:solidFill>
                            <a:schemeClr val="bg1"/>
                          </a:solidFill>
                          <a:effectLst/>
                          <a:latin typeface="Arial" panose="020B0604020202020204" pitchFamily="34" charset="0"/>
                        </a:rPr>
                        <a:t>$1,947,371.51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1442416542"/>
                  </a:ext>
                </a:extLst>
              </a:tr>
              <a:tr h="298499">
                <a:tc>
                  <a:txBody>
                    <a:bodyPr/>
                    <a:lstStyle/>
                    <a:p>
                      <a:pPr algn="r" fontAlgn="ctr"/>
                      <a:r>
                        <a:rPr lang="en-US" sz="1000" b="1" i="0" u="none" strike="noStrike">
                          <a:solidFill>
                            <a:schemeClr val="bg1"/>
                          </a:solidFill>
                          <a:effectLst/>
                          <a:latin typeface="Arial" panose="020B0604020202020204" pitchFamily="34" charset="0"/>
                        </a:rPr>
                        <a:t>OLD YTD Sales</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l" fontAlgn="ctr"/>
                      <a:r>
                        <a:rPr lang="en-US" sz="1000" b="0" i="0" u="none" strike="noStrike">
                          <a:solidFill>
                            <a:schemeClr val="bg1"/>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ctr"/>
                      <a:r>
                        <a:rPr lang="en-US" sz="1000" b="0" i="0" u="none" strike="noStrike">
                          <a:solidFill>
                            <a:schemeClr val="bg1"/>
                          </a:solidFill>
                          <a:effectLst/>
                          <a:latin typeface="Arial" panose="020B0604020202020204" pitchFamily="34" charset="0"/>
                        </a:rPr>
                        <a:t>$345,555.00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r" fontAlgn="ctr"/>
                      <a:r>
                        <a:rPr lang="en-US" sz="1000" b="0" i="0" u="none" strike="noStrike">
                          <a:solidFill>
                            <a:schemeClr val="bg1"/>
                          </a:solidFill>
                          <a:effectLst/>
                          <a:latin typeface="Arial" panose="020B0604020202020204" pitchFamily="34" charset="0"/>
                        </a:rPr>
                        <a:t>$289,252.00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r" fontAlgn="ctr"/>
                      <a:r>
                        <a:rPr lang="en-US" sz="1000" b="0" i="0" u="none" strike="noStrike">
                          <a:solidFill>
                            <a:schemeClr val="bg1"/>
                          </a:solidFill>
                          <a:effectLst/>
                          <a:latin typeface="Arial" panose="020B0604020202020204" pitchFamily="34" charset="0"/>
                        </a:rPr>
                        <a:t>$105,808.00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r" fontAlgn="ctr"/>
                      <a:r>
                        <a:rPr lang="en-US" sz="1000" b="0" i="0" u="none" strike="noStrike">
                          <a:solidFill>
                            <a:schemeClr val="bg1"/>
                          </a:solidFill>
                          <a:effectLst/>
                          <a:latin typeface="Arial" panose="020B0604020202020204" pitchFamily="34" charset="0"/>
                        </a:rPr>
                        <a:t>$346,007.00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r" fontAlgn="ctr"/>
                      <a:r>
                        <a:rPr lang="en-US" sz="1000" b="0" i="0" u="none" strike="noStrike">
                          <a:solidFill>
                            <a:schemeClr val="bg1"/>
                          </a:solidFill>
                          <a:effectLst/>
                          <a:latin typeface="Arial" panose="020B0604020202020204" pitchFamily="34" charset="0"/>
                        </a:rPr>
                        <a:t>$356,715.00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r" fontAlgn="ctr"/>
                      <a:r>
                        <a:rPr lang="en-US" sz="1000" b="0" i="0" u="none" strike="noStrike">
                          <a:solidFill>
                            <a:schemeClr val="bg1"/>
                          </a:solidFill>
                          <a:effectLst/>
                          <a:latin typeface="Arial" panose="020B0604020202020204" pitchFamily="34" charset="0"/>
                        </a:rPr>
                        <a:t>$222,777.00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r" fontAlgn="ctr"/>
                      <a:r>
                        <a:rPr lang="en-US" sz="1000" b="0" i="0" u="none" strike="noStrike" dirty="0">
                          <a:solidFill>
                            <a:schemeClr val="bg1"/>
                          </a:solidFill>
                          <a:effectLst/>
                          <a:latin typeface="Arial" panose="020B0604020202020204" pitchFamily="34" charset="0"/>
                        </a:rPr>
                        <a:t>$1,666,114.00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val="1255043720"/>
                  </a:ext>
                </a:extLst>
              </a:tr>
              <a:tr h="298499">
                <a:tc>
                  <a:txBody>
                    <a:bodyPr/>
                    <a:lstStyle/>
                    <a:p>
                      <a:pPr algn="r" fontAlgn="ctr"/>
                      <a:r>
                        <a:rPr lang="en-US" sz="1000" b="1" i="0" u="none" strike="noStrike">
                          <a:solidFill>
                            <a:schemeClr val="bg1"/>
                          </a:solidFill>
                          <a:effectLst/>
                          <a:latin typeface="Arial" panose="020B0604020202020204" pitchFamily="34" charset="0"/>
                        </a:rPr>
                        <a:t>Additional Gross Profit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a:txBody>
                    <a:bodyPr/>
                    <a:lstStyle/>
                    <a:p>
                      <a:pPr algn="l" fontAlgn="ctr"/>
                      <a:r>
                        <a:rPr lang="en-US" sz="1000" b="0" i="0" u="none" strike="noStrike">
                          <a:solidFill>
                            <a:schemeClr val="bg1"/>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fontAlgn="ctr"/>
                      <a:r>
                        <a:rPr lang="en-US" sz="1000" b="0" i="0" u="none" strike="noStrike">
                          <a:solidFill>
                            <a:schemeClr val="bg1"/>
                          </a:solidFill>
                          <a:effectLst/>
                          <a:latin typeface="Arial" panose="020B0604020202020204" pitchFamily="34" charset="0"/>
                        </a:rPr>
                        <a:t>$52,831.44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$51,349.33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$22,610.64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$154,011.64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$0.00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0" i="0" u="none" strike="noStrike">
                          <a:solidFill>
                            <a:schemeClr val="bg1"/>
                          </a:solidFill>
                          <a:effectLst/>
                          <a:latin typeface="Arial" panose="020B0604020202020204" pitchFamily="34" charset="0"/>
                        </a:rPr>
                        <a:t>$14,884.11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r" fontAlgn="ctr"/>
                      <a:r>
                        <a:rPr lang="en-US" sz="1000" b="1" i="0" u="none" strike="noStrike" dirty="0">
                          <a:solidFill>
                            <a:schemeClr val="bg1"/>
                          </a:solidFill>
                          <a:effectLst/>
                          <a:latin typeface="Arial" panose="020B0604020202020204" pitchFamily="34" charset="0"/>
                        </a:rPr>
                        <a:t>$295,687.17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1770505566"/>
                  </a:ext>
                </a:extLst>
              </a:tr>
            </a:tbl>
          </a:graphicData>
        </a:graphic>
      </p:graphicFrame>
      <p:pic>
        <p:nvPicPr>
          <p:cNvPr id="1040" name="Picture 16" descr="Rainbow clip art transparent background free – Gclipart.com">
            <a:extLst>
              <a:ext uri="{FF2B5EF4-FFF2-40B4-BE49-F238E27FC236}">
                <a16:creationId xmlns:a16="http://schemas.microsoft.com/office/drawing/2014/main" id="{8CB29CE4-7A4C-418C-672B-75F6F91988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3385" y="1084333"/>
            <a:ext cx="5719155" cy="5719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681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B311B-3177-0658-3585-6639F26A9BF6}"/>
              </a:ext>
            </a:extLst>
          </p:cNvPr>
          <p:cNvSpPr>
            <a:spLocks noGrp="1"/>
          </p:cNvSpPr>
          <p:nvPr>
            <p:ph type="title"/>
          </p:nvPr>
        </p:nvSpPr>
        <p:spPr/>
        <p:txBody>
          <a:bodyPr/>
          <a:lstStyle/>
          <a:p>
            <a:r>
              <a:rPr lang="en-US" dirty="0"/>
              <a:t>3 steps to get closer to </a:t>
            </a:r>
            <a:r>
              <a:rPr lang="en-US" dirty="0" err="1"/>
              <a:t>NADa</a:t>
            </a:r>
            <a:r>
              <a:rPr lang="en-US" dirty="0"/>
              <a:t> guide</a:t>
            </a:r>
          </a:p>
        </p:txBody>
      </p:sp>
      <p:sp>
        <p:nvSpPr>
          <p:cNvPr id="7" name="Footer Placeholder 6">
            <a:extLst>
              <a:ext uri="{FF2B5EF4-FFF2-40B4-BE49-F238E27FC236}">
                <a16:creationId xmlns:a16="http://schemas.microsoft.com/office/drawing/2014/main" id="{3A122237-B06F-5E42-B051-D7859FC21D7D}"/>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AECF22D2-2B16-C40D-AA90-609B5CD08B3D}"/>
              </a:ext>
            </a:extLst>
          </p:cNvPr>
          <p:cNvSpPr>
            <a:spLocks noGrp="1"/>
          </p:cNvSpPr>
          <p:nvPr>
            <p:ph type="sldNum" sz="quarter" idx="12"/>
          </p:nvPr>
        </p:nvSpPr>
        <p:spPr/>
        <p:txBody>
          <a:bodyPr/>
          <a:lstStyle/>
          <a:p>
            <a:fld id="{48F63A3B-78C7-47BE-AE5E-E10140E04643}" type="slidenum">
              <a:rPr lang="en-US" smtClean="0"/>
              <a:pPr/>
              <a:t>6</a:t>
            </a:fld>
            <a:endParaRPr lang="en-US" dirty="0"/>
          </a:p>
        </p:txBody>
      </p:sp>
      <p:sp>
        <p:nvSpPr>
          <p:cNvPr id="5" name="Content Placeholder 4">
            <a:extLst>
              <a:ext uri="{FF2B5EF4-FFF2-40B4-BE49-F238E27FC236}">
                <a16:creationId xmlns:a16="http://schemas.microsoft.com/office/drawing/2014/main" id="{2E0811CF-9E22-0C2B-28A4-91BDC91A476A}"/>
              </a:ext>
            </a:extLst>
          </p:cNvPr>
          <p:cNvSpPr>
            <a:spLocks noGrp="1"/>
          </p:cNvSpPr>
          <p:nvPr>
            <p:ph sz="half" idx="1"/>
          </p:nvPr>
        </p:nvSpPr>
        <p:spPr/>
        <p:txBody>
          <a:bodyPr>
            <a:normAutofit lnSpcReduction="10000"/>
          </a:bodyPr>
          <a:lstStyle/>
          <a:p>
            <a:r>
              <a:rPr lang="en-US" dirty="0"/>
              <a:t>Increase internal markup.  </a:t>
            </a:r>
          </a:p>
          <a:p>
            <a:pPr lvl="1"/>
            <a:r>
              <a:rPr lang="en-US" dirty="0"/>
              <a:t>This would require meeting with the service &amp; sales managers to  explain the rationale.  Might require ownership intervention. </a:t>
            </a:r>
          </a:p>
          <a:p>
            <a:endParaRPr lang="en-US" dirty="0"/>
          </a:p>
          <a:p>
            <a:r>
              <a:rPr lang="en-US" dirty="0"/>
              <a:t>Hire company such as </a:t>
            </a:r>
            <a:r>
              <a:rPr lang="en-US" dirty="0" err="1"/>
              <a:t>Armatus</a:t>
            </a:r>
            <a:r>
              <a:rPr lang="en-US" dirty="0"/>
              <a:t> to secure warranty retail rate increase for both parts and service.</a:t>
            </a:r>
          </a:p>
          <a:p>
            <a:endParaRPr lang="en-US" dirty="0"/>
          </a:p>
          <a:p>
            <a:r>
              <a:rPr lang="en-US" dirty="0"/>
              <a:t>Increase the RO Mechanical  markup and change front counter markup to match. </a:t>
            </a:r>
          </a:p>
          <a:p>
            <a:pPr lvl="1"/>
            <a:r>
              <a:rPr lang="en-US" dirty="0"/>
              <a:t>DIYers shouldn’t be paying less than our service customers are paying for parts.</a:t>
            </a:r>
          </a:p>
          <a:p>
            <a:pPr lvl="1"/>
            <a:endParaRPr lang="en-US" dirty="0"/>
          </a:p>
          <a:p>
            <a:pPr lvl="1"/>
            <a:endParaRPr lang="en-US" dirty="0"/>
          </a:p>
          <a:p>
            <a:pPr marL="0" indent="0">
              <a:buNone/>
            </a:pPr>
            <a:endParaRPr lang="en-US" dirty="0"/>
          </a:p>
          <a:p>
            <a:pPr lvl="1"/>
            <a:endParaRPr lang="en-US" dirty="0"/>
          </a:p>
          <a:p>
            <a:pPr lvl="1"/>
            <a:endParaRPr lang="en-US" dirty="0"/>
          </a:p>
        </p:txBody>
      </p:sp>
    </p:spTree>
    <p:extLst>
      <p:ext uri="{BB962C8B-B14F-4D97-AF65-F5344CB8AC3E}">
        <p14:creationId xmlns:p14="http://schemas.microsoft.com/office/powerpoint/2010/main" val="2886474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B219B-7E3A-7E84-6386-37313F0CFB09}"/>
              </a:ext>
            </a:extLst>
          </p:cNvPr>
          <p:cNvSpPr>
            <a:spLocks noGrp="1"/>
          </p:cNvSpPr>
          <p:nvPr>
            <p:ph type="title"/>
          </p:nvPr>
        </p:nvSpPr>
        <p:spPr>
          <a:xfrm>
            <a:off x="276600" y="380079"/>
            <a:ext cx="10394050" cy="1174639"/>
          </a:xfrm>
        </p:spPr>
        <p:txBody>
          <a:bodyPr/>
          <a:lstStyle/>
          <a:p>
            <a:r>
              <a:rPr lang="en-US" dirty="0">
                <a:solidFill>
                  <a:schemeClr val="tx1"/>
                </a:solidFill>
              </a:rPr>
              <a:t>Monthly Reconciliation</a:t>
            </a:r>
          </a:p>
        </p:txBody>
      </p:sp>
      <p:sp>
        <p:nvSpPr>
          <p:cNvPr id="3" name="Text Placeholder 2">
            <a:extLst>
              <a:ext uri="{FF2B5EF4-FFF2-40B4-BE49-F238E27FC236}">
                <a16:creationId xmlns:a16="http://schemas.microsoft.com/office/drawing/2014/main" id="{A2E339BF-E6D7-DD0E-AF02-6813852EE723}"/>
              </a:ext>
            </a:extLst>
          </p:cNvPr>
          <p:cNvSpPr>
            <a:spLocks noGrp="1"/>
          </p:cNvSpPr>
          <p:nvPr>
            <p:ph type="body" idx="1"/>
          </p:nvPr>
        </p:nvSpPr>
        <p:spPr>
          <a:xfrm>
            <a:off x="1" y="1661563"/>
            <a:ext cx="5580668" cy="4977777"/>
          </a:xfrm>
        </p:spPr>
        <p:txBody>
          <a:bodyPr>
            <a:normAutofit fontScale="25000" lnSpcReduction="20000"/>
          </a:bodyPr>
          <a:lstStyle/>
          <a:p>
            <a:pPr algn="l"/>
            <a:r>
              <a:rPr lang="en-US" sz="7200" b="1" dirty="0">
                <a:solidFill>
                  <a:schemeClr val="tx1"/>
                </a:solidFill>
              </a:rPr>
              <a:t>There is a $50875 or 8.1% discrepancy between the parts inventory &amp; the general ledger balance.</a:t>
            </a:r>
          </a:p>
          <a:p>
            <a:pPr algn="l"/>
            <a:r>
              <a:rPr lang="en-US" sz="7200" b="1" dirty="0">
                <a:solidFill>
                  <a:schemeClr val="tx1"/>
                </a:solidFill>
              </a:rPr>
              <a:t>Possible reasons:</a:t>
            </a:r>
          </a:p>
          <a:p>
            <a:pPr marL="285750" indent="-285750" algn="l">
              <a:buFont typeface="Arial" panose="020B0604020202020204" pitchFamily="34" charset="0"/>
              <a:buChar char="•"/>
            </a:pPr>
            <a:r>
              <a:rPr lang="en-US" sz="7200" b="1" dirty="0">
                <a:solidFill>
                  <a:schemeClr val="tx1"/>
                </a:solidFill>
              </a:rPr>
              <a:t>Parts from emergency &amp; outside purchases being stocked at cost including the markup to the parts inventory but recorded correctly to the general ledger.</a:t>
            </a:r>
          </a:p>
          <a:p>
            <a:pPr marL="285750" indent="-285750" algn="l">
              <a:buFont typeface="Arial" panose="020B0604020202020204" pitchFamily="34" charset="0"/>
              <a:buChar char="•"/>
            </a:pPr>
            <a:r>
              <a:rPr lang="en-US" sz="7200" b="1" dirty="0">
                <a:solidFill>
                  <a:schemeClr val="tx1"/>
                </a:solidFill>
              </a:rPr>
              <a:t>Subpar parts employees handing out parts to service without posting to the repair order. Part is gone but we didn’t record the sale.</a:t>
            </a:r>
          </a:p>
          <a:p>
            <a:pPr marL="285750" indent="-285750" algn="l">
              <a:buFont typeface="Arial" panose="020B0604020202020204" pitchFamily="34" charset="0"/>
              <a:buChar char="•"/>
            </a:pPr>
            <a:r>
              <a:rPr lang="en-US" sz="7200" b="1" dirty="0">
                <a:solidFill>
                  <a:schemeClr val="tx1"/>
                </a:solidFill>
              </a:rPr>
              <a:t>Outright theft. </a:t>
            </a:r>
          </a:p>
          <a:p>
            <a:pPr marL="285750" indent="-285750" algn="l">
              <a:buFont typeface="Arial" panose="020B0604020202020204" pitchFamily="34" charset="0"/>
              <a:buChar char="•"/>
            </a:pPr>
            <a:r>
              <a:rPr lang="en-US" sz="7200" b="1" dirty="0">
                <a:solidFill>
                  <a:schemeClr val="tx1"/>
                </a:solidFill>
              </a:rPr>
              <a:t>Poor invoice tracking (low dollar value on parts received but not invoiced.)</a:t>
            </a:r>
          </a:p>
          <a:p>
            <a:pPr marL="285750" indent="-285750" algn="l">
              <a:buFont typeface="Arial" panose="020B0604020202020204" pitchFamily="34" charset="0"/>
              <a:buChar char="•"/>
            </a:pPr>
            <a:r>
              <a:rPr lang="en-US" sz="7200" b="1" dirty="0">
                <a:solidFill>
                  <a:schemeClr val="tx1"/>
                </a:solidFill>
              </a:rPr>
              <a:t>Possible over-value on parts with no cost ($ 29,265)</a:t>
            </a:r>
          </a:p>
          <a:p>
            <a:pPr marL="285750" indent="-285750" algn="l">
              <a:buFont typeface="Arial" panose="020B0604020202020204" pitchFamily="34" charset="0"/>
              <a:buChar char="•"/>
            </a:pPr>
            <a:endParaRPr lang="en-US" sz="7200" b="1" dirty="0">
              <a:solidFill>
                <a:schemeClr val="tx1"/>
              </a:solidFill>
            </a:endParaRPr>
          </a:p>
          <a:p>
            <a:pPr algn="l"/>
            <a:r>
              <a:rPr lang="en-US" sz="7200" dirty="0">
                <a:solidFill>
                  <a:schemeClr val="tx1"/>
                </a:solidFill>
              </a:rPr>
              <a:t> </a:t>
            </a:r>
          </a:p>
          <a:p>
            <a:pPr algn="l"/>
            <a:r>
              <a:rPr lang="en-US" dirty="0">
                <a:solidFill>
                  <a:srgbClr val="92D050"/>
                </a:solidFill>
              </a:rPr>
              <a:t> </a:t>
            </a:r>
          </a:p>
          <a:p>
            <a:pPr algn="l"/>
            <a:endParaRPr lang="en-US" dirty="0">
              <a:solidFill>
                <a:srgbClr val="92D050"/>
              </a:solidFill>
            </a:endParaRPr>
          </a:p>
          <a:p>
            <a:pPr algn="l"/>
            <a:endParaRPr lang="en-US" dirty="0">
              <a:solidFill>
                <a:schemeClr val="tx1"/>
              </a:solidFill>
            </a:endParaRPr>
          </a:p>
        </p:txBody>
      </p:sp>
      <p:graphicFrame>
        <p:nvGraphicFramePr>
          <p:cNvPr id="4" name="Table 3">
            <a:extLst>
              <a:ext uri="{FF2B5EF4-FFF2-40B4-BE49-F238E27FC236}">
                <a16:creationId xmlns:a16="http://schemas.microsoft.com/office/drawing/2014/main" id="{F627455A-835E-A486-A84F-9C9A826678A8}"/>
              </a:ext>
            </a:extLst>
          </p:cNvPr>
          <p:cNvGraphicFramePr>
            <a:graphicFrameLocks noGrp="1"/>
          </p:cNvGraphicFramePr>
          <p:nvPr>
            <p:extLst>
              <p:ext uri="{D42A27DB-BD31-4B8C-83A1-F6EECF244321}">
                <p14:modId xmlns:p14="http://schemas.microsoft.com/office/powerpoint/2010/main" val="3733778548"/>
              </p:ext>
            </p:extLst>
          </p:nvPr>
        </p:nvGraphicFramePr>
        <p:xfrm>
          <a:off x="5979381" y="1404595"/>
          <a:ext cx="5580668" cy="5529208"/>
        </p:xfrm>
        <a:graphic>
          <a:graphicData uri="http://schemas.openxmlformats.org/drawingml/2006/table">
            <a:tbl>
              <a:tblPr/>
              <a:tblGrid>
                <a:gridCol w="739036">
                  <a:extLst>
                    <a:ext uri="{9D8B030D-6E8A-4147-A177-3AD203B41FA5}">
                      <a16:colId xmlns:a16="http://schemas.microsoft.com/office/drawing/2014/main" val="1748309522"/>
                    </a:ext>
                  </a:extLst>
                </a:gridCol>
                <a:gridCol w="2690848">
                  <a:extLst>
                    <a:ext uri="{9D8B030D-6E8A-4147-A177-3AD203B41FA5}">
                      <a16:colId xmlns:a16="http://schemas.microsoft.com/office/drawing/2014/main" val="1761311182"/>
                    </a:ext>
                  </a:extLst>
                </a:gridCol>
                <a:gridCol w="161071">
                  <a:extLst>
                    <a:ext uri="{9D8B030D-6E8A-4147-A177-3AD203B41FA5}">
                      <a16:colId xmlns:a16="http://schemas.microsoft.com/office/drawing/2014/main" val="3457360286"/>
                    </a:ext>
                  </a:extLst>
                </a:gridCol>
                <a:gridCol w="824310">
                  <a:extLst>
                    <a:ext uri="{9D8B030D-6E8A-4147-A177-3AD203B41FA5}">
                      <a16:colId xmlns:a16="http://schemas.microsoft.com/office/drawing/2014/main" val="4284375817"/>
                    </a:ext>
                  </a:extLst>
                </a:gridCol>
                <a:gridCol w="331636">
                  <a:extLst>
                    <a:ext uri="{9D8B030D-6E8A-4147-A177-3AD203B41FA5}">
                      <a16:colId xmlns:a16="http://schemas.microsoft.com/office/drawing/2014/main" val="3627329467"/>
                    </a:ext>
                  </a:extLst>
                </a:gridCol>
                <a:gridCol w="798254">
                  <a:extLst>
                    <a:ext uri="{9D8B030D-6E8A-4147-A177-3AD203B41FA5}">
                      <a16:colId xmlns:a16="http://schemas.microsoft.com/office/drawing/2014/main" val="2200415322"/>
                    </a:ext>
                  </a:extLst>
                </a:gridCol>
                <a:gridCol w="35513">
                  <a:extLst>
                    <a:ext uri="{9D8B030D-6E8A-4147-A177-3AD203B41FA5}">
                      <a16:colId xmlns:a16="http://schemas.microsoft.com/office/drawing/2014/main" val="2210432108"/>
                    </a:ext>
                  </a:extLst>
                </a:gridCol>
              </a:tblGrid>
              <a:tr h="143636">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758669246"/>
                  </a:ext>
                </a:extLst>
              </a:tr>
              <a:tr h="143636">
                <a:tc gridSpan="6">
                  <a:txBody>
                    <a:bodyPr/>
                    <a:lstStyle/>
                    <a:p>
                      <a:pPr algn="ctr" fontAlgn="b"/>
                      <a:r>
                        <a:rPr lang="en-US" sz="700" b="1" i="0" u="none" strike="noStrike">
                          <a:solidFill>
                            <a:srgbClr val="FFFFFF"/>
                          </a:solidFill>
                          <a:effectLst/>
                          <a:latin typeface="Arial" panose="020B0604020202020204" pitchFamily="34" charset="0"/>
                        </a:rPr>
                        <a:t>Monthly Reconciliation Of Parts To General Ledger</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700" b="1" i="0" u="none" strike="noStrike">
                        <a:solidFill>
                          <a:srgbClr val="FFFFFF"/>
                        </a:solidFill>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440224009"/>
                  </a:ext>
                </a:extLst>
              </a:tr>
              <a:tr h="137392">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pattFill prst="ltUpDiag">
                      <a:fgClr>
                        <a:srgbClr val="000000"/>
                      </a:fgClr>
                      <a:bgClr>
                        <a:srgbClr val="FFFFFF"/>
                      </a:bgClr>
                    </a:pattFill>
                  </a:tcPr>
                </a:tc>
                <a:tc gridSpan="2">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pattFill prst="ltUpDiag">
                      <a:fgClr>
                        <a:srgbClr val="000000"/>
                      </a:fgClr>
                      <a:bgClr>
                        <a:srgbClr val="FFFFFF"/>
                      </a:bgClr>
                    </a:pattFill>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711852559"/>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Dollar value of parts on dealership management report</a:t>
                      </a:r>
                    </a:p>
                  </a:txBody>
                  <a:tcPr marL="0" marR="0" marT="0" marB="0" anchor="b">
                    <a:lnL>
                      <a:noFill/>
                    </a:lnL>
                    <a:lnR>
                      <a:noFill/>
                    </a:lnR>
                    <a:lnT>
                      <a:noFill/>
                    </a:lnT>
                    <a:lnB w="6350" cap="flat" cmpd="sng" algn="ctr">
                      <a:solidFill>
                        <a:srgbClr val="000000"/>
                      </a:solidFill>
                      <a:prstDash val="dot"/>
                      <a:round/>
                      <a:headEnd type="none" w="med" len="med"/>
                      <a:tailEnd type="none" w="med" len="med"/>
                    </a:lnB>
                  </a:tcPr>
                </a:tc>
                <a:tc>
                  <a:txBody>
                    <a:bodyPr/>
                    <a:lstStyle/>
                    <a:p>
                      <a:pPr algn="l" fontAlgn="ctr"/>
                      <a:r>
                        <a:rPr lang="en-US" sz="700" b="0" i="0" u="none" strike="noStrike">
                          <a:effectLst/>
                          <a:latin typeface="Arial" panose="020B0604020202020204" pitchFamily="34" charset="0"/>
                        </a:rPr>
                        <a:t> </a:t>
                      </a:r>
                    </a:p>
                  </a:txBody>
                  <a:tcPr marL="0" marR="0" marT="0" marB="0" anchor="ctr">
                    <a:lnL>
                      <a:noFill/>
                    </a:lnL>
                    <a:lnR>
                      <a:noFill/>
                    </a:lnR>
                    <a:lnT>
                      <a:noFill/>
                    </a:lnT>
                    <a:lnB w="6350" cap="flat" cmpd="sng" algn="ctr">
                      <a:solidFill>
                        <a:srgbClr val="000000"/>
                      </a:solidFill>
                      <a:prstDash val="dot"/>
                      <a:round/>
                      <a:headEnd type="none" w="med" len="med"/>
                      <a:tailEnd type="none" w="med" len="med"/>
                    </a:lnB>
                  </a:tcPr>
                </a:tc>
                <a:tc gridSpan="2">
                  <a:txBody>
                    <a:bodyPr/>
                    <a:lstStyle/>
                    <a:p>
                      <a:pPr algn="l" fontAlgn="b"/>
                      <a:r>
                        <a:rPr lang="en-US" sz="700" b="0" i="0" u="none" strike="noStrike">
                          <a:effectLst/>
                          <a:latin typeface="Arial" panose="020B0604020202020204" pitchFamily="34" charset="0"/>
                        </a:rPr>
                        <a:t> $            584,621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55156067"/>
                  </a:ext>
                </a:extLst>
              </a:tr>
              <a:tr h="265415">
                <a:tc>
                  <a:txBody>
                    <a:bodyPr/>
                    <a:lstStyle/>
                    <a:p>
                      <a:pPr algn="l" fontAlgn="b"/>
                      <a:r>
                        <a:rPr lang="en-US" sz="7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gridSpan="2">
                  <a:txBody>
                    <a:bodyPr/>
                    <a:lstStyle/>
                    <a:p>
                      <a:pPr algn="r" fontAlgn="ctr"/>
                      <a:r>
                        <a:rPr lang="en-US" sz="700" b="1" i="0" u="none" strike="noStrike">
                          <a:effectLst/>
                          <a:latin typeface="Arial" panose="020B0604020202020204" pitchFamily="34" charset="0"/>
                        </a:rPr>
                        <a:t>Minus</a:t>
                      </a:r>
                    </a:p>
                  </a:txBody>
                  <a:tcPr marL="0" marR="0" marT="0" marB="0" anchor="ctr">
                    <a:lnL>
                      <a:noFill/>
                    </a:lnL>
                    <a:lnR>
                      <a:noFill/>
                    </a:lnR>
                    <a:lnT w="6350" cap="flat" cmpd="sng" algn="ctr">
                      <a:solidFill>
                        <a:srgbClr val="000000"/>
                      </a:solidFill>
                      <a:prstDash val="dot"/>
                      <a:round/>
                      <a:headEnd type="none" w="med" len="med"/>
                      <a:tailEnd type="none" w="med" len="med"/>
                    </a:lnT>
                    <a:lnB>
                      <a:noFill/>
                    </a:lnB>
                  </a:tcPr>
                </a:tc>
                <a:tc hMerge="1">
                  <a:txBody>
                    <a:bodyPr/>
                    <a:lstStyle/>
                    <a:p>
                      <a:endParaRPr lang="en-US"/>
                    </a:p>
                  </a:txBody>
                  <a:tcPr/>
                </a:tc>
                <a:tc gridSpan="2">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pPr algn="l" fontAlgn="b"/>
                      <a:r>
                        <a:rPr lang="en-US" sz="7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endParaRPr lang="en-US" sz="700" b="0" i="0" u="none" strike="noStrike" dirty="0">
                        <a:effectLst/>
                        <a:latin typeface="Arial" panose="020B060402020202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633821383"/>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Dollar value of packing lists for parts received, but not invoiced</a:t>
                      </a:r>
                    </a:p>
                  </a:txBody>
                  <a:tcPr marL="0" marR="0" marT="0" marB="0" anchor="b">
                    <a:lnL>
                      <a:noFill/>
                    </a:lnL>
                    <a:lnR>
                      <a:noFill/>
                    </a:lnR>
                    <a:lnT>
                      <a:noFill/>
                    </a:lnT>
                    <a:lnB w="6350" cap="flat" cmpd="sng" algn="ctr">
                      <a:solidFill>
                        <a:srgbClr val="000000"/>
                      </a:solidFill>
                      <a:prstDash val="dot"/>
                      <a:round/>
                      <a:headEnd type="none" w="med" len="med"/>
                      <a:tailEnd type="none" w="med" len="med"/>
                    </a:lnB>
                  </a:tcPr>
                </a:tc>
                <a:tc>
                  <a:txBody>
                    <a:bodyPr/>
                    <a:lstStyle/>
                    <a:p>
                      <a:pPr algn="l" fontAlgn="ctr"/>
                      <a:r>
                        <a:rPr lang="en-US" sz="700" b="0" i="0" u="none" strike="noStrike">
                          <a:effectLst/>
                          <a:latin typeface="Arial" panose="020B0604020202020204" pitchFamily="34" charset="0"/>
                        </a:rPr>
                        <a:t> </a:t>
                      </a:r>
                    </a:p>
                  </a:txBody>
                  <a:tcPr marL="0" marR="0" marT="0" marB="0" anchor="ctr">
                    <a:lnL>
                      <a:noFill/>
                    </a:lnL>
                    <a:lnR>
                      <a:noFill/>
                    </a:lnR>
                    <a:lnT>
                      <a:noFill/>
                    </a:lnT>
                    <a:lnB w="6350" cap="flat" cmpd="sng" algn="ctr">
                      <a:solidFill>
                        <a:srgbClr val="000000"/>
                      </a:solidFill>
                      <a:prstDash val="dot"/>
                      <a:round/>
                      <a:headEnd type="none" w="med" len="med"/>
                      <a:tailEnd type="none" w="med" len="med"/>
                    </a:lnB>
                  </a:tcPr>
                </a:tc>
                <a:tc gridSpan="2">
                  <a:txBody>
                    <a:bodyPr/>
                    <a:lstStyle/>
                    <a:p>
                      <a:pPr algn="l" fontAlgn="b"/>
                      <a:r>
                        <a:rPr lang="en-US" sz="700" b="0" i="0" u="none" strike="noStrike">
                          <a:effectLst/>
                          <a:latin typeface="Arial" panose="020B0604020202020204" pitchFamily="34" charset="0"/>
                        </a:rPr>
                        <a:t> $                 (339)</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748573938"/>
                  </a:ext>
                </a:extLst>
              </a:tr>
              <a:tr h="265415">
                <a:tc>
                  <a:txBody>
                    <a:bodyPr/>
                    <a:lstStyle/>
                    <a:p>
                      <a:pPr algn="l" fontAlgn="b"/>
                      <a:r>
                        <a:rPr lang="en-US" sz="7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Dollar Value of bulk oil, gear lube, trans fluid in stock</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700" b="0" i="0" u="none" strike="noStrike">
                          <a:effectLst/>
                          <a:latin typeface="Arial" panose="020B0604020202020204" pitchFamily="34" charset="0"/>
                        </a:rPr>
                        <a:t> </a:t>
                      </a:r>
                    </a:p>
                  </a:txBody>
                  <a:tcPr marL="0" marR="0" marT="0"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gridSpan="2">
                  <a:txBody>
                    <a:bodyPr/>
                    <a:lstStyle/>
                    <a:p>
                      <a:pPr algn="l" fontAlgn="b"/>
                      <a:r>
                        <a:rPr lang="en-US" sz="700" b="0" i="0" u="none" strike="noStrike">
                          <a:effectLst/>
                          <a:latin typeface="Arial" panose="020B0604020202020204" pitchFamily="34" charset="0"/>
                        </a:rPr>
                        <a:t> $              (6,658)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626320"/>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gridSpan="2">
                  <a:txBody>
                    <a:bodyPr/>
                    <a:lstStyle/>
                    <a:p>
                      <a:pPr algn="r" fontAlgn="ctr"/>
                      <a:r>
                        <a:rPr lang="en-US" sz="700" b="1" i="0" u="none" strike="noStrike" dirty="0">
                          <a:effectLst/>
                          <a:latin typeface="Arial" panose="020B0604020202020204" pitchFamily="34" charset="0"/>
                        </a:rPr>
                        <a:t>Plus</a:t>
                      </a:r>
                    </a:p>
                  </a:txBody>
                  <a:tcPr marL="0" marR="0" marT="0" marB="0" anchor="ctr">
                    <a:lnL>
                      <a:noFill/>
                    </a:lnL>
                    <a:lnR>
                      <a:noFill/>
                    </a:lnR>
                    <a:lnT w="6350" cap="flat" cmpd="sng" algn="ctr">
                      <a:solidFill>
                        <a:srgbClr val="000000"/>
                      </a:solidFill>
                      <a:prstDash val="dot"/>
                      <a:round/>
                      <a:headEnd type="none" w="med" len="med"/>
                      <a:tailEnd type="none" w="med" len="med"/>
                    </a:lnT>
                    <a:lnB>
                      <a:noFill/>
                    </a:lnB>
                  </a:tcPr>
                </a:tc>
                <a:tc hMerge="1">
                  <a:txBody>
                    <a:bodyPr/>
                    <a:lstStyle/>
                    <a:p>
                      <a:endParaRPr lang="en-US"/>
                    </a:p>
                  </a:txBody>
                  <a:tcPr/>
                </a:tc>
                <a:tc gridSpan="2">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974449432"/>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Credits due for parts returned</a:t>
                      </a:r>
                    </a:p>
                  </a:txBody>
                  <a:tcPr marL="0" marR="0" marT="0" marB="0" anchor="b">
                    <a:lnL>
                      <a:noFill/>
                    </a:lnL>
                    <a:lnR>
                      <a:noFill/>
                    </a:lnR>
                    <a:lnT>
                      <a:noFill/>
                    </a:lnT>
                    <a:lnB w="6350" cap="flat" cmpd="sng" algn="ctr">
                      <a:solidFill>
                        <a:srgbClr val="000000"/>
                      </a:solidFill>
                      <a:prstDash val="dot"/>
                      <a:round/>
                      <a:headEnd type="none" w="med" len="med"/>
                      <a:tailEnd type="none" w="med" len="med"/>
                    </a:lnB>
                  </a:tcPr>
                </a:tc>
                <a:tc>
                  <a:txBody>
                    <a:bodyPr/>
                    <a:lstStyle/>
                    <a:p>
                      <a:pPr algn="l" fontAlgn="ctr"/>
                      <a:r>
                        <a:rPr lang="en-US" sz="700" b="0" i="0" u="none" strike="noStrike">
                          <a:effectLst/>
                          <a:latin typeface="Arial" panose="020B0604020202020204" pitchFamily="34" charset="0"/>
                        </a:rPr>
                        <a:t> </a:t>
                      </a:r>
                    </a:p>
                  </a:txBody>
                  <a:tcPr marL="0" marR="0" marT="0" marB="0" anchor="ctr">
                    <a:lnL>
                      <a:noFill/>
                    </a:lnL>
                    <a:lnR>
                      <a:noFill/>
                    </a:lnR>
                    <a:lnT>
                      <a:noFill/>
                    </a:lnT>
                    <a:lnB w="6350" cap="flat" cmpd="sng" algn="ctr">
                      <a:solidFill>
                        <a:srgbClr val="000000"/>
                      </a:solidFill>
                      <a:prstDash val="dot"/>
                      <a:round/>
                      <a:headEnd type="none" w="med" len="med"/>
                      <a:tailEnd type="none" w="med" len="med"/>
                    </a:lnB>
                  </a:tcPr>
                </a:tc>
                <a:tc gridSpan="2">
                  <a:txBody>
                    <a:bodyPr/>
                    <a:lstStyle/>
                    <a:p>
                      <a:pPr algn="l" fontAlgn="b"/>
                      <a:r>
                        <a:rPr lang="en-US" sz="700" b="0" i="0" u="none" strike="noStrike">
                          <a:effectLst/>
                          <a:latin typeface="Arial" panose="020B0604020202020204" pitchFamily="34" charset="0"/>
                        </a:rPr>
                        <a:t> $               5,856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558457249"/>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Inventory Core Value - clean</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700" b="0" i="0" u="none" strike="noStrike">
                          <a:effectLst/>
                          <a:latin typeface="Arial" panose="020B0604020202020204" pitchFamily="34" charset="0"/>
                        </a:rPr>
                        <a:t> </a:t>
                      </a:r>
                    </a:p>
                  </a:txBody>
                  <a:tcPr marL="0" marR="0" marT="0"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gridSpan="2">
                  <a:txBody>
                    <a:bodyPr/>
                    <a:lstStyle/>
                    <a:p>
                      <a:pPr algn="l" fontAlgn="b"/>
                      <a:r>
                        <a:rPr lang="en-US" sz="700" b="0" i="0" u="none" strike="noStrike">
                          <a:effectLst/>
                          <a:latin typeface="Arial" panose="020B0604020202020204" pitchFamily="34" charset="0"/>
                        </a:rPr>
                        <a:t> $             15,031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566927443"/>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Cores to be returned for credit - dirty</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700" b="0" i="0" u="none" strike="noStrike">
                          <a:effectLst/>
                          <a:latin typeface="Arial" panose="020B0604020202020204" pitchFamily="34" charset="0"/>
                        </a:rPr>
                        <a:t> </a:t>
                      </a:r>
                    </a:p>
                  </a:txBody>
                  <a:tcPr marL="0" marR="0" marT="0"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gridSpan="2">
                  <a:txBody>
                    <a:bodyPr/>
                    <a:lstStyle/>
                    <a:p>
                      <a:pPr algn="l" fontAlgn="b"/>
                      <a:r>
                        <a:rPr lang="en-US" sz="700" b="0" i="0" u="none" strike="noStrike">
                          <a:effectLst/>
                          <a:latin typeface="Arial" panose="020B0604020202020204" pitchFamily="34" charset="0"/>
                        </a:rPr>
                        <a:t> $               7,550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79930257"/>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Work in Process - Repair Orders &amp; Invoices</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700" b="0" i="0" u="none" strike="noStrike">
                          <a:effectLst/>
                          <a:latin typeface="Arial" panose="020B0604020202020204" pitchFamily="34" charset="0"/>
                        </a:rPr>
                        <a:t> </a:t>
                      </a:r>
                    </a:p>
                  </a:txBody>
                  <a:tcPr marL="0" marR="0" marT="0"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gridSpan="2">
                  <a:txBody>
                    <a:bodyPr/>
                    <a:lstStyle/>
                    <a:p>
                      <a:pPr algn="l" fontAlgn="b"/>
                      <a:r>
                        <a:rPr lang="en-US" sz="700" b="0" i="0" u="none" strike="noStrike">
                          <a:effectLst/>
                          <a:latin typeface="Arial" panose="020B0604020202020204" pitchFamily="34" charset="0"/>
                        </a:rPr>
                        <a:t> $             33,610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188648608"/>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Dollar Value of NPN parts</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700" b="0" i="0" u="none" strike="noStrike">
                          <a:effectLst/>
                          <a:latin typeface="Arial" panose="020B0604020202020204" pitchFamily="34" charset="0"/>
                        </a:rPr>
                        <a:t> </a:t>
                      </a:r>
                    </a:p>
                  </a:txBody>
                  <a:tcPr marL="0" marR="0" marT="0"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gridSpan="2">
                  <a:txBody>
                    <a:bodyPr/>
                    <a:lstStyle/>
                    <a:p>
                      <a:pPr algn="l" fontAlgn="b"/>
                      <a:r>
                        <a:rPr lang="en-US" sz="700" b="0" i="0" u="none" strike="noStrike">
                          <a:effectLst/>
                          <a:latin typeface="Arial" panose="020B0604020202020204" pitchFamily="34" charset="0"/>
                        </a:rPr>
                        <a:t> $               4,766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655924209"/>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Dollar value of parts with no cost record</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700" b="0" i="0" u="none" strike="noStrike">
                          <a:effectLst/>
                          <a:latin typeface="Arial" panose="020B0604020202020204" pitchFamily="34" charset="0"/>
                        </a:rPr>
                        <a:t> </a:t>
                      </a:r>
                    </a:p>
                  </a:txBody>
                  <a:tcPr marL="0" marR="0" marT="0" marB="0" anchor="ctr">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gridSpan="2">
                  <a:txBody>
                    <a:bodyPr/>
                    <a:lstStyle/>
                    <a:p>
                      <a:pPr algn="l" fontAlgn="b"/>
                      <a:r>
                        <a:rPr lang="en-US" sz="700" b="0" i="0" u="none" strike="noStrike">
                          <a:effectLst/>
                          <a:latin typeface="Arial" panose="020B0604020202020204" pitchFamily="34" charset="0"/>
                        </a:rPr>
                        <a:t> $             29,265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21233006"/>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gridSpan="2">
                  <a:txBody>
                    <a:bodyPr/>
                    <a:lstStyle/>
                    <a:p>
                      <a:pPr algn="r" fontAlgn="ctr"/>
                      <a:r>
                        <a:rPr lang="en-US" sz="700" b="1" i="0" u="none" strike="noStrike">
                          <a:effectLst/>
                          <a:latin typeface="Arial" panose="020B0604020202020204" pitchFamily="34" charset="0"/>
                        </a:rPr>
                        <a:t>Plus / Minus</a:t>
                      </a:r>
                    </a:p>
                  </a:txBody>
                  <a:tcPr marL="0" marR="0" marT="0" marB="0" anchor="ctr">
                    <a:lnL>
                      <a:noFill/>
                    </a:lnL>
                    <a:lnR>
                      <a:noFill/>
                    </a:lnR>
                    <a:lnT w="6350" cap="flat" cmpd="sng" algn="ctr">
                      <a:solidFill>
                        <a:srgbClr val="000000"/>
                      </a:solidFill>
                      <a:prstDash val="dot"/>
                      <a:round/>
                      <a:headEnd type="none" w="med" len="med"/>
                      <a:tailEnd type="none" w="med" len="med"/>
                    </a:lnT>
                    <a:lnB>
                      <a:noFill/>
                    </a:lnB>
                  </a:tcPr>
                </a:tc>
                <a:tc hMerge="1">
                  <a:txBody>
                    <a:bodyPr/>
                    <a:lstStyle/>
                    <a:p>
                      <a:endParaRPr lang="en-US"/>
                    </a:p>
                  </a:txBody>
                  <a:tcPr/>
                </a:tc>
                <a:tc gridSpan="2">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528274454"/>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ctr"/>
                      <a:r>
                        <a:rPr lang="en-US" sz="700" b="0" i="0" u="none" strike="noStrike">
                          <a:effectLst/>
                          <a:latin typeface="Arial" panose="020B0604020202020204" pitchFamily="34" charset="0"/>
                        </a:rPr>
                        <a:t>Other Adjustments (shortage claims, damage, etc.)</a:t>
                      </a:r>
                    </a:p>
                  </a:txBody>
                  <a:tcPr marL="0" marR="0" marT="0" marB="0" anchor="ctr">
                    <a:lnL>
                      <a:noFill/>
                    </a:lnL>
                    <a:lnR>
                      <a:noFill/>
                    </a:lnR>
                    <a:lnT>
                      <a:noFill/>
                    </a:lnT>
                    <a:lnB w="6350" cap="flat" cmpd="sng" algn="ctr">
                      <a:solidFill>
                        <a:srgbClr val="000000"/>
                      </a:solidFill>
                      <a:prstDash val="dot"/>
                      <a:round/>
                      <a:headEnd type="none" w="med" len="med"/>
                      <a:tailEnd type="none" w="med" len="med"/>
                    </a:lnB>
                  </a:tcPr>
                </a:tc>
                <a:tc>
                  <a:txBody>
                    <a:bodyPr/>
                    <a:lstStyle/>
                    <a:p>
                      <a:pPr algn="l" fontAlgn="ctr"/>
                      <a:r>
                        <a:rPr lang="en-US" sz="700" b="0" i="0" u="none" strike="noStrike">
                          <a:effectLst/>
                          <a:latin typeface="Arial" panose="020B0604020202020204" pitchFamily="34" charset="0"/>
                        </a:rPr>
                        <a:t> </a:t>
                      </a:r>
                    </a:p>
                  </a:txBody>
                  <a:tcPr marL="0" marR="0" marT="0" marB="0" anchor="ctr">
                    <a:lnL>
                      <a:noFill/>
                    </a:lnL>
                    <a:lnR>
                      <a:noFill/>
                    </a:lnR>
                    <a:lnT>
                      <a:noFill/>
                    </a:lnT>
                    <a:lnB w="6350" cap="flat" cmpd="sng" algn="ctr">
                      <a:solidFill>
                        <a:srgbClr val="000000"/>
                      </a:solidFill>
                      <a:prstDash val="dot"/>
                      <a:round/>
                      <a:headEnd type="none" w="med" len="med"/>
                      <a:tailEnd type="none" w="med" len="med"/>
                    </a:lnB>
                  </a:tcPr>
                </a:tc>
                <a:tc gridSpan="2">
                  <a:txBody>
                    <a:bodyPr/>
                    <a:lstStyle/>
                    <a:p>
                      <a:pPr algn="l" fontAlgn="b"/>
                      <a:r>
                        <a:rPr lang="en-US" sz="700" b="0" i="0" u="none" strike="noStrike">
                          <a:effectLst/>
                          <a:latin typeface="Arial" panose="020B0604020202020204" pitchFamily="34" charset="0"/>
                        </a:rPr>
                        <a:t> $               5,076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775270464"/>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pattFill prst="ltUpDiag">
                      <a:fgClr>
                        <a:srgbClr val="000000"/>
                      </a:fgClr>
                      <a:bgClr>
                        <a:srgbClr val="FFFFFF"/>
                      </a:bgClr>
                    </a:pattFill>
                  </a:tcPr>
                </a:tc>
                <a:tc>
                  <a:txBody>
                    <a:bodyPr/>
                    <a:lstStyle/>
                    <a:p>
                      <a:pPr algn="l" fontAlgn="ctr"/>
                      <a:endParaRPr lang="en-US" sz="700" b="0" i="0" u="none" strike="noStrike">
                        <a:effectLst/>
                        <a:latin typeface="Arial" panose="020B0604020202020204" pitchFamily="34" charset="0"/>
                      </a:endParaRPr>
                    </a:p>
                  </a:txBody>
                  <a:tcPr marL="0" marR="0" marT="0" marB="0" anchor="ctr">
                    <a:lnL>
                      <a:noFill/>
                    </a:lnL>
                    <a:lnR>
                      <a:noFill/>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en-US" sz="700" b="0" i="0" u="none" strike="noStrike">
                        <a:effectLst/>
                        <a:latin typeface="Arial" panose="020B0604020202020204" pitchFamily="34" charset="0"/>
                      </a:endParaRPr>
                    </a:p>
                  </a:txBody>
                  <a:tcPr marL="0" marR="0" marT="0" marB="0" anchor="ctr">
                    <a:lnL>
                      <a:noFill/>
                    </a:lnL>
                    <a:lnR>
                      <a:noFill/>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758482612"/>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gridSpan="2">
                  <a:txBody>
                    <a:bodyPr/>
                    <a:lstStyle/>
                    <a:p>
                      <a:pPr algn="r" fontAlgn="ctr"/>
                      <a:r>
                        <a:rPr lang="en-US" sz="700" b="1" i="0" u="none" strike="noStrike">
                          <a:effectLst/>
                          <a:latin typeface="Arial" panose="020B0604020202020204" pitchFamily="34" charset="0"/>
                        </a:rPr>
                        <a:t>Total Inventory</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5D9F1"/>
                    </a:solidFill>
                  </a:tcPr>
                </a:tc>
                <a:tc hMerge="1">
                  <a:txBody>
                    <a:bodyPr/>
                    <a:lstStyle/>
                    <a:p>
                      <a:endParaRPr lang="en-US"/>
                    </a:p>
                  </a:txBody>
                  <a:tcPr/>
                </a:tc>
                <a:tc gridSpan="2">
                  <a:txBody>
                    <a:bodyPr/>
                    <a:lstStyle/>
                    <a:p>
                      <a:pPr algn="l" fontAlgn="ctr"/>
                      <a:r>
                        <a:rPr lang="en-US" sz="700" b="0" i="0" u="none" strike="noStrike">
                          <a:effectLst/>
                          <a:latin typeface="Arial" panose="020B0604020202020204" pitchFamily="34" charset="0"/>
                        </a:rPr>
                        <a:t> $            678,778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hMerge="1">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82175710"/>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gridSpan="2">
                  <a:txBody>
                    <a:bodyPr/>
                    <a:lstStyle/>
                    <a:p>
                      <a:pPr algn="r" fontAlgn="ctr"/>
                      <a:r>
                        <a:rPr lang="en-US" sz="700" b="1" i="0" u="none" strike="noStrike">
                          <a:effectLst/>
                          <a:latin typeface="Arial" panose="020B0604020202020204" pitchFamily="34" charset="0"/>
                        </a:rPr>
                        <a:t>Inventory Per Financial Statement</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hMerge="1">
                  <a:txBody>
                    <a:bodyPr/>
                    <a:lstStyle/>
                    <a:p>
                      <a:endParaRPr lang="en-US"/>
                    </a:p>
                  </a:txBody>
                  <a:tcPr/>
                </a:tc>
                <a:tc gridSpan="2">
                  <a:txBody>
                    <a:bodyPr/>
                    <a:lstStyle/>
                    <a:p>
                      <a:pPr algn="l" fontAlgn="ctr"/>
                      <a:r>
                        <a:rPr lang="en-US" sz="700" b="0" i="0" u="none" strike="noStrike">
                          <a:effectLst/>
                          <a:latin typeface="Arial" panose="020B0604020202020204" pitchFamily="34" charset="0"/>
                        </a:rPr>
                        <a:t> $            627,903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013040696"/>
                  </a:ext>
                </a:extLst>
              </a:tr>
              <a:tr h="26541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gridSpan="2">
                  <a:txBody>
                    <a:bodyPr/>
                    <a:lstStyle/>
                    <a:p>
                      <a:pPr algn="r" fontAlgn="ctr"/>
                      <a:r>
                        <a:rPr lang="en-US" sz="700" b="1" i="0" u="none" strike="noStrike">
                          <a:effectLst/>
                          <a:latin typeface="Arial" panose="020B0604020202020204" pitchFamily="34" charset="0"/>
                        </a:rPr>
                        <a:t>Difference</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hMerge="1">
                  <a:txBody>
                    <a:bodyPr/>
                    <a:lstStyle/>
                    <a:p>
                      <a:endParaRPr lang="en-US"/>
                    </a:p>
                  </a:txBody>
                  <a:tcPr/>
                </a:tc>
                <a:tc gridSpan="2">
                  <a:txBody>
                    <a:bodyPr/>
                    <a:lstStyle/>
                    <a:p>
                      <a:pPr algn="l" fontAlgn="ctr"/>
                      <a:r>
                        <a:rPr lang="en-US" sz="700" b="0" i="0" u="none" strike="noStrike">
                          <a:effectLst/>
                          <a:latin typeface="Arial" panose="020B0604020202020204" pitchFamily="34" charset="0"/>
                        </a:rPr>
                        <a:t> $             50,875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hMerge="1">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r>
                        <a:rPr lang="en-US" sz="1400" b="0" i="0" u="none" strike="noStrike" dirty="0">
                          <a:effectLst/>
                          <a:latin typeface="Arial" panose="020B0604020202020204" pitchFamily="34" charset="0"/>
                        </a:rPr>
                        <a:t>   8.10%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pattFill prst="ltUpDiag">
                      <a:fgClr>
                        <a:srgbClr val="000000"/>
                      </a:fgClr>
                      <a:bgClr>
                        <a:srgbClr val="FFFFFF"/>
                      </a:bgClr>
                    </a:pattFill>
                  </a:tcPr>
                </a:tc>
                <a:tc>
                  <a:txBody>
                    <a:bodyPr/>
                    <a:lstStyle/>
                    <a:p>
                      <a:pPr algn="l" fontAlgn="b"/>
                      <a:endParaRPr lang="en-US" sz="7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0366018"/>
                  </a:ext>
                </a:extLst>
              </a:tr>
              <a:tr h="592489">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ltUpDiag">
                      <a:fgClr>
                        <a:srgbClr val="000000"/>
                      </a:fgClr>
                      <a:bgClr>
                        <a:srgbClr val="FFFFFF"/>
                      </a:bgClr>
                    </a:patt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ltUpDiag">
                      <a:fgClr>
                        <a:srgbClr val="000000"/>
                      </a:fgClr>
                      <a:bgClr>
                        <a:srgbClr val="FFFFFF"/>
                      </a:bgClr>
                    </a:pattFill>
                  </a:tcPr>
                </a:tc>
                <a:tc gridSpan="2">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ltUpDiag">
                      <a:fgClr>
                        <a:srgbClr val="000000"/>
                      </a:fgClr>
                      <a:bgClr>
                        <a:srgbClr val="FFFFFF"/>
                      </a:bgClr>
                    </a:pattFill>
                  </a:tcPr>
                </a:tc>
                <a:tc hMerge="1">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pattFill prst="ltUpDiag">
                      <a:fgClr>
                        <a:srgbClr val="000000"/>
                      </a:fgClr>
                      <a:bgClr>
                        <a:srgbClr val="FFFFFF"/>
                      </a:bgClr>
                    </a:pattFill>
                  </a:tcPr>
                </a:tc>
                <a:tc>
                  <a:txBody>
                    <a:bodyPr/>
                    <a:lstStyle/>
                    <a:p>
                      <a:pPr algn="l" fontAlgn="b"/>
                      <a:r>
                        <a:rPr lang="en-US" sz="7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pattFill prst="ltUpDiag">
                      <a:fgClr>
                        <a:srgbClr val="000000"/>
                      </a:fgClr>
                      <a:bgClr>
                        <a:srgbClr val="FFFFFF"/>
                      </a:bgClr>
                    </a:pattFill>
                  </a:tcPr>
                </a:tc>
                <a:tc>
                  <a:txBody>
                    <a:bodyPr/>
                    <a:lstStyle/>
                    <a:p>
                      <a:pPr algn="r" fontAlgn="b"/>
                      <a:r>
                        <a:rPr lang="en-US" sz="700" b="0" i="0" u="none" strike="noStrike" dirty="0">
                          <a:effectLst/>
                          <a:latin typeface="Arial" panose="020B0604020202020204" pitchFamily="34" charset="0"/>
                        </a:rPr>
                        <a:t>8.10%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0126929"/>
                  </a:ext>
                </a:extLst>
              </a:tr>
            </a:tbl>
          </a:graphicData>
        </a:graphic>
      </p:graphicFrame>
    </p:spTree>
    <p:extLst>
      <p:ext uri="{BB962C8B-B14F-4D97-AF65-F5344CB8AC3E}">
        <p14:creationId xmlns:p14="http://schemas.microsoft.com/office/powerpoint/2010/main" val="4266040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565E9-D88A-55D3-9D42-BD1C24B6DE9F}"/>
              </a:ext>
            </a:extLst>
          </p:cNvPr>
          <p:cNvSpPr>
            <a:spLocks noGrp="1"/>
          </p:cNvSpPr>
          <p:nvPr>
            <p:ph type="title"/>
          </p:nvPr>
        </p:nvSpPr>
        <p:spPr>
          <a:xfrm>
            <a:off x="301843" y="363984"/>
            <a:ext cx="5610685" cy="1322773"/>
          </a:xfrm>
        </p:spPr>
        <p:txBody>
          <a:bodyPr/>
          <a:lstStyle/>
          <a:p>
            <a:br>
              <a:rPr lang="en-US" sz="1800" dirty="0"/>
            </a:br>
            <a:br>
              <a:rPr lang="en-US" sz="1800" dirty="0"/>
            </a:br>
            <a:r>
              <a:rPr lang="en-US" sz="2400" dirty="0">
                <a:solidFill>
                  <a:schemeClr val="bg1"/>
                </a:solidFill>
              </a:rPr>
              <a:t>the good, the bad and </a:t>
            </a:r>
            <a:br>
              <a:rPr lang="en-US" sz="2400" dirty="0">
                <a:solidFill>
                  <a:schemeClr val="bg1"/>
                </a:solidFill>
              </a:rPr>
            </a:br>
            <a:r>
              <a:rPr lang="en-US" sz="2400" dirty="0">
                <a:solidFill>
                  <a:schemeClr val="bg1"/>
                </a:solidFill>
              </a:rPr>
              <a:t>the downright ugly</a:t>
            </a:r>
            <a:br>
              <a:rPr lang="en-US" sz="1800" i="1" dirty="0"/>
            </a:br>
            <a:br>
              <a:rPr lang="en-US" sz="1800" i="1" dirty="0"/>
            </a:br>
            <a:br>
              <a:rPr lang="en-US" sz="1800" i="1" dirty="0"/>
            </a:br>
            <a:br>
              <a:rPr lang="en-US" sz="1800" i="1" dirty="0"/>
            </a:br>
            <a:br>
              <a:rPr lang="en-US" sz="1800" dirty="0"/>
            </a:br>
            <a:r>
              <a:rPr lang="en-US" sz="1800" dirty="0"/>
              <a:t>Considerations:</a:t>
            </a:r>
          </a:p>
        </p:txBody>
      </p:sp>
      <p:sp>
        <p:nvSpPr>
          <p:cNvPr id="3" name="Content Placeholder 2">
            <a:extLst>
              <a:ext uri="{FF2B5EF4-FFF2-40B4-BE49-F238E27FC236}">
                <a16:creationId xmlns:a16="http://schemas.microsoft.com/office/drawing/2014/main" id="{4D1F66E5-D2D7-172B-46BA-FEBFE092CC7F}"/>
              </a:ext>
            </a:extLst>
          </p:cNvPr>
          <p:cNvSpPr>
            <a:spLocks noGrp="1"/>
          </p:cNvSpPr>
          <p:nvPr>
            <p:ph idx="1"/>
          </p:nvPr>
        </p:nvSpPr>
        <p:spPr>
          <a:xfrm>
            <a:off x="195309" y="1846555"/>
            <a:ext cx="5024761" cy="4821409"/>
          </a:xfrm>
        </p:spPr>
        <p:txBody>
          <a:bodyPr>
            <a:normAutofit/>
          </a:bodyPr>
          <a:lstStyle/>
          <a:p>
            <a:r>
              <a:rPr lang="en-US" sz="1600" b="1" dirty="0"/>
              <a:t>Strengths:</a:t>
            </a:r>
          </a:p>
          <a:p>
            <a:r>
              <a:rPr lang="en-US" sz="1600" b="1" dirty="0"/>
              <a:t>Strong wholesale numbers</a:t>
            </a:r>
          </a:p>
          <a:p>
            <a:endParaRPr lang="en-US" sz="1600" b="1" dirty="0"/>
          </a:p>
          <a:p>
            <a:r>
              <a:rPr lang="en-US" sz="1600" b="1" dirty="0"/>
              <a:t>Opportunities:</a:t>
            </a:r>
          </a:p>
          <a:p>
            <a:pPr marL="285750" indent="-285750">
              <a:buFont typeface="Arial" panose="020B0604020202020204" pitchFamily="34" charset="0"/>
              <a:buChar char="•"/>
            </a:pPr>
            <a:r>
              <a:rPr lang="en-US" sz="1600" b="1" dirty="0"/>
              <a:t>Great training opportunity</a:t>
            </a:r>
          </a:p>
          <a:p>
            <a:pPr marL="633222" lvl="1" indent="-285750">
              <a:buFont typeface="Arial" panose="020B0604020202020204" pitchFamily="34" charset="0"/>
              <a:buChar char="•"/>
            </a:pPr>
            <a:r>
              <a:rPr lang="en-US" sz="1200" b="1" dirty="0"/>
              <a:t>Train/re-train staff to manage &amp; track inventory</a:t>
            </a:r>
          </a:p>
          <a:p>
            <a:pPr marL="633222" lvl="1" indent="-285750">
              <a:buFont typeface="Arial" panose="020B0604020202020204" pitchFamily="34" charset="0"/>
              <a:buChar char="•"/>
            </a:pPr>
            <a:r>
              <a:rPr lang="en-US" sz="1200" b="1" dirty="0"/>
              <a:t>Adjust internal pricing/stop subsidizing other departments</a:t>
            </a:r>
          </a:p>
          <a:p>
            <a:pPr marL="285750" indent="-285750">
              <a:buFont typeface="Arial" panose="020B0604020202020204" pitchFamily="34" charset="0"/>
              <a:buChar char="•"/>
            </a:pPr>
            <a:r>
              <a:rPr lang="en-US" sz="1600" b="1" dirty="0"/>
              <a:t>Bringing in new people</a:t>
            </a:r>
          </a:p>
          <a:p>
            <a:pPr marL="633222" lvl="1" indent="-285750">
              <a:buFont typeface="Arial" panose="020B0604020202020204" pitchFamily="34" charset="0"/>
              <a:buChar char="•"/>
            </a:pPr>
            <a:r>
              <a:rPr lang="en-US" sz="1200" b="1" dirty="0"/>
              <a:t>Fresh eyes/outside perspective</a:t>
            </a:r>
          </a:p>
          <a:p>
            <a:pPr marL="633222" lvl="1" indent="-285750">
              <a:buFont typeface="Arial" panose="020B0604020202020204" pitchFamily="34" charset="0"/>
              <a:buChar char="•"/>
            </a:pPr>
            <a:r>
              <a:rPr lang="en-US" sz="1200" b="1" dirty="0"/>
              <a:t>New focus on creating a profitable department</a:t>
            </a:r>
          </a:p>
          <a:p>
            <a:pPr marL="285750" indent="-285750">
              <a:buFont typeface="Arial" panose="020B0604020202020204" pitchFamily="34" charset="0"/>
              <a:buChar char="•"/>
            </a:pPr>
            <a:endParaRPr lang="en-US" sz="1000" dirty="0"/>
          </a:p>
          <a:p>
            <a:pPr lvl="1" indent="0">
              <a:buNone/>
            </a:pPr>
            <a:endParaRPr lang="en-US" sz="1000" dirty="0"/>
          </a:p>
          <a:p>
            <a:pPr marL="633222" lvl="1" indent="-285750">
              <a:buFont typeface="Arial" panose="020B0604020202020204" pitchFamily="34" charset="0"/>
              <a:buChar char="•"/>
            </a:pPr>
            <a:endParaRPr lang="en-US" sz="1000" dirty="0"/>
          </a:p>
          <a:p>
            <a:pPr marL="633222" lvl="1" indent="-285750">
              <a:buFont typeface="Arial" panose="020B0604020202020204" pitchFamily="34" charset="0"/>
              <a:buChar char="•"/>
            </a:pPr>
            <a:endParaRPr lang="en-US" sz="1000" dirty="0"/>
          </a:p>
          <a:p>
            <a:endParaRPr lang="en-US" sz="1400" dirty="0"/>
          </a:p>
        </p:txBody>
      </p:sp>
      <p:sp>
        <p:nvSpPr>
          <p:cNvPr id="5" name="TextBox 4">
            <a:extLst>
              <a:ext uri="{FF2B5EF4-FFF2-40B4-BE49-F238E27FC236}">
                <a16:creationId xmlns:a16="http://schemas.microsoft.com/office/drawing/2014/main" id="{EAFBE1DC-A4F7-1BEB-C1FD-A231D948C06D}"/>
              </a:ext>
            </a:extLst>
          </p:cNvPr>
          <p:cNvSpPr txBox="1"/>
          <p:nvPr/>
        </p:nvSpPr>
        <p:spPr>
          <a:xfrm>
            <a:off x="5113538" y="2015232"/>
            <a:ext cx="6338656" cy="3600986"/>
          </a:xfrm>
          <a:prstGeom prst="rect">
            <a:avLst/>
          </a:prstGeom>
          <a:noFill/>
        </p:spPr>
        <p:txBody>
          <a:bodyPr wrap="square" rtlCol="0">
            <a:spAutoFit/>
          </a:bodyPr>
          <a:lstStyle/>
          <a:p>
            <a:r>
              <a:rPr lang="en-US" sz="1600" b="1" dirty="0">
                <a:solidFill>
                  <a:srgbClr val="FFFF00"/>
                </a:solidFill>
              </a:rPr>
              <a:t>Weaknesses:</a:t>
            </a:r>
          </a:p>
          <a:p>
            <a:endParaRPr lang="en-US" sz="1600" b="1" dirty="0">
              <a:solidFill>
                <a:srgbClr val="FFFF00"/>
              </a:solidFill>
            </a:endParaRPr>
          </a:p>
          <a:p>
            <a:pPr marL="285750" indent="-285750">
              <a:buFont typeface="Arial" panose="020B0604020202020204" pitchFamily="34" charset="0"/>
              <a:buChar char="•"/>
            </a:pPr>
            <a:r>
              <a:rPr lang="en-US" sz="1400" b="1" dirty="0">
                <a:solidFill>
                  <a:srgbClr val="FFFF00"/>
                </a:solidFill>
              </a:rPr>
              <a:t>46% obsolete parts  with accumulated return reserve not being used</a:t>
            </a:r>
          </a:p>
          <a:p>
            <a:pPr marL="285750" indent="-285750">
              <a:buFont typeface="Arial" panose="020B0604020202020204" pitchFamily="34" charset="0"/>
              <a:buChar char="•"/>
            </a:pPr>
            <a:r>
              <a:rPr lang="en-US" sz="1400" b="1" dirty="0">
                <a:solidFill>
                  <a:srgbClr val="FFFF00"/>
                </a:solidFill>
              </a:rPr>
              <a:t>50% of purchases are from non-factory sources</a:t>
            </a:r>
          </a:p>
          <a:p>
            <a:pPr marL="285750" indent="-285750">
              <a:buFont typeface="Arial" panose="020B0604020202020204" pitchFamily="34" charset="0"/>
              <a:buChar char="•"/>
            </a:pPr>
            <a:r>
              <a:rPr lang="en-US" sz="1400" b="1" dirty="0">
                <a:solidFill>
                  <a:srgbClr val="FFFF00"/>
                </a:solidFill>
              </a:rPr>
              <a:t>Overstaffed</a:t>
            </a:r>
          </a:p>
          <a:p>
            <a:pPr marL="285750" indent="-285750">
              <a:buFont typeface="Arial" panose="020B0604020202020204" pitchFamily="34" charset="0"/>
              <a:buChar char="•"/>
            </a:pPr>
            <a:r>
              <a:rPr lang="en-US" sz="1400" b="1" dirty="0">
                <a:solidFill>
                  <a:srgbClr val="FFFF00"/>
                </a:solidFill>
              </a:rPr>
              <a:t>Barely making a profit ( $902 YTD)</a:t>
            </a:r>
          </a:p>
          <a:p>
            <a:pPr marL="285750" indent="-285750">
              <a:buFont typeface="Arial" panose="020B0604020202020204" pitchFamily="34" charset="0"/>
              <a:buChar char="•"/>
            </a:pPr>
            <a:r>
              <a:rPr lang="en-US" sz="1400" b="1" dirty="0">
                <a:solidFill>
                  <a:srgbClr val="FFFF00"/>
                </a:solidFill>
              </a:rPr>
              <a:t>Bloated # of cores on hand ( $22,881)</a:t>
            </a:r>
          </a:p>
          <a:p>
            <a:pPr marL="285750" indent="-285750">
              <a:buFont typeface="Arial" panose="020B0604020202020204" pitchFamily="34" charset="0"/>
              <a:buChar char="•"/>
            </a:pPr>
            <a:r>
              <a:rPr lang="en-US" sz="1400" b="1" dirty="0">
                <a:solidFill>
                  <a:srgbClr val="FFFF00"/>
                </a:solidFill>
              </a:rPr>
              <a:t>Excessive inventory adjustments to remove parts ( 410 parts numbers, -$4,730)</a:t>
            </a:r>
          </a:p>
          <a:p>
            <a:endParaRPr lang="en-US" sz="1400" b="1" dirty="0">
              <a:solidFill>
                <a:srgbClr val="FFFF00"/>
              </a:solidFill>
            </a:endParaRPr>
          </a:p>
          <a:p>
            <a:r>
              <a:rPr lang="en-US" sz="1400" b="1" dirty="0">
                <a:solidFill>
                  <a:srgbClr val="FFFF00"/>
                </a:solidFill>
              </a:rPr>
              <a:t>Threats:</a:t>
            </a:r>
          </a:p>
          <a:p>
            <a:endParaRPr lang="en-US" sz="1400" b="1" dirty="0">
              <a:solidFill>
                <a:srgbClr val="FFFF00"/>
              </a:solidFill>
            </a:endParaRPr>
          </a:p>
          <a:p>
            <a:pPr marL="285750" indent="-285750">
              <a:buFont typeface="Arial" panose="020B0604020202020204" pitchFamily="34" charset="0"/>
              <a:buChar char="•"/>
            </a:pPr>
            <a:r>
              <a:rPr lang="en-US" sz="1400" b="1" dirty="0">
                <a:solidFill>
                  <a:srgbClr val="FFFF00"/>
                </a:solidFill>
              </a:rPr>
              <a:t>Financials are borderline at best.</a:t>
            </a:r>
          </a:p>
          <a:p>
            <a:pPr marL="285750" indent="-285750">
              <a:buFont typeface="Arial" panose="020B0604020202020204" pitchFamily="34" charset="0"/>
              <a:buChar char="•"/>
            </a:pPr>
            <a:r>
              <a:rPr lang="en-US" sz="1400" b="1" dirty="0">
                <a:solidFill>
                  <a:srgbClr val="FFFF00"/>
                </a:solidFill>
              </a:rPr>
              <a:t>Excessive receivables over 60 days</a:t>
            </a:r>
          </a:p>
          <a:p>
            <a:pPr marL="285750" indent="-285750">
              <a:buFont typeface="Arial" panose="020B0604020202020204" pitchFamily="34" charset="0"/>
              <a:buChar char="•"/>
            </a:pPr>
            <a:r>
              <a:rPr lang="en-US" sz="1400" b="1" dirty="0">
                <a:solidFill>
                  <a:srgbClr val="FFFF00"/>
                </a:solidFill>
              </a:rPr>
              <a:t>Wouldn’t take much to put department in the red.</a:t>
            </a:r>
          </a:p>
          <a:p>
            <a:endParaRPr lang="en-US" sz="1400" b="1" dirty="0">
              <a:solidFill>
                <a:srgbClr val="FFFF00"/>
              </a:solidFill>
            </a:endParaRPr>
          </a:p>
        </p:txBody>
      </p:sp>
    </p:spTree>
    <p:extLst>
      <p:ext uri="{BB962C8B-B14F-4D97-AF65-F5344CB8AC3E}">
        <p14:creationId xmlns:p14="http://schemas.microsoft.com/office/powerpoint/2010/main" val="1371459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33E3475-4816-A381-13B6-096845F878F6}"/>
              </a:ext>
            </a:extLst>
          </p:cNvPr>
          <p:cNvSpPr>
            <a:spLocks noGrp="1"/>
          </p:cNvSpPr>
          <p:nvPr>
            <p:ph type="ftr" sz="quarter" idx="11"/>
          </p:nvPr>
        </p:nvSpPr>
        <p:spPr>
          <a:xfrm>
            <a:off x="760938" y="457199"/>
            <a:ext cx="9297462" cy="382555"/>
          </a:xfrm>
        </p:spPr>
        <p:txBody>
          <a:bodyPr/>
          <a:lstStyle/>
          <a:p>
            <a:r>
              <a:rPr lang="en-US" sz="2400" dirty="0"/>
              <a:t>WE HAVE 9 EMPLOYEES – DO WE NEED THEM????</a:t>
            </a:r>
          </a:p>
        </p:txBody>
      </p:sp>
      <p:sp>
        <p:nvSpPr>
          <p:cNvPr id="4" name="Slide Number Placeholder 3">
            <a:extLst>
              <a:ext uri="{FF2B5EF4-FFF2-40B4-BE49-F238E27FC236}">
                <a16:creationId xmlns:a16="http://schemas.microsoft.com/office/drawing/2014/main" id="{8B4F66D7-576F-0364-C1C4-F4E8BB8A50B7}"/>
              </a:ext>
            </a:extLst>
          </p:cNvPr>
          <p:cNvSpPr>
            <a:spLocks noGrp="1"/>
          </p:cNvSpPr>
          <p:nvPr>
            <p:ph type="sldNum" sz="quarter" idx="12"/>
          </p:nvPr>
        </p:nvSpPr>
        <p:spPr/>
        <p:txBody>
          <a:bodyPr/>
          <a:lstStyle/>
          <a:p>
            <a:fld id="{48F63A3B-78C7-47BE-AE5E-E10140E04643}" type="slidenum">
              <a:rPr lang="en-US" smtClean="0"/>
              <a:pPr/>
              <a:t>9</a:t>
            </a:fld>
            <a:endParaRPr lang="en-US" dirty="0"/>
          </a:p>
        </p:txBody>
      </p:sp>
      <p:sp>
        <p:nvSpPr>
          <p:cNvPr id="19" name="TextBox 18">
            <a:extLst>
              <a:ext uri="{FF2B5EF4-FFF2-40B4-BE49-F238E27FC236}">
                <a16:creationId xmlns:a16="http://schemas.microsoft.com/office/drawing/2014/main" id="{97D8747F-A57E-503D-0394-FEAB6F13ADE9}"/>
              </a:ext>
            </a:extLst>
          </p:cNvPr>
          <p:cNvSpPr txBox="1"/>
          <p:nvPr/>
        </p:nvSpPr>
        <p:spPr>
          <a:xfrm>
            <a:off x="2006353" y="1233996"/>
            <a:ext cx="8052046" cy="1200329"/>
          </a:xfrm>
          <a:prstGeom prst="rect">
            <a:avLst/>
          </a:prstGeom>
          <a:noFill/>
        </p:spPr>
        <p:txBody>
          <a:bodyPr wrap="square" rtlCol="0">
            <a:spAutoFit/>
          </a:bodyPr>
          <a:lstStyle/>
          <a:p>
            <a:r>
              <a:rPr lang="en-US" dirty="0"/>
              <a:t>NADA Guide for Domestics is $ 45,000 Parts Sales per Parts Employee </a:t>
            </a:r>
          </a:p>
          <a:p>
            <a:r>
              <a:rPr lang="en-US" dirty="0"/>
              <a:t>                                                        or $ 15,000 Parts Gross per Parts Employee  </a:t>
            </a:r>
          </a:p>
          <a:p>
            <a:endParaRPr lang="en-US" dirty="0"/>
          </a:p>
          <a:p>
            <a:r>
              <a:rPr lang="en-US" dirty="0"/>
              <a:t>We’re over staffed at our current sales and gross profit performance.   </a:t>
            </a:r>
          </a:p>
        </p:txBody>
      </p:sp>
      <p:graphicFrame>
        <p:nvGraphicFramePr>
          <p:cNvPr id="21" name="Table 20">
            <a:extLst>
              <a:ext uri="{FF2B5EF4-FFF2-40B4-BE49-F238E27FC236}">
                <a16:creationId xmlns:a16="http://schemas.microsoft.com/office/drawing/2014/main" id="{E82AED1A-0B7E-69F9-BFCD-C6F0B035EFD3}"/>
              </a:ext>
            </a:extLst>
          </p:cNvPr>
          <p:cNvGraphicFramePr>
            <a:graphicFrameLocks noGrp="1"/>
          </p:cNvGraphicFramePr>
          <p:nvPr>
            <p:extLst>
              <p:ext uri="{D42A27DB-BD31-4B8C-83A1-F6EECF244321}">
                <p14:modId xmlns:p14="http://schemas.microsoft.com/office/powerpoint/2010/main" val="1346170464"/>
              </p:ext>
            </p:extLst>
          </p:nvPr>
        </p:nvGraphicFramePr>
        <p:xfrm>
          <a:off x="1474237" y="2434325"/>
          <a:ext cx="9154866" cy="1259448"/>
        </p:xfrm>
        <a:graphic>
          <a:graphicData uri="http://schemas.openxmlformats.org/drawingml/2006/table">
            <a:tbl>
              <a:tblPr/>
              <a:tblGrid>
                <a:gridCol w="1525811">
                  <a:extLst>
                    <a:ext uri="{9D8B030D-6E8A-4147-A177-3AD203B41FA5}">
                      <a16:colId xmlns:a16="http://schemas.microsoft.com/office/drawing/2014/main" val="307737075"/>
                    </a:ext>
                  </a:extLst>
                </a:gridCol>
                <a:gridCol w="1545319">
                  <a:extLst>
                    <a:ext uri="{9D8B030D-6E8A-4147-A177-3AD203B41FA5}">
                      <a16:colId xmlns:a16="http://schemas.microsoft.com/office/drawing/2014/main" val="1240103887"/>
                    </a:ext>
                  </a:extLst>
                </a:gridCol>
                <a:gridCol w="1506303">
                  <a:extLst>
                    <a:ext uri="{9D8B030D-6E8A-4147-A177-3AD203B41FA5}">
                      <a16:colId xmlns:a16="http://schemas.microsoft.com/office/drawing/2014/main" val="2954596996"/>
                    </a:ext>
                  </a:extLst>
                </a:gridCol>
                <a:gridCol w="1525811">
                  <a:extLst>
                    <a:ext uri="{9D8B030D-6E8A-4147-A177-3AD203B41FA5}">
                      <a16:colId xmlns:a16="http://schemas.microsoft.com/office/drawing/2014/main" val="1791556372"/>
                    </a:ext>
                  </a:extLst>
                </a:gridCol>
                <a:gridCol w="1525811">
                  <a:extLst>
                    <a:ext uri="{9D8B030D-6E8A-4147-A177-3AD203B41FA5}">
                      <a16:colId xmlns:a16="http://schemas.microsoft.com/office/drawing/2014/main" val="3980778007"/>
                    </a:ext>
                  </a:extLst>
                </a:gridCol>
                <a:gridCol w="1525811">
                  <a:extLst>
                    <a:ext uri="{9D8B030D-6E8A-4147-A177-3AD203B41FA5}">
                      <a16:colId xmlns:a16="http://schemas.microsoft.com/office/drawing/2014/main" val="1376482195"/>
                    </a:ext>
                  </a:extLst>
                </a:gridCol>
              </a:tblGrid>
              <a:tr h="126350">
                <a:tc gridSpan="6">
                  <a:txBody>
                    <a:bodyPr/>
                    <a:lstStyle/>
                    <a:p>
                      <a:pPr algn="ctr" fontAlgn="b"/>
                      <a:r>
                        <a:rPr lang="en-US" sz="1000" b="1" i="0" u="none" strike="noStrike">
                          <a:solidFill>
                            <a:srgbClr val="FFFFFF"/>
                          </a:solidFill>
                          <a:effectLst/>
                          <a:latin typeface="Arial" panose="020B0604020202020204" pitchFamily="34" charset="0"/>
                        </a:rPr>
                        <a:t>Parts Employee Productivity MTD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91702641"/>
                  </a:ext>
                </a:extLst>
              </a:tr>
              <a:tr h="119331">
                <a:tc>
                  <a:txBody>
                    <a:bodyPr/>
                    <a:lstStyle/>
                    <a:p>
                      <a:pPr algn="l" fontAlgn="b"/>
                      <a:r>
                        <a:rPr lang="en-US" sz="1000" b="0" i="0" u="none" strike="noStrike">
                          <a:effectLst/>
                          <a:latin typeface="Arial" panose="020B0604020202020204" pitchFamily="34" charset="0"/>
                        </a:rPr>
                        <a:t>Category</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Dollar Amount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Employees</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Per Employee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8443888"/>
                  </a:ext>
                </a:extLst>
              </a:tr>
              <a:tr h="238662">
                <a:tc>
                  <a:txBody>
                    <a:bodyPr/>
                    <a:lstStyle/>
                    <a:p>
                      <a:pPr algn="l" fontAlgn="b"/>
                      <a:r>
                        <a:rPr lang="en-US" sz="1000" b="0" i="0" u="none" strike="noStrike">
                          <a:effectLst/>
                          <a:latin typeface="Arial" panose="020B0604020202020204" pitchFamily="34" charset="0"/>
                        </a:rPr>
                        <a:t>Sales (Total)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 $                       208,264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effectLst/>
                          <a:latin typeface="Arial" panose="020B0604020202020204" pitchFamily="34" charset="0"/>
                        </a:rPr>
                        <a:t>9.00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23,140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4131371333"/>
                  </a:ext>
                </a:extLst>
              </a:tr>
              <a:tr h="238662">
                <a:tc>
                  <a:txBody>
                    <a:bodyPr/>
                    <a:lstStyle/>
                    <a:p>
                      <a:pPr algn="l" fontAlgn="b"/>
                      <a:r>
                        <a:rPr lang="en-US" sz="1000" b="0" i="0" u="none" strike="noStrike">
                          <a:effectLst/>
                          <a:latin typeface="Arial" panose="020B0604020202020204" pitchFamily="34" charset="0"/>
                        </a:rPr>
                        <a:t>Gross Profit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 $                        47,126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9.00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5,236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383432497"/>
                  </a:ext>
                </a:extLst>
              </a:tr>
              <a:tr h="238662">
                <a:tc>
                  <a:txBody>
                    <a:bodyPr/>
                    <a:lstStyle/>
                    <a:p>
                      <a:pPr algn="l" fontAlgn="b"/>
                      <a:r>
                        <a:rPr lang="en-US" sz="1000" b="0" i="0" u="none" strike="noStrike">
                          <a:effectLst/>
                          <a:latin typeface="Arial" panose="020B0604020202020204" pitchFamily="34" charset="0"/>
                        </a:rPr>
                        <a:t>Expenses (Total)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 $                        47,013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9.00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5,224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3983736744"/>
                  </a:ext>
                </a:extLst>
              </a:tr>
              <a:tr h="238662">
                <a:tc>
                  <a:txBody>
                    <a:bodyPr/>
                    <a:lstStyle/>
                    <a:p>
                      <a:pPr algn="l" fontAlgn="b"/>
                      <a:r>
                        <a:rPr lang="en-US" sz="1000" b="0" i="0" u="none" strike="noStrike">
                          <a:effectLst/>
                          <a:latin typeface="Arial" panose="020B0604020202020204" pitchFamily="34" charset="0"/>
                        </a:rPr>
                        <a:t>Department Net Profit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113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9.00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13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2578865039"/>
                  </a:ext>
                </a:extLst>
              </a:tr>
            </a:tbl>
          </a:graphicData>
        </a:graphic>
      </p:graphicFrame>
      <p:sp>
        <p:nvSpPr>
          <p:cNvPr id="22" name="TextBox 21">
            <a:extLst>
              <a:ext uri="{FF2B5EF4-FFF2-40B4-BE49-F238E27FC236}">
                <a16:creationId xmlns:a16="http://schemas.microsoft.com/office/drawing/2014/main" id="{6C67247D-CFB5-2D0D-C1BE-4BFB11AB1317}"/>
              </a:ext>
            </a:extLst>
          </p:cNvPr>
          <p:cNvSpPr txBox="1"/>
          <p:nvPr/>
        </p:nvSpPr>
        <p:spPr>
          <a:xfrm>
            <a:off x="1917577" y="3950563"/>
            <a:ext cx="6873741" cy="369332"/>
          </a:xfrm>
          <a:prstGeom prst="rect">
            <a:avLst/>
          </a:prstGeom>
          <a:noFill/>
        </p:spPr>
        <p:txBody>
          <a:bodyPr wrap="none" rtlCol="0">
            <a:spAutoFit/>
          </a:bodyPr>
          <a:lstStyle/>
          <a:p>
            <a:r>
              <a:rPr lang="en-US" dirty="0"/>
              <a:t>With no change in Sales or Gross Profit, we should have 5 employees .  </a:t>
            </a:r>
          </a:p>
        </p:txBody>
      </p:sp>
      <p:graphicFrame>
        <p:nvGraphicFramePr>
          <p:cNvPr id="23" name="Table 22">
            <a:extLst>
              <a:ext uri="{FF2B5EF4-FFF2-40B4-BE49-F238E27FC236}">
                <a16:creationId xmlns:a16="http://schemas.microsoft.com/office/drawing/2014/main" id="{BBDD7A24-7259-12A1-B11E-6B29387FF5A7}"/>
              </a:ext>
            </a:extLst>
          </p:cNvPr>
          <p:cNvGraphicFramePr>
            <a:graphicFrameLocks noGrp="1"/>
          </p:cNvGraphicFramePr>
          <p:nvPr>
            <p:extLst>
              <p:ext uri="{D42A27DB-BD31-4B8C-83A1-F6EECF244321}">
                <p14:modId xmlns:p14="http://schemas.microsoft.com/office/powerpoint/2010/main" val="3204567668"/>
              </p:ext>
            </p:extLst>
          </p:nvPr>
        </p:nvGraphicFramePr>
        <p:xfrm>
          <a:off x="1474237" y="4492101"/>
          <a:ext cx="9154866" cy="1270416"/>
        </p:xfrm>
        <a:graphic>
          <a:graphicData uri="http://schemas.openxmlformats.org/drawingml/2006/table">
            <a:tbl>
              <a:tblPr/>
              <a:tblGrid>
                <a:gridCol w="1525811">
                  <a:extLst>
                    <a:ext uri="{9D8B030D-6E8A-4147-A177-3AD203B41FA5}">
                      <a16:colId xmlns:a16="http://schemas.microsoft.com/office/drawing/2014/main" val="977955292"/>
                    </a:ext>
                  </a:extLst>
                </a:gridCol>
                <a:gridCol w="1525811">
                  <a:extLst>
                    <a:ext uri="{9D8B030D-6E8A-4147-A177-3AD203B41FA5}">
                      <a16:colId xmlns:a16="http://schemas.microsoft.com/office/drawing/2014/main" val="1351965345"/>
                    </a:ext>
                  </a:extLst>
                </a:gridCol>
                <a:gridCol w="1525811">
                  <a:extLst>
                    <a:ext uri="{9D8B030D-6E8A-4147-A177-3AD203B41FA5}">
                      <a16:colId xmlns:a16="http://schemas.microsoft.com/office/drawing/2014/main" val="2400567563"/>
                    </a:ext>
                  </a:extLst>
                </a:gridCol>
                <a:gridCol w="1525811">
                  <a:extLst>
                    <a:ext uri="{9D8B030D-6E8A-4147-A177-3AD203B41FA5}">
                      <a16:colId xmlns:a16="http://schemas.microsoft.com/office/drawing/2014/main" val="2859585857"/>
                    </a:ext>
                  </a:extLst>
                </a:gridCol>
                <a:gridCol w="1525811">
                  <a:extLst>
                    <a:ext uri="{9D8B030D-6E8A-4147-A177-3AD203B41FA5}">
                      <a16:colId xmlns:a16="http://schemas.microsoft.com/office/drawing/2014/main" val="3556935559"/>
                    </a:ext>
                  </a:extLst>
                </a:gridCol>
                <a:gridCol w="1525811">
                  <a:extLst>
                    <a:ext uri="{9D8B030D-6E8A-4147-A177-3AD203B41FA5}">
                      <a16:colId xmlns:a16="http://schemas.microsoft.com/office/drawing/2014/main" val="4194978339"/>
                    </a:ext>
                  </a:extLst>
                </a:gridCol>
              </a:tblGrid>
              <a:tr h="146916">
                <a:tc gridSpan="6">
                  <a:txBody>
                    <a:bodyPr/>
                    <a:lstStyle/>
                    <a:p>
                      <a:pPr algn="ctr" fontAlgn="b"/>
                      <a:r>
                        <a:rPr lang="en-US" sz="1000" b="1" i="0" u="none" strike="noStrike">
                          <a:solidFill>
                            <a:srgbClr val="FFFFFF"/>
                          </a:solidFill>
                          <a:effectLst/>
                          <a:latin typeface="Arial" panose="020B0604020202020204" pitchFamily="34" charset="0"/>
                        </a:rPr>
                        <a:t>Parts Employee Productivity MTD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52274432"/>
                  </a:ext>
                </a:extLst>
              </a:tr>
              <a:tr h="146916">
                <a:tc>
                  <a:txBody>
                    <a:bodyPr/>
                    <a:lstStyle/>
                    <a:p>
                      <a:pPr algn="l" fontAlgn="b"/>
                      <a:r>
                        <a:rPr lang="en-US" sz="1000" b="0" i="0" u="none" strike="noStrike">
                          <a:effectLst/>
                          <a:latin typeface="Arial" panose="020B0604020202020204" pitchFamily="34" charset="0"/>
                        </a:rPr>
                        <a:t>Category</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Dollar Amount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Employees</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Per Employee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2551729"/>
                  </a:ext>
                </a:extLst>
              </a:tr>
              <a:tr h="241404">
                <a:tc>
                  <a:txBody>
                    <a:bodyPr/>
                    <a:lstStyle/>
                    <a:p>
                      <a:pPr algn="l" fontAlgn="b"/>
                      <a:r>
                        <a:rPr lang="en-US" sz="1000" b="0" i="0" u="none" strike="noStrike">
                          <a:effectLst/>
                          <a:latin typeface="Arial" panose="020B0604020202020204" pitchFamily="34" charset="0"/>
                        </a:rPr>
                        <a:t>Sales (Total)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 $                       208,264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effectLst/>
                          <a:latin typeface="Arial" panose="020B0604020202020204" pitchFamily="34" charset="0"/>
                        </a:rPr>
                        <a:t>5.00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41,653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1465777900"/>
                  </a:ext>
                </a:extLst>
              </a:tr>
              <a:tr h="241404">
                <a:tc>
                  <a:txBody>
                    <a:bodyPr/>
                    <a:lstStyle/>
                    <a:p>
                      <a:pPr algn="l" fontAlgn="b"/>
                      <a:r>
                        <a:rPr lang="en-US" sz="1000" b="0" i="0" u="none" strike="noStrike">
                          <a:effectLst/>
                          <a:latin typeface="Arial" panose="020B0604020202020204" pitchFamily="34" charset="0"/>
                        </a:rPr>
                        <a:t>Gross Profit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 $                        47,126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5.00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9,425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783539586"/>
                  </a:ext>
                </a:extLst>
              </a:tr>
              <a:tr h="241404">
                <a:tc>
                  <a:txBody>
                    <a:bodyPr/>
                    <a:lstStyle/>
                    <a:p>
                      <a:pPr algn="l" fontAlgn="b"/>
                      <a:r>
                        <a:rPr lang="en-US" sz="1000" b="0" i="0" u="none" strike="noStrike">
                          <a:effectLst/>
                          <a:latin typeface="Arial" panose="020B0604020202020204" pitchFamily="34" charset="0"/>
                        </a:rPr>
                        <a:t>Expenses (Total)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 $                        47,013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5.00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9,403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4112531224"/>
                  </a:ext>
                </a:extLst>
              </a:tr>
              <a:tr h="241404">
                <a:tc>
                  <a:txBody>
                    <a:bodyPr/>
                    <a:lstStyle/>
                    <a:p>
                      <a:pPr algn="l" fontAlgn="b"/>
                      <a:r>
                        <a:rPr lang="en-US" sz="1000" b="0" i="0" u="none" strike="noStrike">
                          <a:effectLst/>
                          <a:latin typeface="Arial" panose="020B0604020202020204" pitchFamily="34" charset="0"/>
                        </a:rPr>
                        <a:t>Department Net Profit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113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5.00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b"/>
                      <a:r>
                        <a:rPr lang="en-US" sz="1000" b="0" i="0" u="none" strike="noStrike">
                          <a:effectLst/>
                          <a:latin typeface="Arial" panose="020B0604020202020204" pitchFamily="34" charset="0"/>
                        </a:rPr>
                        <a: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chemeClr val="bg1"/>
                          </a:solidFill>
                          <a:effectLst/>
                          <a:latin typeface="Arial" panose="020B0604020202020204" pitchFamily="34" charset="0"/>
                        </a:rPr>
                        <a:t> $                               23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val="1090734717"/>
                  </a:ext>
                </a:extLst>
              </a:tr>
            </a:tbl>
          </a:graphicData>
        </a:graphic>
      </p:graphicFrame>
    </p:spTree>
    <p:extLst>
      <p:ext uri="{BB962C8B-B14F-4D97-AF65-F5344CB8AC3E}">
        <p14:creationId xmlns:p14="http://schemas.microsoft.com/office/powerpoint/2010/main" val="3311797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17FA41-AE03-4A0A-A9B0-817CABD09473}">
  <ds:schemaRefs>
    <ds:schemaRef ds:uri="http://schemas.microsoft.com/sharepoint/v3/contenttype/forms"/>
  </ds:schemaRefs>
</ds:datastoreItem>
</file>

<file path=customXml/itemProps2.xml><?xml version="1.0" encoding="utf-8"?>
<ds:datastoreItem xmlns:ds="http://schemas.openxmlformats.org/officeDocument/2006/customXml" ds:itemID="{A4D542F6-3184-4387-BE39-8DA735EB5504}">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52D6F65D-59DB-459C-812A-E954DE5F05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TM03090430[[fn=Banded]]</Template>
  <TotalTime>1254</TotalTime>
  <Words>2333</Words>
  <Application>Microsoft Office PowerPoint</Application>
  <PresentationFormat>Widescreen</PresentationFormat>
  <Paragraphs>633</Paragraphs>
  <Slides>17</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Congenial SemiBold</vt:lpstr>
      <vt:lpstr>Corbel</vt:lpstr>
      <vt:lpstr>Dreaming Outloud Pro</vt:lpstr>
      <vt:lpstr>Wingdings</vt:lpstr>
      <vt:lpstr>Banded</vt:lpstr>
      <vt:lpstr>titanic motors</vt:lpstr>
      <vt:lpstr>  The Big Question: Should Brian &amp; Mark buy this store based on the parts department OR SHOULD THEY RUN AWAY SCREAMING???  Considerations:   Considerations:</vt:lpstr>
      <vt:lpstr>OBSOLESCENCE</vt:lpstr>
      <vt:lpstr>MONTHLY SALES WITH NO GROSS PROFIT</vt:lpstr>
      <vt:lpstr>IN A PERFECT WORLd WHERE GROSS PROFIT MEETS NADA GUIDE…….</vt:lpstr>
      <vt:lpstr>3 steps to get closer to NADa guide</vt:lpstr>
      <vt:lpstr>Monthly Reconciliation</vt:lpstr>
      <vt:lpstr>  the good, the bad and  the downright ugly     Considerations:</vt:lpstr>
      <vt:lpstr>PowerPoint Presentation</vt:lpstr>
      <vt:lpstr>PowerPoint Presentation</vt:lpstr>
      <vt:lpstr>PowerPoint Presentation</vt:lpstr>
      <vt:lpstr>  ADDITIONAL CONSIDERATIONS     Considerations:</vt:lpstr>
      <vt:lpstr>Inventory purchase analysis </vt:lpstr>
      <vt:lpstr>other considerations</vt:lpstr>
      <vt:lpstr>    </vt:lpstr>
      <vt:lpstr> </vt:lpstr>
      <vt:lpstr>RECOMMENDATION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subject/>
  <dc:creator>Sue Madden</dc:creator>
  <cp:lastModifiedBy>Sue Madden</cp:lastModifiedBy>
  <cp:revision>12</cp:revision>
  <dcterms:created xsi:type="dcterms:W3CDTF">2023-09-27T18:40:10Z</dcterms:created>
  <dcterms:modified xsi:type="dcterms:W3CDTF">2023-10-16T18:34:13Z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