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66" name="Google Shape;26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74" name="Google Shape;274;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82" name="Google Shape;28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90" name="Google Shape;29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98" name="Google Shape;29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306" name="Google Shape;30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314" name="Google Shape;31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8" name="Google Shape;32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5" name="Google Shape;33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2" name="Google Shape;34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357" name="Google Shape;35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366" name="Google Shape;366;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374" name="Google Shape;37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382" name="Google Shape;382;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9" name="Google Shape;389;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5" name="Google Shape;405;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2" name="Google Shape;41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198" name="Google Shape;19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9" name="Google Shape;41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6" name="Google Shape;426;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3" name="Google Shape;433;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4" name="Google Shape;45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1" name="Google Shape;461;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8" name="Google Shape;468;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469" name="Google Shape;469;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09" name="Google Shape;20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20" name="Google Shape;22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31" name="Google Shape;231;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1" name="Google Shape;24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42" name="Google Shape;24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50" name="Google Shape;250;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258" name="Google Shape;258;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p:cSld name="Title">
    <p:spTree>
      <p:nvGrpSpPr>
        <p:cNvPr id="1" name="Shape 17"/>
        <p:cNvGrpSpPr/>
        <p:nvPr/>
      </p:nvGrpSpPr>
      <p:grpSpPr>
        <a:xfrm>
          <a:off x="0" y="0"/>
          <a:ext cx="0" cy="0"/>
          <a:chOff x="0" y="0"/>
          <a:chExt cx="0" cy="0"/>
        </a:xfrm>
      </p:grpSpPr>
      <p:sp>
        <p:nvSpPr>
          <p:cNvPr id="18" name="Google Shape;18;p2"/>
          <p:cNvSpPr/>
          <p:nvPr/>
        </p:nvSpPr>
        <p:spPr>
          <a:xfrm flipH="1">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9" name="Google Shape;19;p2"/>
          <p:cNvSpPr/>
          <p:nvPr/>
        </p:nvSpPr>
        <p:spPr>
          <a:xfrm>
            <a:off x="1" y="825689"/>
            <a:ext cx="6795928" cy="259421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20" name="Google Shape;20;p2"/>
          <p:cNvSpPr txBox="1">
            <a:spLocks noGrp="1"/>
          </p:cNvSpPr>
          <p:nvPr>
            <p:ph type="ctrTitle"/>
          </p:nvPr>
        </p:nvSpPr>
        <p:spPr>
          <a:xfrm>
            <a:off x="1628168" y="1057522"/>
            <a:ext cx="5003540" cy="2173433"/>
          </a:xfrm>
          <a:prstGeom prst="rect">
            <a:avLst/>
          </a:prstGeom>
          <a:noFill/>
          <a:ln>
            <a:noFill/>
          </a:ln>
        </p:spPr>
        <p:txBody>
          <a:bodyPr spcFirstLastPara="1" wrap="square" lIns="109725" tIns="109725" rIns="109725" bIns="91425" anchor="ctr" anchorCtr="0">
            <a:noAutofit/>
          </a:bodyPr>
          <a:lstStyle>
            <a:lvl1pPr lvl="0" algn="l">
              <a:lnSpc>
                <a:spcPct val="100000"/>
              </a:lnSpc>
              <a:spcBef>
                <a:spcPts val="0"/>
              </a:spcBef>
              <a:spcAft>
                <a:spcPts val="0"/>
              </a:spcAft>
              <a:buClr>
                <a:schemeClr val="lt1"/>
              </a:buClr>
              <a:buSzPts val="4400"/>
              <a:buFont typeface="Meiryo"/>
              <a:buNone/>
              <a:defRPr sz="44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
          <p:cNvSpPr txBox="1">
            <a:spLocks noGrp="1"/>
          </p:cNvSpPr>
          <p:nvPr>
            <p:ph type="subTitle" idx="1"/>
          </p:nvPr>
        </p:nvSpPr>
        <p:spPr>
          <a:xfrm>
            <a:off x="1646643" y="3751119"/>
            <a:ext cx="4985065" cy="1606163"/>
          </a:xfrm>
          <a:prstGeom prst="rect">
            <a:avLst/>
          </a:prstGeom>
          <a:noFill/>
          <a:ln>
            <a:noFill/>
          </a:ln>
        </p:spPr>
        <p:txBody>
          <a:bodyPr spcFirstLastPara="1" wrap="square" lIns="109725" tIns="109725" rIns="109725" bIns="91425" anchor="t" anchorCtr="0">
            <a:noAutofit/>
          </a:bodyPr>
          <a:lstStyle>
            <a:lvl1pPr lvl="0" algn="l">
              <a:lnSpc>
                <a:spcPct val="140000"/>
              </a:lnSpc>
              <a:spcBef>
                <a:spcPts val="930"/>
              </a:spcBef>
              <a:spcAft>
                <a:spcPts val="0"/>
              </a:spcAft>
              <a:buClr>
                <a:srgbClr val="3F3F3F"/>
              </a:buClr>
              <a:buSzPts val="2400"/>
              <a:buNone/>
              <a:defRPr sz="2400" b="0"/>
            </a:lvl1pPr>
            <a:lvl2pPr lvl="1" algn="l">
              <a:lnSpc>
                <a:spcPct val="140000"/>
              </a:lnSpc>
              <a:spcBef>
                <a:spcPts val="930"/>
              </a:spcBef>
              <a:spcAft>
                <a:spcPts val="0"/>
              </a:spcAft>
              <a:buClr>
                <a:srgbClr val="3F3F3F"/>
              </a:buClr>
              <a:buSzPts val="1800"/>
              <a:buNone/>
              <a:defRPr/>
            </a:lvl2pPr>
            <a:lvl3pPr lvl="2" algn="l">
              <a:lnSpc>
                <a:spcPct val="140000"/>
              </a:lnSpc>
              <a:spcBef>
                <a:spcPts val="930"/>
              </a:spcBef>
              <a:spcAft>
                <a:spcPts val="0"/>
              </a:spcAft>
              <a:buClr>
                <a:srgbClr val="3F3F3F"/>
              </a:buClr>
              <a:buSzPts val="1800"/>
              <a:buChar char="–"/>
              <a:defRPr/>
            </a:lvl3pPr>
            <a:lvl4pPr lvl="3" algn="l">
              <a:lnSpc>
                <a:spcPct val="140000"/>
              </a:lnSpc>
              <a:spcBef>
                <a:spcPts val="930"/>
              </a:spcBef>
              <a:spcAft>
                <a:spcPts val="0"/>
              </a:spcAft>
              <a:buClr>
                <a:srgbClr val="3F3F3F"/>
              </a:buClr>
              <a:buSzPts val="1800"/>
              <a:buChar char="–"/>
              <a:defRPr/>
            </a:lvl4pPr>
            <a:lvl5pPr lvl="4" algn="l">
              <a:lnSpc>
                <a:spcPct val="140000"/>
              </a:lnSpc>
              <a:spcBef>
                <a:spcPts val="930"/>
              </a:spcBef>
              <a:spcAft>
                <a:spcPts val="0"/>
              </a:spcAft>
              <a:buClr>
                <a:srgbClr val="3F3F3F"/>
              </a:buClr>
              <a:buSzPts val="1800"/>
              <a:buChar char="–"/>
              <a:defRPr/>
            </a:lvl5pPr>
            <a:lvl6pPr lvl="5" algn="l">
              <a:lnSpc>
                <a:spcPct val="111000"/>
              </a:lnSpc>
              <a:spcBef>
                <a:spcPts val="930"/>
              </a:spcBef>
              <a:spcAft>
                <a:spcPts val="0"/>
              </a:spcAft>
              <a:buClr>
                <a:srgbClr val="657C95"/>
              </a:buClr>
              <a:buSzPts val="1800"/>
              <a:buChar char="–"/>
              <a:defRPr/>
            </a:lvl6pPr>
            <a:lvl7pPr lvl="6" algn="l">
              <a:lnSpc>
                <a:spcPct val="111000"/>
              </a:lnSpc>
              <a:spcBef>
                <a:spcPts val="930"/>
              </a:spcBef>
              <a:spcAft>
                <a:spcPts val="0"/>
              </a:spcAft>
              <a:buClr>
                <a:srgbClr val="657C95"/>
              </a:buClr>
              <a:buSzPts val="1800"/>
              <a:buChar char="–"/>
              <a:defRPr/>
            </a:lvl7pPr>
            <a:lvl8pPr lvl="7" algn="l">
              <a:lnSpc>
                <a:spcPct val="111000"/>
              </a:lnSpc>
              <a:spcBef>
                <a:spcPts val="930"/>
              </a:spcBef>
              <a:spcAft>
                <a:spcPts val="0"/>
              </a:spcAft>
              <a:buClr>
                <a:srgbClr val="657C95"/>
              </a:buClr>
              <a:buSzPts val="1800"/>
              <a:buChar char="–"/>
              <a:defRPr/>
            </a:lvl8pPr>
            <a:lvl9pPr lvl="8" algn="l">
              <a:lnSpc>
                <a:spcPct val="111000"/>
              </a:lnSpc>
              <a:spcBef>
                <a:spcPts val="930"/>
              </a:spcBef>
              <a:spcAft>
                <a:spcPts val="0"/>
              </a:spcAft>
              <a:buClr>
                <a:srgbClr val="657C95"/>
              </a:buClr>
              <a:buSzPts val="1800"/>
              <a:buChar char="–"/>
              <a:defRPr/>
            </a:lvl9pPr>
          </a:lstStyle>
          <a:p>
            <a:endParaRPr/>
          </a:p>
        </p:txBody>
      </p:sp>
      <p:sp>
        <p:nvSpPr>
          <p:cNvPr id="22" name="Google Shape;22;p2"/>
          <p:cNvSpPr/>
          <p:nvPr/>
        </p:nvSpPr>
        <p:spPr>
          <a:xfrm>
            <a:off x="-1" y="889697"/>
            <a:ext cx="1070775" cy="2466198"/>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23" name="Google Shape;23;p2"/>
          <p:cNvSpPr/>
          <p:nvPr/>
        </p:nvSpPr>
        <p:spPr>
          <a:xfrm rot="5400000">
            <a:off x="-2365125"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24" name="Google Shape;24;p2"/>
          <p:cNvSpPr txBox="1">
            <a:spLocks noGrp="1"/>
          </p:cNvSpPr>
          <p:nvPr>
            <p:ph type="ftr" idx="11"/>
          </p:nvPr>
        </p:nvSpPr>
        <p:spPr>
          <a:xfrm>
            <a:off x="1635103" y="6309360"/>
            <a:ext cx="4797504"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
          <p:cNvSpPr/>
          <p:nvPr/>
        </p:nvSpPr>
        <p:spPr>
          <a:xfrm rot="5400000">
            <a:off x="3398931"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26" name="Google Shape;26;p2"/>
          <p:cNvSpPr txBox="1">
            <a:spLocks noGrp="1"/>
          </p:cNvSpPr>
          <p:nvPr>
            <p:ph type="dt" idx="10"/>
          </p:nvPr>
        </p:nvSpPr>
        <p:spPr>
          <a:xfrm>
            <a:off x="8197353" y="6309360"/>
            <a:ext cx="2151134"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solidFill>
                  <a:srgbClr val="FFFFFF"/>
                </a:solidFill>
              </a:defRPr>
            </a:lvl1pPr>
            <a:lvl2pPr marL="0" lvl="1" indent="0" algn="r">
              <a:spcBef>
                <a:spcPts val="0"/>
              </a:spcBef>
              <a:buNone/>
              <a:defRPr>
                <a:solidFill>
                  <a:srgbClr val="FFFFFF"/>
                </a:solidFill>
              </a:defRPr>
            </a:lvl2pPr>
            <a:lvl3pPr marL="0" lvl="2" indent="0" algn="r">
              <a:spcBef>
                <a:spcPts val="0"/>
              </a:spcBef>
              <a:buNone/>
              <a:defRPr>
                <a:solidFill>
                  <a:srgbClr val="FFFFFF"/>
                </a:solidFill>
              </a:defRPr>
            </a:lvl3pPr>
            <a:lvl4pPr marL="0" lvl="3" indent="0" algn="r">
              <a:spcBef>
                <a:spcPts val="0"/>
              </a:spcBef>
              <a:buNone/>
              <a:defRPr>
                <a:solidFill>
                  <a:srgbClr val="FFFFFF"/>
                </a:solidFill>
              </a:defRPr>
            </a:lvl4pPr>
            <a:lvl5pPr marL="0" lvl="4" indent="0" algn="r">
              <a:spcBef>
                <a:spcPts val="0"/>
              </a:spcBef>
              <a:buNone/>
              <a:defRPr>
                <a:solidFill>
                  <a:srgbClr val="FFFFFF"/>
                </a:solidFill>
              </a:defRPr>
            </a:lvl5pPr>
            <a:lvl6pPr marL="0" lvl="5" indent="0" algn="r">
              <a:spcBef>
                <a:spcPts val="0"/>
              </a:spcBef>
              <a:buNone/>
              <a:defRPr>
                <a:solidFill>
                  <a:srgbClr val="FFFFFF"/>
                </a:solidFill>
              </a:defRPr>
            </a:lvl6pPr>
            <a:lvl7pPr marL="0" lvl="6" indent="0" algn="r">
              <a:spcBef>
                <a:spcPts val="0"/>
              </a:spcBef>
              <a:buNone/>
              <a:defRPr>
                <a:solidFill>
                  <a:srgbClr val="FFFFFF"/>
                </a:solidFill>
              </a:defRPr>
            </a:lvl7pPr>
            <a:lvl8pPr marL="0" lvl="7" indent="0" algn="r">
              <a:spcBef>
                <a:spcPts val="0"/>
              </a:spcBef>
              <a:buNone/>
              <a:defRPr>
                <a:solidFill>
                  <a:srgbClr val="FFFFFF"/>
                </a:solidFill>
              </a:defRPr>
            </a:lvl8pPr>
            <a:lvl9pPr marL="0" lvl="8" indent="0" algn="r">
              <a:spcBef>
                <a:spcPts val="0"/>
              </a:spcBef>
              <a:buNone/>
              <a:defRPr>
                <a:solidFill>
                  <a:srgbClr val="FFFFFF"/>
                </a:solidFill>
              </a:defRPr>
            </a:lvl9pPr>
          </a:lstStyle>
          <a:p>
            <a:pPr marL="0" lvl="0" indent="0" algn="r" rtl="0">
              <a:spcBef>
                <a:spcPts val="0"/>
              </a:spcBef>
              <a:spcAft>
                <a:spcPts val="0"/>
              </a:spcAft>
              <a:buNone/>
            </a:pPr>
            <a:fld id="{00000000-1234-1234-1234-123412341234}" type="slidenum">
              <a:rPr lang="en-US"/>
              <a:t>‹#›</a:t>
            </a:fld>
            <a:endParaRPr/>
          </a:p>
        </p:txBody>
      </p:sp>
      <p:sp>
        <p:nvSpPr>
          <p:cNvPr id="28" name="Google Shape;28;p2"/>
          <p:cNvSpPr>
            <a:spLocks noGrp="1"/>
          </p:cNvSpPr>
          <p:nvPr>
            <p:ph type="pic" idx="2"/>
          </p:nvPr>
        </p:nvSpPr>
        <p:spPr>
          <a:xfrm>
            <a:off x="6859936" y="-2"/>
            <a:ext cx="5332064" cy="6858002"/>
          </a:xfrm>
          <a:prstGeom prst="rect">
            <a:avLst/>
          </a:prstGeom>
          <a:noFill/>
          <a:ln>
            <a:noFill/>
          </a:ln>
        </p:spPr>
      </p:sp>
    </p:spTree>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p:cSld name="Table">
    <p:spTree>
      <p:nvGrpSpPr>
        <p:cNvPr id="1" name="Shape 134"/>
        <p:cNvGrpSpPr/>
        <p:nvPr/>
      </p:nvGrpSpPr>
      <p:grpSpPr>
        <a:xfrm>
          <a:off x="0" y="0"/>
          <a:ext cx="0" cy="0"/>
          <a:chOff x="0" y="0"/>
          <a:chExt cx="0" cy="0"/>
        </a:xfrm>
      </p:grpSpPr>
      <p:sp>
        <p:nvSpPr>
          <p:cNvPr id="135" name="Google Shape;135;p11"/>
          <p:cNvSpPr/>
          <p:nvPr/>
        </p:nvSpPr>
        <p:spPr>
          <a:xfrm>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36" name="Google Shape;136;p11"/>
          <p:cNvSpPr/>
          <p:nvPr/>
        </p:nvSpPr>
        <p:spPr>
          <a:xfrm>
            <a:off x="1038768" y="2130218"/>
            <a:ext cx="11153231" cy="4727782"/>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37" name="Google Shape;137;p11"/>
          <p:cNvSpPr/>
          <p:nvPr/>
        </p:nvSpPr>
        <p:spPr>
          <a:xfrm>
            <a:off x="0" y="896641"/>
            <a:ext cx="12192000" cy="134771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38" name="Google Shape;138;p11"/>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chemeClr val="lt1"/>
              </a:buClr>
              <a:buSzPts val="3600"/>
              <a:buFont typeface="Meiry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9" name="Google Shape;139;p11"/>
          <p:cNvSpPr/>
          <p:nvPr/>
        </p:nvSpPr>
        <p:spPr>
          <a:xfrm>
            <a:off x="-1" y="962423"/>
            <a:ext cx="1006766" cy="121615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40" name="Google Shape;140;p11"/>
          <p:cNvSpPr/>
          <p:nvPr/>
        </p:nvSpPr>
        <p:spPr>
          <a:xfrm rot="5400000">
            <a:off x="-2390232"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41" name="Google Shape;141;p11"/>
          <p:cNvSpPr txBox="1">
            <a:spLocks noGrp="1"/>
          </p:cNvSpPr>
          <p:nvPr>
            <p:ph type="ftr" idx="11"/>
          </p:nvPr>
        </p:nvSpPr>
        <p:spPr>
          <a:xfrm>
            <a:off x="1535371" y="6309360"/>
            <a:ext cx="5732061"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2" name="Google Shape;142;p11"/>
          <p:cNvSpPr txBox="1">
            <a:spLocks noGrp="1"/>
          </p:cNvSpPr>
          <p:nvPr>
            <p:ph type="dt" idx="10"/>
          </p:nvPr>
        </p:nvSpPr>
        <p:spPr>
          <a:xfrm>
            <a:off x="8202168" y="6309360"/>
            <a:ext cx="2148840"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11"/>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eam">
  <p:cSld name="Team">
    <p:spTree>
      <p:nvGrpSpPr>
        <p:cNvPr id="1" name="Shape 144"/>
        <p:cNvGrpSpPr/>
        <p:nvPr/>
      </p:nvGrpSpPr>
      <p:grpSpPr>
        <a:xfrm>
          <a:off x="0" y="0"/>
          <a:ext cx="0" cy="0"/>
          <a:chOff x="0" y="0"/>
          <a:chExt cx="0" cy="0"/>
        </a:xfrm>
      </p:grpSpPr>
      <p:sp>
        <p:nvSpPr>
          <p:cNvPr id="145" name="Google Shape;145;p12"/>
          <p:cNvSpPr/>
          <p:nvPr/>
        </p:nvSpPr>
        <p:spPr>
          <a:xfrm>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46" name="Google Shape;146;p12"/>
          <p:cNvSpPr/>
          <p:nvPr/>
        </p:nvSpPr>
        <p:spPr>
          <a:xfrm>
            <a:off x="1038768" y="-2946"/>
            <a:ext cx="11153231" cy="4727782"/>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47" name="Google Shape;147;p12"/>
          <p:cNvSpPr/>
          <p:nvPr/>
        </p:nvSpPr>
        <p:spPr>
          <a:xfrm>
            <a:off x="0" y="4724838"/>
            <a:ext cx="12192000" cy="134771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48" name="Google Shape;148;p12"/>
          <p:cNvSpPr txBox="1">
            <a:spLocks noGrp="1"/>
          </p:cNvSpPr>
          <p:nvPr>
            <p:ph type="title"/>
          </p:nvPr>
        </p:nvSpPr>
        <p:spPr>
          <a:xfrm>
            <a:off x="1535372" y="4872251"/>
            <a:ext cx="10013709" cy="1030360"/>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chemeClr val="lt1"/>
              </a:buClr>
              <a:buSzPts val="3600"/>
              <a:buFont typeface="Meiry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9" name="Google Shape;149;p12"/>
          <p:cNvSpPr/>
          <p:nvPr/>
        </p:nvSpPr>
        <p:spPr>
          <a:xfrm>
            <a:off x="-1" y="4790620"/>
            <a:ext cx="1006766" cy="121615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50" name="Google Shape;150;p12"/>
          <p:cNvSpPr/>
          <p:nvPr/>
        </p:nvSpPr>
        <p:spPr>
          <a:xfrm rot="5400000">
            <a:off x="-2390232"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51" name="Google Shape;151;p12"/>
          <p:cNvSpPr txBox="1">
            <a:spLocks noGrp="1"/>
          </p:cNvSpPr>
          <p:nvPr>
            <p:ph type="ftr" idx="11"/>
          </p:nvPr>
        </p:nvSpPr>
        <p:spPr>
          <a:xfrm>
            <a:off x="1535372" y="6309360"/>
            <a:ext cx="4946592"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12"/>
          <p:cNvSpPr txBox="1">
            <a:spLocks noGrp="1"/>
          </p:cNvSpPr>
          <p:nvPr>
            <p:ph type="dt" idx="10"/>
          </p:nvPr>
        </p:nvSpPr>
        <p:spPr>
          <a:xfrm>
            <a:off x="8202168" y="6309360"/>
            <a:ext cx="2148840"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3" name="Google Shape;153;p12"/>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pos="540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meline">
  <p:cSld name="Timeline">
    <p:spTree>
      <p:nvGrpSpPr>
        <p:cNvPr id="1" name="Shape 154"/>
        <p:cNvGrpSpPr/>
        <p:nvPr/>
      </p:nvGrpSpPr>
      <p:grpSpPr>
        <a:xfrm>
          <a:off x="0" y="0"/>
          <a:ext cx="0" cy="0"/>
          <a:chOff x="0" y="0"/>
          <a:chExt cx="0" cy="0"/>
        </a:xfrm>
      </p:grpSpPr>
      <p:sp>
        <p:nvSpPr>
          <p:cNvPr id="155" name="Google Shape;155;p13"/>
          <p:cNvSpPr/>
          <p:nvPr/>
        </p:nvSpPr>
        <p:spPr>
          <a:xfrm>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56" name="Google Shape;156;p13"/>
          <p:cNvSpPr/>
          <p:nvPr/>
        </p:nvSpPr>
        <p:spPr>
          <a:xfrm>
            <a:off x="1038768" y="-2946"/>
            <a:ext cx="11153231" cy="4727782"/>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57" name="Google Shape;157;p13"/>
          <p:cNvSpPr/>
          <p:nvPr/>
        </p:nvSpPr>
        <p:spPr>
          <a:xfrm>
            <a:off x="0" y="4724838"/>
            <a:ext cx="12192000" cy="134771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58" name="Google Shape;158;p13"/>
          <p:cNvSpPr txBox="1">
            <a:spLocks noGrp="1"/>
          </p:cNvSpPr>
          <p:nvPr>
            <p:ph type="title"/>
          </p:nvPr>
        </p:nvSpPr>
        <p:spPr>
          <a:xfrm>
            <a:off x="1535372" y="4872251"/>
            <a:ext cx="10013709" cy="1030360"/>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chemeClr val="lt1"/>
              </a:buClr>
              <a:buSzPts val="3600"/>
              <a:buFont typeface="Meiry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9" name="Google Shape;159;p13"/>
          <p:cNvSpPr/>
          <p:nvPr/>
        </p:nvSpPr>
        <p:spPr>
          <a:xfrm>
            <a:off x="-1" y="4790620"/>
            <a:ext cx="1006766" cy="121615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60" name="Google Shape;160;p13"/>
          <p:cNvSpPr/>
          <p:nvPr/>
        </p:nvSpPr>
        <p:spPr>
          <a:xfrm rot="5400000">
            <a:off x="-2390232"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61" name="Google Shape;161;p13"/>
          <p:cNvSpPr txBox="1">
            <a:spLocks noGrp="1"/>
          </p:cNvSpPr>
          <p:nvPr>
            <p:ph type="ftr" idx="11"/>
          </p:nvPr>
        </p:nvSpPr>
        <p:spPr>
          <a:xfrm>
            <a:off x="1535372" y="6309360"/>
            <a:ext cx="4946592"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2" name="Google Shape;162;p13"/>
          <p:cNvSpPr txBox="1">
            <a:spLocks noGrp="1"/>
          </p:cNvSpPr>
          <p:nvPr>
            <p:ph type="dt" idx="10"/>
          </p:nvPr>
        </p:nvSpPr>
        <p:spPr>
          <a:xfrm>
            <a:off x="8202168" y="6309360"/>
            <a:ext cx="2148840"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3" name="Google Shape;163;p13"/>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ummary">
  <p:cSld name="Summary">
    <p:spTree>
      <p:nvGrpSpPr>
        <p:cNvPr id="1" name="Shape 164"/>
        <p:cNvGrpSpPr/>
        <p:nvPr/>
      </p:nvGrpSpPr>
      <p:grpSpPr>
        <a:xfrm>
          <a:off x="0" y="0"/>
          <a:ext cx="0" cy="0"/>
          <a:chOff x="0" y="0"/>
          <a:chExt cx="0" cy="0"/>
        </a:xfrm>
      </p:grpSpPr>
      <p:sp>
        <p:nvSpPr>
          <p:cNvPr id="165" name="Google Shape;165;p14"/>
          <p:cNvSpPr/>
          <p:nvPr/>
        </p:nvSpPr>
        <p:spPr>
          <a:xfrm flipH="1">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66" name="Google Shape;166;p14"/>
          <p:cNvSpPr/>
          <p:nvPr/>
        </p:nvSpPr>
        <p:spPr>
          <a:xfrm>
            <a:off x="4677552" y="0"/>
            <a:ext cx="7514448" cy="6858000"/>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67" name="Google Shape;167;p14"/>
          <p:cNvSpPr txBox="1">
            <a:spLocks noGrp="1"/>
          </p:cNvSpPr>
          <p:nvPr>
            <p:ph type="title"/>
          </p:nvPr>
        </p:nvSpPr>
        <p:spPr>
          <a:xfrm>
            <a:off x="5376668" y="537381"/>
            <a:ext cx="6172412" cy="1031927"/>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rgbClr val="3F3F3F"/>
              </a:buClr>
              <a:buSzPts val="3600"/>
              <a:buFont typeface="Meiryo"/>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8" name="Google Shape;168;p14"/>
          <p:cNvSpPr/>
          <p:nvPr/>
        </p:nvSpPr>
        <p:spPr>
          <a:xfrm rot="5400000">
            <a:off x="1216551"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69" name="Google Shape;169;p14"/>
          <p:cNvSpPr/>
          <p:nvPr/>
        </p:nvSpPr>
        <p:spPr>
          <a:xfrm>
            <a:off x="0" y="2249324"/>
            <a:ext cx="4617720"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70" name="Google Shape;170;p14"/>
          <p:cNvSpPr/>
          <p:nvPr/>
        </p:nvSpPr>
        <p:spPr>
          <a:xfrm>
            <a:off x="0" y="4546655"/>
            <a:ext cx="4617720"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71" name="Google Shape;171;p14"/>
          <p:cNvSpPr>
            <a:spLocks noGrp="1"/>
          </p:cNvSpPr>
          <p:nvPr>
            <p:ph type="pic" idx="2"/>
          </p:nvPr>
        </p:nvSpPr>
        <p:spPr>
          <a:xfrm>
            <a:off x="-1" y="-3"/>
            <a:ext cx="4613544" cy="2249321"/>
          </a:xfrm>
          <a:prstGeom prst="rect">
            <a:avLst/>
          </a:prstGeom>
          <a:noFill/>
          <a:ln>
            <a:noFill/>
          </a:ln>
        </p:spPr>
      </p:sp>
      <p:sp>
        <p:nvSpPr>
          <p:cNvPr id="172" name="Google Shape;172;p14"/>
          <p:cNvSpPr>
            <a:spLocks noGrp="1"/>
          </p:cNvSpPr>
          <p:nvPr>
            <p:ph type="pic" idx="3"/>
          </p:nvPr>
        </p:nvSpPr>
        <p:spPr>
          <a:xfrm>
            <a:off x="-1" y="2311339"/>
            <a:ext cx="4613544" cy="2241520"/>
          </a:xfrm>
          <a:prstGeom prst="rect">
            <a:avLst/>
          </a:prstGeom>
          <a:noFill/>
          <a:ln>
            <a:noFill/>
          </a:ln>
        </p:spPr>
      </p:sp>
      <p:sp>
        <p:nvSpPr>
          <p:cNvPr id="173" name="Google Shape;173;p14"/>
          <p:cNvSpPr>
            <a:spLocks noGrp="1"/>
          </p:cNvSpPr>
          <p:nvPr>
            <p:ph type="pic" idx="4"/>
          </p:nvPr>
        </p:nvSpPr>
        <p:spPr>
          <a:xfrm>
            <a:off x="-1" y="4613572"/>
            <a:ext cx="4613544" cy="2241520"/>
          </a:xfrm>
          <a:prstGeom prst="rect">
            <a:avLst/>
          </a:prstGeom>
          <a:noFill/>
          <a:ln>
            <a:noFill/>
          </a:ln>
        </p:spPr>
      </p:sp>
      <p:sp>
        <p:nvSpPr>
          <p:cNvPr id="174" name="Google Shape;174;p14"/>
          <p:cNvSpPr txBox="1">
            <a:spLocks noGrp="1"/>
          </p:cNvSpPr>
          <p:nvPr>
            <p:ph type="body" idx="1"/>
          </p:nvPr>
        </p:nvSpPr>
        <p:spPr>
          <a:xfrm>
            <a:off x="5376671" y="1735745"/>
            <a:ext cx="6172412" cy="3767496"/>
          </a:xfrm>
          <a:prstGeom prst="rect">
            <a:avLst/>
          </a:prstGeom>
          <a:noFill/>
          <a:ln>
            <a:noFill/>
          </a:ln>
        </p:spPr>
        <p:txBody>
          <a:bodyPr spcFirstLastPara="1" wrap="square" lIns="109725" tIns="109725" rIns="109725" bIns="91425" anchor="t" anchorCtr="0">
            <a:normAutofit/>
          </a:bodyPr>
          <a:lstStyle>
            <a:lvl1pPr marL="457200" lvl="0" indent="-228600" algn="l">
              <a:lnSpc>
                <a:spcPct val="140000"/>
              </a:lnSpc>
              <a:spcBef>
                <a:spcPts val="930"/>
              </a:spcBef>
              <a:spcAft>
                <a:spcPts val="0"/>
              </a:spcAft>
              <a:buClr>
                <a:srgbClr val="3F3F3F"/>
              </a:buClr>
              <a:buSzPts val="1600"/>
              <a:buFont typeface="Arial"/>
              <a:buNone/>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75" name="Google Shape;175;p14"/>
          <p:cNvSpPr txBox="1">
            <a:spLocks noGrp="1"/>
          </p:cNvSpPr>
          <p:nvPr>
            <p:ph type="ftr" idx="11"/>
          </p:nvPr>
        </p:nvSpPr>
        <p:spPr>
          <a:xfrm>
            <a:off x="642917" y="6309360"/>
            <a:ext cx="3271516"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14"/>
          <p:cNvSpPr txBox="1">
            <a:spLocks noGrp="1"/>
          </p:cNvSpPr>
          <p:nvPr>
            <p:ph type="dt" idx="10"/>
          </p:nvPr>
        </p:nvSpPr>
        <p:spPr>
          <a:xfrm>
            <a:off x="5376668" y="6309360"/>
            <a:ext cx="3411973"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14"/>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genda">
  <p:cSld name="Agenda">
    <p:spTree>
      <p:nvGrpSpPr>
        <p:cNvPr id="1" name="Shape 29"/>
        <p:cNvGrpSpPr/>
        <p:nvPr/>
      </p:nvGrpSpPr>
      <p:grpSpPr>
        <a:xfrm>
          <a:off x="0" y="0"/>
          <a:ext cx="0" cy="0"/>
          <a:chOff x="0" y="0"/>
          <a:chExt cx="0" cy="0"/>
        </a:xfrm>
      </p:grpSpPr>
      <p:sp>
        <p:nvSpPr>
          <p:cNvPr id="30" name="Google Shape;30;p3"/>
          <p:cNvSpPr/>
          <p:nvPr/>
        </p:nvSpPr>
        <p:spPr>
          <a:xfrm>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31" name="Google Shape;31;p3"/>
          <p:cNvSpPr/>
          <p:nvPr/>
        </p:nvSpPr>
        <p:spPr>
          <a:xfrm>
            <a:off x="8175813" y="0"/>
            <a:ext cx="4016188" cy="1056542"/>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32" name="Google Shape;32;p3"/>
          <p:cNvSpPr/>
          <p:nvPr/>
        </p:nvSpPr>
        <p:spPr>
          <a:xfrm>
            <a:off x="1525" y="1031500"/>
            <a:ext cx="12188951"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33" name="Google Shape;33;p3"/>
          <p:cNvSpPr/>
          <p:nvPr/>
        </p:nvSpPr>
        <p:spPr>
          <a:xfrm>
            <a:off x="3049" y="1095508"/>
            <a:ext cx="8203482" cy="5016893"/>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34" name="Google Shape;34;p3"/>
          <p:cNvSpPr txBox="1">
            <a:spLocks noGrp="1"/>
          </p:cNvSpPr>
          <p:nvPr>
            <p:ph type="title"/>
          </p:nvPr>
        </p:nvSpPr>
        <p:spPr>
          <a:xfrm>
            <a:off x="787178" y="1475399"/>
            <a:ext cx="6623040" cy="791861"/>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rgbClr val="3F3F3F"/>
              </a:buClr>
              <a:buSzPts val="3600"/>
              <a:buFont typeface="Meiryo"/>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3"/>
          <p:cNvSpPr txBox="1">
            <a:spLocks noGrp="1"/>
          </p:cNvSpPr>
          <p:nvPr>
            <p:ph type="body" idx="1"/>
          </p:nvPr>
        </p:nvSpPr>
        <p:spPr>
          <a:xfrm>
            <a:off x="787179" y="2502047"/>
            <a:ext cx="6623039" cy="3030599"/>
          </a:xfrm>
          <a:prstGeom prst="rect">
            <a:avLst/>
          </a:prstGeom>
          <a:noFill/>
          <a:ln>
            <a:noFill/>
          </a:ln>
        </p:spPr>
        <p:txBody>
          <a:bodyPr spcFirstLastPara="1" wrap="square" lIns="109725" tIns="109725" rIns="109725" bIns="91425" anchor="t" anchorCtr="0">
            <a:normAutofit/>
          </a:bodyPr>
          <a:lstStyle>
            <a:lvl1pPr marL="457200" lvl="0" indent="-228600" algn="l">
              <a:lnSpc>
                <a:spcPct val="140000"/>
              </a:lnSpc>
              <a:spcBef>
                <a:spcPts val="930"/>
              </a:spcBef>
              <a:spcAft>
                <a:spcPts val="0"/>
              </a:spcAft>
              <a:buClr>
                <a:srgbClr val="3F3F3F"/>
              </a:buClr>
              <a:buSzPts val="2000"/>
              <a:buNone/>
              <a:defRPr sz="20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36" name="Google Shape;36;p3"/>
          <p:cNvSpPr>
            <a:spLocks noGrp="1"/>
          </p:cNvSpPr>
          <p:nvPr>
            <p:ph type="pic" idx="2"/>
          </p:nvPr>
        </p:nvSpPr>
        <p:spPr>
          <a:xfrm>
            <a:off x="8194348" y="1085431"/>
            <a:ext cx="3997652" cy="5037857"/>
          </a:xfrm>
          <a:prstGeom prst="rect">
            <a:avLst/>
          </a:prstGeom>
          <a:noFill/>
          <a:ln>
            <a:noFill/>
          </a:ln>
        </p:spPr>
      </p:sp>
      <p:sp>
        <p:nvSpPr>
          <p:cNvPr id="37" name="Google Shape;37;p3"/>
          <p:cNvSpPr/>
          <p:nvPr/>
        </p:nvSpPr>
        <p:spPr>
          <a:xfrm>
            <a:off x="-1" y="6144405"/>
            <a:ext cx="8150087" cy="71359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38" name="Google Shape;38;p3"/>
          <p:cNvSpPr/>
          <p:nvPr/>
        </p:nvSpPr>
        <p:spPr>
          <a:xfrm>
            <a:off x="8206532" y="6167615"/>
            <a:ext cx="3982418" cy="690385"/>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39" name="Google Shape;39;p3"/>
          <p:cNvSpPr/>
          <p:nvPr/>
        </p:nvSpPr>
        <p:spPr>
          <a:xfrm>
            <a:off x="1525" y="6112401"/>
            <a:ext cx="12188951"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40" name="Google Shape;40;p3"/>
          <p:cNvSpPr txBox="1">
            <a:spLocks noGrp="1"/>
          </p:cNvSpPr>
          <p:nvPr>
            <p:ph type="ftr" idx="11"/>
          </p:nvPr>
        </p:nvSpPr>
        <p:spPr>
          <a:xfrm>
            <a:off x="787178" y="6309360"/>
            <a:ext cx="6623040"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
          <p:cNvSpPr/>
          <p:nvPr/>
        </p:nvSpPr>
        <p:spPr>
          <a:xfrm>
            <a:off x="8142523" y="0"/>
            <a:ext cx="64008"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42" name="Google Shape;42;p3"/>
          <p:cNvSpPr txBox="1">
            <a:spLocks noGrp="1"/>
          </p:cNvSpPr>
          <p:nvPr>
            <p:ph type="dt" idx="10"/>
          </p:nvPr>
        </p:nvSpPr>
        <p:spPr>
          <a:xfrm>
            <a:off x="8379537" y="6309360"/>
            <a:ext cx="1885598"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Introduction">
  <p:cSld name="Introduction">
    <p:spTree>
      <p:nvGrpSpPr>
        <p:cNvPr id="1" name="Shape 44"/>
        <p:cNvGrpSpPr/>
        <p:nvPr/>
      </p:nvGrpSpPr>
      <p:grpSpPr>
        <a:xfrm>
          <a:off x="0" y="0"/>
          <a:ext cx="0" cy="0"/>
          <a:chOff x="0" y="0"/>
          <a:chExt cx="0" cy="0"/>
        </a:xfrm>
      </p:grpSpPr>
      <p:sp>
        <p:nvSpPr>
          <p:cNvPr id="45" name="Google Shape;45;p4"/>
          <p:cNvSpPr/>
          <p:nvPr/>
        </p:nvSpPr>
        <p:spPr>
          <a:xfrm flipH="1">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46" name="Google Shape;46;p4"/>
          <p:cNvSpPr/>
          <p:nvPr/>
        </p:nvSpPr>
        <p:spPr>
          <a:xfrm>
            <a:off x="0" y="3396996"/>
            <a:ext cx="4617720"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47" name="Google Shape;47;p4"/>
          <p:cNvSpPr/>
          <p:nvPr/>
        </p:nvSpPr>
        <p:spPr>
          <a:xfrm rot="5400000">
            <a:off x="1216551"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48" name="Google Shape;48;p4"/>
          <p:cNvSpPr/>
          <p:nvPr/>
        </p:nvSpPr>
        <p:spPr>
          <a:xfrm>
            <a:off x="4677552" y="0"/>
            <a:ext cx="7514448" cy="6858000"/>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49" name="Google Shape;49;p4"/>
          <p:cNvSpPr txBox="1">
            <a:spLocks noGrp="1"/>
          </p:cNvSpPr>
          <p:nvPr>
            <p:ph type="title"/>
          </p:nvPr>
        </p:nvSpPr>
        <p:spPr>
          <a:xfrm>
            <a:off x="5205915" y="673308"/>
            <a:ext cx="6457717" cy="1580890"/>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rgbClr val="3F3F3F"/>
              </a:buClr>
              <a:buSzPts val="3600"/>
              <a:buFont typeface="Meiryo"/>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4"/>
          <p:cNvSpPr>
            <a:spLocks noGrp="1"/>
          </p:cNvSpPr>
          <p:nvPr>
            <p:ph type="pic" idx="2"/>
          </p:nvPr>
        </p:nvSpPr>
        <p:spPr>
          <a:xfrm>
            <a:off x="0" y="3461004"/>
            <a:ext cx="4613547" cy="3396996"/>
          </a:xfrm>
          <a:prstGeom prst="rect">
            <a:avLst/>
          </a:prstGeom>
          <a:noFill/>
          <a:ln>
            <a:noFill/>
          </a:ln>
        </p:spPr>
      </p:sp>
      <p:sp>
        <p:nvSpPr>
          <p:cNvPr id="51" name="Google Shape;51;p4"/>
          <p:cNvSpPr>
            <a:spLocks noGrp="1"/>
          </p:cNvSpPr>
          <p:nvPr>
            <p:ph type="pic" idx="3"/>
          </p:nvPr>
        </p:nvSpPr>
        <p:spPr>
          <a:xfrm>
            <a:off x="0" y="0"/>
            <a:ext cx="4613548" cy="3396994"/>
          </a:xfrm>
          <a:prstGeom prst="rect">
            <a:avLst/>
          </a:prstGeom>
          <a:noFill/>
          <a:ln>
            <a:noFill/>
          </a:ln>
        </p:spPr>
      </p:sp>
      <p:sp>
        <p:nvSpPr>
          <p:cNvPr id="52" name="Google Shape;52;p4"/>
          <p:cNvSpPr txBox="1">
            <a:spLocks noGrp="1"/>
          </p:cNvSpPr>
          <p:nvPr>
            <p:ph type="body" idx="1"/>
          </p:nvPr>
        </p:nvSpPr>
        <p:spPr>
          <a:xfrm>
            <a:off x="5205918" y="2353586"/>
            <a:ext cx="6457717" cy="3767496"/>
          </a:xfrm>
          <a:prstGeom prst="rect">
            <a:avLst/>
          </a:prstGeom>
          <a:noFill/>
          <a:ln>
            <a:noFill/>
          </a:ln>
        </p:spPr>
        <p:txBody>
          <a:bodyPr spcFirstLastPara="1" wrap="square" lIns="109725" tIns="109725" rIns="109725" bIns="91425" anchor="t" anchorCtr="0">
            <a:normAutofit/>
          </a:bodyPr>
          <a:lstStyle>
            <a:lvl1pPr marL="457200" lvl="0" indent="-228600" algn="l">
              <a:lnSpc>
                <a:spcPct val="140000"/>
              </a:lnSpc>
              <a:spcBef>
                <a:spcPts val="930"/>
              </a:spcBef>
              <a:spcAft>
                <a:spcPts val="0"/>
              </a:spcAft>
              <a:buClr>
                <a:srgbClr val="3F3F3F"/>
              </a:buClr>
              <a:buSzPts val="1600"/>
              <a:buNone/>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53" name="Google Shape;53;p4"/>
          <p:cNvSpPr txBox="1">
            <a:spLocks noGrp="1"/>
          </p:cNvSpPr>
          <p:nvPr>
            <p:ph type="ftr" idx="11"/>
          </p:nvPr>
        </p:nvSpPr>
        <p:spPr>
          <a:xfrm>
            <a:off x="261906" y="6309360"/>
            <a:ext cx="4097030"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4"/>
          <p:cNvSpPr txBox="1">
            <a:spLocks noGrp="1"/>
          </p:cNvSpPr>
          <p:nvPr>
            <p:ph type="dt" idx="10"/>
          </p:nvPr>
        </p:nvSpPr>
        <p:spPr>
          <a:xfrm>
            <a:off x="5205303" y="6309360"/>
            <a:ext cx="3411973"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4"/>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Break">
  <p:cSld name="Section Break">
    <p:spTree>
      <p:nvGrpSpPr>
        <p:cNvPr id="1" name="Shape 56"/>
        <p:cNvGrpSpPr/>
        <p:nvPr/>
      </p:nvGrpSpPr>
      <p:grpSpPr>
        <a:xfrm>
          <a:off x="0" y="0"/>
          <a:ext cx="0" cy="0"/>
          <a:chOff x="0" y="0"/>
          <a:chExt cx="0" cy="0"/>
        </a:xfrm>
      </p:grpSpPr>
      <p:sp>
        <p:nvSpPr>
          <p:cNvPr id="57" name="Google Shape;57;p5"/>
          <p:cNvSpPr/>
          <p:nvPr/>
        </p:nvSpPr>
        <p:spPr>
          <a:xfrm>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58" name="Google Shape;58;p5"/>
          <p:cNvSpPr/>
          <p:nvPr/>
        </p:nvSpPr>
        <p:spPr>
          <a:xfrm>
            <a:off x="7547855" y="-4078"/>
            <a:ext cx="4641096" cy="1056542"/>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59" name="Google Shape;59;p5"/>
          <p:cNvSpPr/>
          <p:nvPr/>
        </p:nvSpPr>
        <p:spPr>
          <a:xfrm>
            <a:off x="1525" y="1031500"/>
            <a:ext cx="12188951"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60" name="Google Shape;60;p5"/>
          <p:cNvSpPr/>
          <p:nvPr/>
        </p:nvSpPr>
        <p:spPr>
          <a:xfrm>
            <a:off x="7585468" y="1095508"/>
            <a:ext cx="4603482" cy="5016893"/>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61" name="Google Shape;61;p5"/>
          <p:cNvSpPr txBox="1">
            <a:spLocks noGrp="1"/>
          </p:cNvSpPr>
          <p:nvPr>
            <p:ph type="ctrTitle"/>
          </p:nvPr>
        </p:nvSpPr>
        <p:spPr>
          <a:xfrm>
            <a:off x="7973503" y="1709530"/>
            <a:ext cx="3754671" cy="2528515"/>
          </a:xfrm>
          <a:prstGeom prst="rect">
            <a:avLst/>
          </a:prstGeom>
          <a:noFill/>
          <a:ln>
            <a:noFill/>
          </a:ln>
        </p:spPr>
        <p:txBody>
          <a:bodyPr spcFirstLastPara="1" wrap="square" lIns="109725" tIns="109725" rIns="109725" bIns="91425" anchor="b" anchorCtr="0">
            <a:normAutofit/>
          </a:bodyPr>
          <a:lstStyle>
            <a:lvl1pPr lvl="0" algn="l">
              <a:lnSpc>
                <a:spcPct val="100000"/>
              </a:lnSpc>
              <a:spcBef>
                <a:spcPts val="0"/>
              </a:spcBef>
              <a:spcAft>
                <a:spcPts val="0"/>
              </a:spcAft>
              <a:buClr>
                <a:srgbClr val="3F3F3F"/>
              </a:buClr>
              <a:buSzPts val="3600"/>
              <a:buFont typeface="Meiryo"/>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2" name="Google Shape;62;p5"/>
          <p:cNvSpPr txBox="1">
            <a:spLocks noGrp="1"/>
          </p:cNvSpPr>
          <p:nvPr>
            <p:ph type="subTitle" idx="1"/>
          </p:nvPr>
        </p:nvSpPr>
        <p:spPr>
          <a:xfrm>
            <a:off x="7976914" y="4238046"/>
            <a:ext cx="3806919" cy="1741404"/>
          </a:xfrm>
          <a:prstGeom prst="rect">
            <a:avLst/>
          </a:prstGeom>
          <a:noFill/>
          <a:ln>
            <a:noFill/>
          </a:ln>
        </p:spPr>
        <p:txBody>
          <a:bodyPr spcFirstLastPara="1" wrap="square" lIns="109725" tIns="109725" rIns="109725" bIns="91425" anchor="t" anchorCtr="0">
            <a:normAutofit/>
          </a:bodyPr>
          <a:lstStyle>
            <a:lvl1pPr lvl="0" algn="l">
              <a:lnSpc>
                <a:spcPct val="140000"/>
              </a:lnSpc>
              <a:spcBef>
                <a:spcPts val="930"/>
              </a:spcBef>
              <a:spcAft>
                <a:spcPts val="0"/>
              </a:spcAft>
              <a:buClr>
                <a:srgbClr val="3F3F3F"/>
              </a:buClr>
              <a:buSzPts val="1600"/>
              <a:buNone/>
              <a:defRPr sz="1600" b="0"/>
            </a:lvl1pPr>
            <a:lvl2pPr lvl="1" algn="l">
              <a:lnSpc>
                <a:spcPct val="140000"/>
              </a:lnSpc>
              <a:spcBef>
                <a:spcPts val="930"/>
              </a:spcBef>
              <a:spcAft>
                <a:spcPts val="0"/>
              </a:spcAft>
              <a:buClr>
                <a:srgbClr val="3F3F3F"/>
              </a:buClr>
              <a:buSzPts val="1800"/>
              <a:buNone/>
              <a:defRPr/>
            </a:lvl2pPr>
            <a:lvl3pPr lvl="2" algn="l">
              <a:lnSpc>
                <a:spcPct val="140000"/>
              </a:lnSpc>
              <a:spcBef>
                <a:spcPts val="930"/>
              </a:spcBef>
              <a:spcAft>
                <a:spcPts val="0"/>
              </a:spcAft>
              <a:buClr>
                <a:srgbClr val="3F3F3F"/>
              </a:buClr>
              <a:buSzPts val="1800"/>
              <a:buChar char="–"/>
              <a:defRPr/>
            </a:lvl3pPr>
            <a:lvl4pPr lvl="3" algn="l">
              <a:lnSpc>
                <a:spcPct val="140000"/>
              </a:lnSpc>
              <a:spcBef>
                <a:spcPts val="930"/>
              </a:spcBef>
              <a:spcAft>
                <a:spcPts val="0"/>
              </a:spcAft>
              <a:buClr>
                <a:srgbClr val="3F3F3F"/>
              </a:buClr>
              <a:buSzPts val="1800"/>
              <a:buChar char="–"/>
              <a:defRPr/>
            </a:lvl4pPr>
            <a:lvl5pPr lvl="4" algn="l">
              <a:lnSpc>
                <a:spcPct val="140000"/>
              </a:lnSpc>
              <a:spcBef>
                <a:spcPts val="930"/>
              </a:spcBef>
              <a:spcAft>
                <a:spcPts val="0"/>
              </a:spcAft>
              <a:buClr>
                <a:srgbClr val="3F3F3F"/>
              </a:buClr>
              <a:buSzPts val="1800"/>
              <a:buChar char="–"/>
              <a:defRPr/>
            </a:lvl5pPr>
            <a:lvl6pPr lvl="5" algn="l">
              <a:lnSpc>
                <a:spcPct val="111000"/>
              </a:lnSpc>
              <a:spcBef>
                <a:spcPts val="930"/>
              </a:spcBef>
              <a:spcAft>
                <a:spcPts val="0"/>
              </a:spcAft>
              <a:buClr>
                <a:srgbClr val="657C95"/>
              </a:buClr>
              <a:buSzPts val="1800"/>
              <a:buChar char="–"/>
              <a:defRPr/>
            </a:lvl6pPr>
            <a:lvl7pPr lvl="6" algn="l">
              <a:lnSpc>
                <a:spcPct val="111000"/>
              </a:lnSpc>
              <a:spcBef>
                <a:spcPts val="930"/>
              </a:spcBef>
              <a:spcAft>
                <a:spcPts val="0"/>
              </a:spcAft>
              <a:buClr>
                <a:srgbClr val="657C95"/>
              </a:buClr>
              <a:buSzPts val="1800"/>
              <a:buChar char="–"/>
              <a:defRPr/>
            </a:lvl7pPr>
            <a:lvl8pPr lvl="7" algn="l">
              <a:lnSpc>
                <a:spcPct val="111000"/>
              </a:lnSpc>
              <a:spcBef>
                <a:spcPts val="930"/>
              </a:spcBef>
              <a:spcAft>
                <a:spcPts val="0"/>
              </a:spcAft>
              <a:buClr>
                <a:srgbClr val="657C95"/>
              </a:buClr>
              <a:buSzPts val="1800"/>
              <a:buChar char="–"/>
              <a:defRPr/>
            </a:lvl8pPr>
            <a:lvl9pPr lvl="8" algn="l">
              <a:lnSpc>
                <a:spcPct val="111000"/>
              </a:lnSpc>
              <a:spcBef>
                <a:spcPts val="930"/>
              </a:spcBef>
              <a:spcAft>
                <a:spcPts val="0"/>
              </a:spcAft>
              <a:buClr>
                <a:srgbClr val="657C95"/>
              </a:buClr>
              <a:buSzPts val="1800"/>
              <a:buChar char="–"/>
              <a:defRPr/>
            </a:lvl9pPr>
          </a:lstStyle>
          <a:p>
            <a:endParaRPr/>
          </a:p>
        </p:txBody>
      </p:sp>
      <p:sp>
        <p:nvSpPr>
          <p:cNvPr id="63" name="Google Shape;63;p5"/>
          <p:cNvSpPr/>
          <p:nvPr/>
        </p:nvSpPr>
        <p:spPr>
          <a:xfrm>
            <a:off x="0" y="6144405"/>
            <a:ext cx="7534656" cy="71359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64" name="Google Shape;64;p5"/>
          <p:cNvSpPr/>
          <p:nvPr/>
        </p:nvSpPr>
        <p:spPr>
          <a:xfrm>
            <a:off x="7585468" y="6167615"/>
            <a:ext cx="4603482" cy="690385"/>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65" name="Google Shape;65;p5"/>
          <p:cNvSpPr/>
          <p:nvPr/>
        </p:nvSpPr>
        <p:spPr>
          <a:xfrm>
            <a:off x="1525" y="6112401"/>
            <a:ext cx="12188951"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66" name="Google Shape;66;p5"/>
          <p:cNvSpPr/>
          <p:nvPr/>
        </p:nvSpPr>
        <p:spPr>
          <a:xfrm>
            <a:off x="7521459" y="0"/>
            <a:ext cx="64008"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67" name="Google Shape;67;p5"/>
          <p:cNvSpPr>
            <a:spLocks noGrp="1"/>
          </p:cNvSpPr>
          <p:nvPr>
            <p:ph type="pic" idx="2"/>
          </p:nvPr>
        </p:nvSpPr>
        <p:spPr>
          <a:xfrm>
            <a:off x="1" y="1095509"/>
            <a:ext cx="7519932" cy="5016892"/>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hart">
  <p:cSld name="Chart">
    <p:spTree>
      <p:nvGrpSpPr>
        <p:cNvPr id="1" name="Shape 68"/>
        <p:cNvGrpSpPr/>
        <p:nvPr/>
      </p:nvGrpSpPr>
      <p:grpSpPr>
        <a:xfrm>
          <a:off x="0" y="0"/>
          <a:ext cx="0" cy="0"/>
          <a:chOff x="0" y="0"/>
          <a:chExt cx="0" cy="0"/>
        </a:xfrm>
      </p:grpSpPr>
      <p:sp>
        <p:nvSpPr>
          <p:cNvPr id="69" name="Google Shape;69;p6"/>
          <p:cNvSpPr/>
          <p:nvPr/>
        </p:nvSpPr>
        <p:spPr>
          <a:xfrm>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70" name="Google Shape;70;p6"/>
          <p:cNvSpPr/>
          <p:nvPr/>
        </p:nvSpPr>
        <p:spPr>
          <a:xfrm>
            <a:off x="1038768" y="2130218"/>
            <a:ext cx="11153231" cy="4727782"/>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71" name="Google Shape;71;p6"/>
          <p:cNvSpPr/>
          <p:nvPr/>
        </p:nvSpPr>
        <p:spPr>
          <a:xfrm>
            <a:off x="0" y="896641"/>
            <a:ext cx="12192000" cy="134771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72" name="Google Shape;72;p6"/>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lvl1pPr lvl="0" algn="l">
              <a:lnSpc>
                <a:spcPct val="150000"/>
              </a:lnSpc>
              <a:spcBef>
                <a:spcPts val="0"/>
              </a:spcBef>
              <a:spcAft>
                <a:spcPts val="0"/>
              </a:spcAft>
              <a:buClr>
                <a:schemeClr val="lt1"/>
              </a:buClr>
              <a:buSzPts val="3600"/>
              <a:buFont typeface="Meiry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3" name="Google Shape;73;p6"/>
          <p:cNvSpPr/>
          <p:nvPr/>
        </p:nvSpPr>
        <p:spPr>
          <a:xfrm>
            <a:off x="-1" y="962423"/>
            <a:ext cx="1006766" cy="1216152"/>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74" name="Google Shape;74;p6"/>
          <p:cNvSpPr/>
          <p:nvPr/>
        </p:nvSpPr>
        <p:spPr>
          <a:xfrm rot="5400000">
            <a:off x="-2390232"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75" name="Google Shape;75;p6"/>
          <p:cNvSpPr txBox="1">
            <a:spLocks noGrp="1"/>
          </p:cNvSpPr>
          <p:nvPr>
            <p:ph type="ftr" idx="11"/>
          </p:nvPr>
        </p:nvSpPr>
        <p:spPr>
          <a:xfrm>
            <a:off x="1535371" y="6309360"/>
            <a:ext cx="5732061"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6"/>
          <p:cNvSpPr txBox="1">
            <a:spLocks noGrp="1"/>
          </p:cNvSpPr>
          <p:nvPr>
            <p:ph type="dt" idx="10"/>
          </p:nvPr>
        </p:nvSpPr>
        <p:spPr>
          <a:xfrm>
            <a:off x="8202168" y="6309360"/>
            <a:ext cx="2148840"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6"/>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uote">
  <p:cSld name="Quote">
    <p:bg>
      <p:bgPr>
        <a:solidFill>
          <a:schemeClr val="lt2"/>
        </a:solidFill>
        <a:effectLst/>
      </p:bgPr>
    </p:bg>
    <p:spTree>
      <p:nvGrpSpPr>
        <p:cNvPr id="1" name="Shape 78"/>
        <p:cNvGrpSpPr/>
        <p:nvPr/>
      </p:nvGrpSpPr>
      <p:grpSpPr>
        <a:xfrm>
          <a:off x="0" y="0"/>
          <a:ext cx="0" cy="0"/>
          <a:chOff x="0" y="0"/>
          <a:chExt cx="0" cy="0"/>
        </a:xfrm>
      </p:grpSpPr>
      <p:sp>
        <p:nvSpPr>
          <p:cNvPr id="79" name="Google Shape;79;p7"/>
          <p:cNvSpPr/>
          <p:nvPr/>
        </p:nvSpPr>
        <p:spPr>
          <a:xfrm>
            <a:off x="4551118" y="0"/>
            <a:ext cx="64008" cy="6858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80" name="Google Shape;80;p7"/>
          <p:cNvSpPr>
            <a:spLocks noGrp="1"/>
          </p:cNvSpPr>
          <p:nvPr>
            <p:ph type="pic" idx="2"/>
          </p:nvPr>
        </p:nvSpPr>
        <p:spPr>
          <a:xfrm>
            <a:off x="0" y="0"/>
            <a:ext cx="12192000" cy="6858000"/>
          </a:xfrm>
          <a:prstGeom prst="rect">
            <a:avLst/>
          </a:prstGeom>
          <a:noFill/>
          <a:ln>
            <a:noFill/>
          </a:ln>
        </p:spPr>
      </p:sp>
      <p:sp>
        <p:nvSpPr>
          <p:cNvPr id="81" name="Google Shape;81;p7"/>
          <p:cNvSpPr txBox="1">
            <a:spLocks noGrp="1"/>
          </p:cNvSpPr>
          <p:nvPr>
            <p:ph type="title"/>
          </p:nvPr>
        </p:nvSpPr>
        <p:spPr>
          <a:xfrm>
            <a:off x="-1725" y="1095508"/>
            <a:ext cx="4606535" cy="3936931"/>
          </a:xfrm>
          <a:prstGeom prst="rect">
            <a:avLst/>
          </a:prstGeom>
          <a:solidFill>
            <a:schemeClr val="dk2"/>
          </a:solidFill>
          <a:ln>
            <a:noFill/>
          </a:ln>
        </p:spPr>
        <p:txBody>
          <a:bodyPr spcFirstLastPara="1" wrap="square" lIns="109725" tIns="109725" rIns="365750" bIns="91425" anchor="b" anchorCtr="0">
            <a:normAutofit/>
          </a:bodyPr>
          <a:lstStyle>
            <a:lvl1pPr lvl="0" algn="l">
              <a:lnSpc>
                <a:spcPct val="100000"/>
              </a:lnSpc>
              <a:spcBef>
                <a:spcPts val="1000"/>
              </a:spcBef>
              <a:spcAft>
                <a:spcPts val="0"/>
              </a:spcAft>
              <a:buClr>
                <a:schemeClr val="lt1"/>
              </a:buClr>
              <a:buSzPts val="3600"/>
              <a:buFont typeface="Meiryo"/>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2" name="Google Shape;82;p7"/>
          <p:cNvSpPr txBox="1">
            <a:spLocks noGrp="1"/>
          </p:cNvSpPr>
          <p:nvPr>
            <p:ph type="body" idx="1"/>
          </p:nvPr>
        </p:nvSpPr>
        <p:spPr>
          <a:xfrm>
            <a:off x="-1726" y="5032439"/>
            <a:ext cx="4606535" cy="1079962"/>
          </a:xfrm>
          <a:prstGeom prst="rect">
            <a:avLst/>
          </a:prstGeom>
          <a:solidFill>
            <a:schemeClr val="dk2"/>
          </a:solidFill>
          <a:ln>
            <a:noFill/>
          </a:ln>
        </p:spPr>
        <p:txBody>
          <a:bodyPr spcFirstLastPara="1" wrap="square" lIns="109725" tIns="109725" rIns="109725" bIns="91425" anchor="ctr" anchorCtr="0">
            <a:normAutofit/>
          </a:bodyPr>
          <a:lstStyle>
            <a:lvl1pPr marL="457200" lvl="0" indent="-228600" algn="l">
              <a:lnSpc>
                <a:spcPct val="140000"/>
              </a:lnSpc>
              <a:spcBef>
                <a:spcPts val="1000"/>
              </a:spcBef>
              <a:spcAft>
                <a:spcPts val="0"/>
              </a:spcAft>
              <a:buClr>
                <a:schemeClr val="lt1"/>
              </a:buClr>
              <a:buSzPts val="1800"/>
              <a:buNone/>
              <a:defRPr sz="1800">
                <a:solidFill>
                  <a:schemeClr val="lt1"/>
                </a:solidFill>
              </a:defRPr>
            </a:lvl1pPr>
            <a:lvl2pPr marL="914400" lvl="1" indent="-228600" algn="l">
              <a:lnSpc>
                <a:spcPct val="140000"/>
              </a:lnSpc>
              <a:spcBef>
                <a:spcPts val="930"/>
              </a:spcBef>
              <a:spcAft>
                <a:spcPts val="0"/>
              </a:spcAft>
              <a:buClr>
                <a:schemeClr val="lt1"/>
              </a:buClr>
              <a:buSzPts val="1600"/>
              <a:buNone/>
              <a:defRPr>
                <a:solidFill>
                  <a:schemeClr val="lt1"/>
                </a:solidFill>
              </a:defRPr>
            </a:lvl2pPr>
            <a:lvl3pPr marL="1371600" lvl="2" indent="-317500" algn="l">
              <a:lnSpc>
                <a:spcPct val="140000"/>
              </a:lnSpc>
              <a:spcBef>
                <a:spcPts val="930"/>
              </a:spcBef>
              <a:spcAft>
                <a:spcPts val="0"/>
              </a:spcAft>
              <a:buClr>
                <a:schemeClr val="lt1"/>
              </a:buClr>
              <a:buSzPts val="1400"/>
              <a:buChar char="–"/>
              <a:defRPr>
                <a:solidFill>
                  <a:schemeClr val="lt1"/>
                </a:solidFill>
              </a:defRPr>
            </a:lvl3pPr>
            <a:lvl4pPr marL="1828800" lvl="3" indent="-317500" algn="l">
              <a:lnSpc>
                <a:spcPct val="140000"/>
              </a:lnSpc>
              <a:spcBef>
                <a:spcPts val="930"/>
              </a:spcBef>
              <a:spcAft>
                <a:spcPts val="0"/>
              </a:spcAft>
              <a:buClr>
                <a:schemeClr val="lt1"/>
              </a:buClr>
              <a:buSzPts val="1400"/>
              <a:buChar char="–"/>
              <a:defRPr>
                <a:solidFill>
                  <a:schemeClr val="lt1"/>
                </a:solidFill>
              </a:defRPr>
            </a:lvl4pPr>
            <a:lvl5pPr marL="2286000" lvl="4" indent="-317500" algn="l">
              <a:lnSpc>
                <a:spcPct val="140000"/>
              </a:lnSpc>
              <a:spcBef>
                <a:spcPts val="930"/>
              </a:spcBef>
              <a:spcAft>
                <a:spcPts val="0"/>
              </a:spcAft>
              <a:buClr>
                <a:schemeClr val="lt1"/>
              </a:buClr>
              <a:buSzPts val="1400"/>
              <a:buChar char="–"/>
              <a:defRPr>
                <a:solidFill>
                  <a:schemeClr val="lt1"/>
                </a:solidFill>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83" name="Google Shape;83;p7"/>
          <p:cNvSpPr txBox="1">
            <a:spLocks noGrp="1"/>
          </p:cNvSpPr>
          <p:nvPr>
            <p:ph type="ftr" idx="11"/>
          </p:nvPr>
        </p:nvSpPr>
        <p:spPr>
          <a:xfrm>
            <a:off x="855388" y="6309360"/>
            <a:ext cx="6007691"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
          <p:cNvSpPr txBox="1">
            <a:spLocks noGrp="1"/>
          </p:cNvSpPr>
          <p:nvPr>
            <p:ph type="dt" idx="10"/>
          </p:nvPr>
        </p:nvSpPr>
        <p:spPr>
          <a:xfrm>
            <a:off x="8197353" y="6309360"/>
            <a:ext cx="2151134"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sz="1600" b="1" i="0" u="none" strike="noStrike" cap="none">
                <a:solidFill>
                  <a:schemeClr val="lt1"/>
                </a:solidFill>
                <a:latin typeface="Meiryo"/>
                <a:ea typeface="Meiryo"/>
                <a:cs typeface="Meiryo"/>
                <a:sym typeface="Meiryo"/>
              </a:defRPr>
            </a:lvl1pPr>
            <a:lvl2pPr marL="0" lvl="1" indent="0" algn="r">
              <a:spcBef>
                <a:spcPts val="0"/>
              </a:spcBef>
              <a:buNone/>
              <a:defRPr sz="1600" b="1" i="0" u="none" strike="noStrike" cap="none">
                <a:solidFill>
                  <a:schemeClr val="lt1"/>
                </a:solidFill>
                <a:latin typeface="Meiryo"/>
                <a:ea typeface="Meiryo"/>
                <a:cs typeface="Meiryo"/>
                <a:sym typeface="Meiryo"/>
              </a:defRPr>
            </a:lvl2pPr>
            <a:lvl3pPr marL="0" lvl="2" indent="0" algn="r">
              <a:spcBef>
                <a:spcPts val="0"/>
              </a:spcBef>
              <a:buNone/>
              <a:defRPr sz="1600" b="1" i="0" u="none" strike="noStrike" cap="none">
                <a:solidFill>
                  <a:schemeClr val="lt1"/>
                </a:solidFill>
                <a:latin typeface="Meiryo"/>
                <a:ea typeface="Meiryo"/>
                <a:cs typeface="Meiryo"/>
                <a:sym typeface="Meiryo"/>
              </a:defRPr>
            </a:lvl3pPr>
            <a:lvl4pPr marL="0" lvl="3" indent="0" algn="r">
              <a:spcBef>
                <a:spcPts val="0"/>
              </a:spcBef>
              <a:buNone/>
              <a:defRPr sz="1600" b="1" i="0" u="none" strike="noStrike" cap="none">
                <a:solidFill>
                  <a:schemeClr val="lt1"/>
                </a:solidFill>
                <a:latin typeface="Meiryo"/>
                <a:ea typeface="Meiryo"/>
                <a:cs typeface="Meiryo"/>
                <a:sym typeface="Meiryo"/>
              </a:defRPr>
            </a:lvl4pPr>
            <a:lvl5pPr marL="0" lvl="4" indent="0" algn="r">
              <a:spcBef>
                <a:spcPts val="0"/>
              </a:spcBef>
              <a:buNone/>
              <a:defRPr sz="1600" b="1" i="0" u="none" strike="noStrike" cap="none">
                <a:solidFill>
                  <a:schemeClr val="lt1"/>
                </a:solidFill>
                <a:latin typeface="Meiryo"/>
                <a:ea typeface="Meiryo"/>
                <a:cs typeface="Meiryo"/>
                <a:sym typeface="Meiryo"/>
              </a:defRPr>
            </a:lvl5pPr>
            <a:lvl6pPr marL="0" lvl="5" indent="0" algn="r">
              <a:spcBef>
                <a:spcPts val="0"/>
              </a:spcBef>
              <a:buNone/>
              <a:defRPr sz="1600" b="1" i="0" u="none" strike="noStrike" cap="none">
                <a:solidFill>
                  <a:schemeClr val="lt1"/>
                </a:solidFill>
                <a:latin typeface="Meiryo"/>
                <a:ea typeface="Meiryo"/>
                <a:cs typeface="Meiryo"/>
                <a:sym typeface="Meiryo"/>
              </a:defRPr>
            </a:lvl6pPr>
            <a:lvl7pPr marL="0" lvl="6" indent="0" algn="r">
              <a:spcBef>
                <a:spcPts val="0"/>
              </a:spcBef>
              <a:buNone/>
              <a:defRPr sz="1600" b="1" i="0" u="none" strike="noStrike" cap="none">
                <a:solidFill>
                  <a:schemeClr val="lt1"/>
                </a:solidFill>
                <a:latin typeface="Meiryo"/>
                <a:ea typeface="Meiryo"/>
                <a:cs typeface="Meiryo"/>
                <a:sym typeface="Meiryo"/>
              </a:defRPr>
            </a:lvl7pPr>
            <a:lvl8pPr marL="0" lvl="7" indent="0" algn="r">
              <a:spcBef>
                <a:spcPts val="0"/>
              </a:spcBef>
              <a:buNone/>
              <a:defRPr sz="1600" b="1" i="0" u="none" strike="noStrike" cap="none">
                <a:solidFill>
                  <a:schemeClr val="lt1"/>
                </a:solidFill>
                <a:latin typeface="Meiryo"/>
                <a:ea typeface="Meiryo"/>
                <a:cs typeface="Meiryo"/>
                <a:sym typeface="Meiryo"/>
              </a:defRPr>
            </a:lvl8pPr>
            <a:lvl9pPr marL="0" lvl="8" indent="0" algn="r">
              <a:spcBef>
                <a:spcPts val="0"/>
              </a:spcBef>
              <a:buNone/>
              <a:defRPr sz="1600" b="1" i="0" u="none" strike="noStrike" cap="none">
                <a:solidFill>
                  <a:schemeClr val="lt1"/>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extLst>
    <p:ext uri="{DCECCB84-F9BA-43D5-87BE-67443E8EF086}">
      <p15:sldGuideLst xmlns:p15="http://schemas.microsoft.com/office/powerpoint/2012/main">
        <p15:guide id="1" pos="540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2 Column">
  <p:cSld name="Content 2 Column">
    <p:spTree>
      <p:nvGrpSpPr>
        <p:cNvPr id="1" name="Shape 86"/>
        <p:cNvGrpSpPr/>
        <p:nvPr/>
      </p:nvGrpSpPr>
      <p:grpSpPr>
        <a:xfrm>
          <a:off x="0" y="0"/>
          <a:ext cx="0" cy="0"/>
          <a:chOff x="0" y="0"/>
          <a:chExt cx="0" cy="0"/>
        </a:xfrm>
      </p:grpSpPr>
      <p:sp>
        <p:nvSpPr>
          <p:cNvPr id="87" name="Google Shape;87;p8"/>
          <p:cNvSpPr/>
          <p:nvPr/>
        </p:nvSpPr>
        <p:spPr>
          <a:xfrm>
            <a:off x="0" y="0"/>
            <a:ext cx="12188952"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Meiryo"/>
              <a:buNone/>
            </a:pPr>
            <a:endParaRPr sz="1800" b="0" i="0" u="none" strike="noStrike" cap="none">
              <a:solidFill>
                <a:srgbClr val="FFFFFF"/>
              </a:solidFill>
              <a:latin typeface="Meiryo"/>
              <a:ea typeface="Meiryo"/>
              <a:cs typeface="Meiryo"/>
              <a:sym typeface="Meiryo"/>
            </a:endParaRPr>
          </a:p>
        </p:txBody>
      </p:sp>
      <p:sp>
        <p:nvSpPr>
          <p:cNvPr id="88" name="Google Shape;88;p8"/>
          <p:cNvSpPr/>
          <p:nvPr/>
        </p:nvSpPr>
        <p:spPr>
          <a:xfrm>
            <a:off x="0" y="3903"/>
            <a:ext cx="12192000" cy="134771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89" name="Google Shape;89;p8"/>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lvl1pPr lvl="0" algn="l">
              <a:lnSpc>
                <a:spcPct val="150000"/>
              </a:lnSpc>
              <a:spcBef>
                <a:spcPts val="0"/>
              </a:spcBef>
              <a:spcAft>
                <a:spcPts val="0"/>
              </a:spcAft>
              <a:buClr>
                <a:schemeClr val="lt1"/>
              </a:buClr>
              <a:buSzPts val="3600"/>
              <a:buFont typeface="Meiryo"/>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0" name="Google Shape;90;p8"/>
          <p:cNvSpPr/>
          <p:nvPr/>
        </p:nvSpPr>
        <p:spPr>
          <a:xfrm>
            <a:off x="1" y="1351619"/>
            <a:ext cx="12192000" cy="4749487"/>
          </a:xfrm>
          <a:prstGeom prst="rect">
            <a:avLst/>
          </a:prstGeom>
          <a:solidFill>
            <a:schemeClr val="lt1">
              <a:alpha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91" name="Google Shape;91;p8"/>
          <p:cNvSpPr/>
          <p:nvPr/>
        </p:nvSpPr>
        <p:spPr>
          <a:xfrm>
            <a:off x="1" y="6107836"/>
            <a:ext cx="4651248" cy="75016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92" name="Google Shape;92;p8"/>
          <p:cNvSpPr txBox="1">
            <a:spLocks noGrp="1"/>
          </p:cNvSpPr>
          <p:nvPr>
            <p:ph type="body" idx="1"/>
          </p:nvPr>
        </p:nvSpPr>
        <p:spPr>
          <a:xfrm>
            <a:off x="648934" y="1834005"/>
            <a:ext cx="4727735" cy="465155"/>
          </a:xfrm>
          <a:prstGeom prst="rect">
            <a:avLst/>
          </a:prstGeom>
          <a:noFill/>
          <a:ln>
            <a:noFill/>
          </a:ln>
        </p:spPr>
        <p:txBody>
          <a:bodyPr spcFirstLastPara="1" wrap="square" lIns="109725" tIns="109725" rIns="109725" bIns="91425" anchor="t" anchorCtr="0">
            <a:noAutofit/>
          </a:bodyPr>
          <a:lstStyle>
            <a:lvl1pPr marL="457200" lvl="0" indent="-228600" algn="l">
              <a:lnSpc>
                <a:spcPct val="140000"/>
              </a:lnSpc>
              <a:spcBef>
                <a:spcPts val="930"/>
              </a:spcBef>
              <a:spcAft>
                <a:spcPts val="0"/>
              </a:spcAft>
              <a:buClr>
                <a:srgbClr val="3F3F3F"/>
              </a:buClr>
              <a:buSzPts val="2000"/>
              <a:buFont typeface="Arial"/>
              <a:buNone/>
              <a:defRPr sz="2000" b="1"/>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93" name="Google Shape;93;p8"/>
          <p:cNvSpPr txBox="1">
            <a:spLocks noGrp="1"/>
          </p:cNvSpPr>
          <p:nvPr>
            <p:ph type="body" idx="2"/>
          </p:nvPr>
        </p:nvSpPr>
        <p:spPr>
          <a:xfrm>
            <a:off x="648934" y="2422380"/>
            <a:ext cx="4727735" cy="3029446"/>
          </a:xfrm>
          <a:prstGeom prst="rect">
            <a:avLst/>
          </a:prstGeom>
          <a:noFill/>
          <a:ln>
            <a:noFill/>
          </a:ln>
        </p:spPr>
        <p:txBody>
          <a:bodyPr spcFirstLastPara="1" wrap="square" lIns="109725" tIns="109725" rIns="109725" bIns="91425" anchor="t" anchorCtr="0">
            <a:noAutofit/>
          </a:bodyPr>
          <a:lstStyle>
            <a:lvl1pPr marL="457200" lvl="0" indent="-330200" algn="l">
              <a:lnSpc>
                <a:spcPct val="140000"/>
              </a:lnSpc>
              <a:spcBef>
                <a:spcPts val="930"/>
              </a:spcBef>
              <a:spcAft>
                <a:spcPts val="0"/>
              </a:spcAft>
              <a:buClr>
                <a:srgbClr val="3F3F3F"/>
              </a:buClr>
              <a:buSzPts val="1600"/>
              <a:buFont typeface="Arial"/>
              <a:buChar char="•"/>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94" name="Google Shape;94;p8"/>
          <p:cNvSpPr txBox="1">
            <a:spLocks noGrp="1"/>
          </p:cNvSpPr>
          <p:nvPr>
            <p:ph type="body" idx="3"/>
          </p:nvPr>
        </p:nvSpPr>
        <p:spPr>
          <a:xfrm>
            <a:off x="6095999" y="1834004"/>
            <a:ext cx="4727735" cy="465155"/>
          </a:xfrm>
          <a:prstGeom prst="rect">
            <a:avLst/>
          </a:prstGeom>
          <a:noFill/>
          <a:ln>
            <a:noFill/>
          </a:ln>
        </p:spPr>
        <p:txBody>
          <a:bodyPr spcFirstLastPara="1" wrap="square" lIns="109725" tIns="109725" rIns="109725" bIns="91425" anchor="t" anchorCtr="0">
            <a:noAutofit/>
          </a:bodyPr>
          <a:lstStyle>
            <a:lvl1pPr marL="457200" lvl="0" indent="-228600" algn="l">
              <a:lnSpc>
                <a:spcPct val="140000"/>
              </a:lnSpc>
              <a:spcBef>
                <a:spcPts val="930"/>
              </a:spcBef>
              <a:spcAft>
                <a:spcPts val="0"/>
              </a:spcAft>
              <a:buClr>
                <a:srgbClr val="3F3F3F"/>
              </a:buClr>
              <a:buSzPts val="2000"/>
              <a:buFont typeface="Arial"/>
              <a:buNone/>
              <a:defRPr sz="2000" b="1"/>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95" name="Google Shape;95;p8"/>
          <p:cNvSpPr txBox="1">
            <a:spLocks noGrp="1"/>
          </p:cNvSpPr>
          <p:nvPr>
            <p:ph type="body" idx="4"/>
          </p:nvPr>
        </p:nvSpPr>
        <p:spPr>
          <a:xfrm>
            <a:off x="6095999" y="2422380"/>
            <a:ext cx="4727735" cy="3029446"/>
          </a:xfrm>
          <a:prstGeom prst="rect">
            <a:avLst/>
          </a:prstGeom>
          <a:noFill/>
          <a:ln>
            <a:noFill/>
          </a:ln>
        </p:spPr>
        <p:txBody>
          <a:bodyPr spcFirstLastPara="1" wrap="square" lIns="109725" tIns="109725" rIns="109725" bIns="91425" anchor="t" anchorCtr="0">
            <a:noAutofit/>
          </a:bodyPr>
          <a:lstStyle>
            <a:lvl1pPr marL="457200" lvl="0" indent="-330200" algn="l">
              <a:lnSpc>
                <a:spcPct val="140000"/>
              </a:lnSpc>
              <a:spcBef>
                <a:spcPts val="930"/>
              </a:spcBef>
              <a:spcAft>
                <a:spcPts val="0"/>
              </a:spcAft>
              <a:buClr>
                <a:srgbClr val="3F3F3F"/>
              </a:buClr>
              <a:buSzPts val="1600"/>
              <a:buFont typeface="Arial"/>
              <a:buChar char="•"/>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96" name="Google Shape;96;p8"/>
          <p:cNvSpPr/>
          <p:nvPr/>
        </p:nvSpPr>
        <p:spPr>
          <a:xfrm>
            <a:off x="1524" y="6101107"/>
            <a:ext cx="1218895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97" name="Google Shape;97;p8"/>
          <p:cNvSpPr txBox="1">
            <a:spLocks noGrp="1"/>
          </p:cNvSpPr>
          <p:nvPr>
            <p:ph type="ftr" idx="11"/>
          </p:nvPr>
        </p:nvSpPr>
        <p:spPr>
          <a:xfrm>
            <a:off x="642917" y="6309360"/>
            <a:ext cx="3423986"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8"/>
          <p:cNvSpPr txBox="1">
            <a:spLocks noGrp="1"/>
          </p:cNvSpPr>
          <p:nvPr>
            <p:ph type="dt" idx="10"/>
          </p:nvPr>
        </p:nvSpPr>
        <p:spPr>
          <a:xfrm>
            <a:off x="5373620" y="6309360"/>
            <a:ext cx="3411973"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8"/>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00" name="Google Shape;100;p8"/>
          <p:cNvSpPr/>
          <p:nvPr/>
        </p:nvSpPr>
        <p:spPr>
          <a:xfrm>
            <a:off x="4633798" y="6117631"/>
            <a:ext cx="64008" cy="74036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ontent 3 Column">
  <p:cSld name="Content 3 Column">
    <p:spTree>
      <p:nvGrpSpPr>
        <p:cNvPr id="1" name="Shape 101"/>
        <p:cNvGrpSpPr/>
        <p:nvPr/>
      </p:nvGrpSpPr>
      <p:grpSpPr>
        <a:xfrm>
          <a:off x="0" y="0"/>
          <a:ext cx="0" cy="0"/>
          <a:chOff x="0" y="0"/>
          <a:chExt cx="0" cy="0"/>
        </a:xfrm>
      </p:grpSpPr>
      <p:sp>
        <p:nvSpPr>
          <p:cNvPr id="102" name="Google Shape;102;p9"/>
          <p:cNvSpPr/>
          <p:nvPr/>
        </p:nvSpPr>
        <p:spPr>
          <a:xfrm>
            <a:off x="0" y="0"/>
            <a:ext cx="12188952"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Meiryo"/>
              <a:buNone/>
            </a:pPr>
            <a:endParaRPr sz="1800" b="0" i="0" u="none" strike="noStrike" cap="none">
              <a:solidFill>
                <a:srgbClr val="FFFFFF"/>
              </a:solidFill>
              <a:latin typeface="Meiryo"/>
              <a:ea typeface="Meiryo"/>
              <a:cs typeface="Meiryo"/>
              <a:sym typeface="Meiryo"/>
            </a:endParaRPr>
          </a:p>
        </p:txBody>
      </p:sp>
      <p:sp>
        <p:nvSpPr>
          <p:cNvPr id="103" name="Google Shape;103;p9"/>
          <p:cNvSpPr/>
          <p:nvPr/>
        </p:nvSpPr>
        <p:spPr>
          <a:xfrm>
            <a:off x="0" y="3903"/>
            <a:ext cx="12192000" cy="134771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04" name="Google Shape;104;p9"/>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lvl1pPr lvl="0" algn="l">
              <a:lnSpc>
                <a:spcPct val="150000"/>
              </a:lnSpc>
              <a:spcBef>
                <a:spcPts val="0"/>
              </a:spcBef>
              <a:spcAft>
                <a:spcPts val="0"/>
              </a:spcAft>
              <a:buClr>
                <a:schemeClr val="lt1"/>
              </a:buClr>
              <a:buSzPts val="3600"/>
              <a:buFont typeface="Meiryo"/>
              <a:buNone/>
              <a:defRPr sz="36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 name="Google Shape;105;p9"/>
          <p:cNvSpPr/>
          <p:nvPr/>
        </p:nvSpPr>
        <p:spPr>
          <a:xfrm>
            <a:off x="1" y="1351619"/>
            <a:ext cx="12192000" cy="4749487"/>
          </a:xfrm>
          <a:prstGeom prst="rect">
            <a:avLst/>
          </a:prstGeom>
          <a:solidFill>
            <a:schemeClr val="lt1">
              <a:alpha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06" name="Google Shape;106;p9"/>
          <p:cNvSpPr/>
          <p:nvPr/>
        </p:nvSpPr>
        <p:spPr>
          <a:xfrm>
            <a:off x="1" y="6107836"/>
            <a:ext cx="4651248" cy="750163"/>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07" name="Google Shape;107;p9"/>
          <p:cNvSpPr txBox="1">
            <a:spLocks noGrp="1"/>
          </p:cNvSpPr>
          <p:nvPr>
            <p:ph type="body" idx="1"/>
          </p:nvPr>
        </p:nvSpPr>
        <p:spPr>
          <a:xfrm>
            <a:off x="648935" y="1834005"/>
            <a:ext cx="3519028" cy="465155"/>
          </a:xfrm>
          <a:prstGeom prst="rect">
            <a:avLst/>
          </a:prstGeom>
          <a:noFill/>
          <a:ln>
            <a:noFill/>
          </a:ln>
        </p:spPr>
        <p:txBody>
          <a:bodyPr spcFirstLastPara="1" wrap="square" lIns="109725" tIns="109725" rIns="109725" bIns="91425" anchor="t" anchorCtr="0">
            <a:noAutofit/>
          </a:bodyPr>
          <a:lstStyle>
            <a:lvl1pPr marL="457200" lvl="0" indent="-228600" algn="l">
              <a:lnSpc>
                <a:spcPct val="140000"/>
              </a:lnSpc>
              <a:spcBef>
                <a:spcPts val="930"/>
              </a:spcBef>
              <a:spcAft>
                <a:spcPts val="0"/>
              </a:spcAft>
              <a:buClr>
                <a:srgbClr val="3F3F3F"/>
              </a:buClr>
              <a:buSzPts val="2000"/>
              <a:buFont typeface="Arial"/>
              <a:buNone/>
              <a:defRPr sz="2000" b="1"/>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08" name="Google Shape;108;p9"/>
          <p:cNvSpPr txBox="1">
            <a:spLocks noGrp="1"/>
          </p:cNvSpPr>
          <p:nvPr>
            <p:ph type="body" idx="2"/>
          </p:nvPr>
        </p:nvSpPr>
        <p:spPr>
          <a:xfrm>
            <a:off x="648935" y="2419555"/>
            <a:ext cx="3519028" cy="3197260"/>
          </a:xfrm>
          <a:prstGeom prst="rect">
            <a:avLst/>
          </a:prstGeom>
          <a:noFill/>
          <a:ln>
            <a:noFill/>
          </a:ln>
        </p:spPr>
        <p:txBody>
          <a:bodyPr spcFirstLastPara="1" wrap="square" lIns="109725" tIns="109725" rIns="109725" bIns="91425" anchor="t" anchorCtr="0">
            <a:normAutofit/>
          </a:bodyPr>
          <a:lstStyle>
            <a:lvl1pPr marL="457200" lvl="0" indent="-330200" algn="l">
              <a:lnSpc>
                <a:spcPct val="140000"/>
              </a:lnSpc>
              <a:spcBef>
                <a:spcPts val="930"/>
              </a:spcBef>
              <a:spcAft>
                <a:spcPts val="0"/>
              </a:spcAft>
              <a:buClr>
                <a:srgbClr val="3F3F3F"/>
              </a:buClr>
              <a:buSzPts val="1600"/>
              <a:buFont typeface="Arial"/>
              <a:buChar char="•"/>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09" name="Google Shape;109;p9"/>
          <p:cNvSpPr txBox="1">
            <a:spLocks noGrp="1"/>
          </p:cNvSpPr>
          <p:nvPr>
            <p:ph type="body" idx="3"/>
          </p:nvPr>
        </p:nvSpPr>
        <p:spPr>
          <a:xfrm>
            <a:off x="4336486" y="1828356"/>
            <a:ext cx="3519028" cy="465155"/>
          </a:xfrm>
          <a:prstGeom prst="rect">
            <a:avLst/>
          </a:prstGeom>
          <a:noFill/>
          <a:ln>
            <a:noFill/>
          </a:ln>
        </p:spPr>
        <p:txBody>
          <a:bodyPr spcFirstLastPara="1" wrap="square" lIns="109725" tIns="109725" rIns="109725" bIns="91425" anchor="t" anchorCtr="0">
            <a:noAutofit/>
          </a:bodyPr>
          <a:lstStyle>
            <a:lvl1pPr marL="457200" lvl="0" indent="-228600" algn="l">
              <a:lnSpc>
                <a:spcPct val="140000"/>
              </a:lnSpc>
              <a:spcBef>
                <a:spcPts val="930"/>
              </a:spcBef>
              <a:spcAft>
                <a:spcPts val="0"/>
              </a:spcAft>
              <a:buClr>
                <a:srgbClr val="3F3F3F"/>
              </a:buClr>
              <a:buSzPts val="2000"/>
              <a:buFont typeface="Arial"/>
              <a:buNone/>
              <a:defRPr sz="2000" b="1"/>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10" name="Google Shape;110;p9"/>
          <p:cNvSpPr txBox="1">
            <a:spLocks noGrp="1"/>
          </p:cNvSpPr>
          <p:nvPr>
            <p:ph type="body" idx="4"/>
          </p:nvPr>
        </p:nvSpPr>
        <p:spPr>
          <a:xfrm>
            <a:off x="4336486" y="2419555"/>
            <a:ext cx="3519028" cy="3197260"/>
          </a:xfrm>
          <a:prstGeom prst="rect">
            <a:avLst/>
          </a:prstGeom>
          <a:noFill/>
          <a:ln>
            <a:noFill/>
          </a:ln>
        </p:spPr>
        <p:txBody>
          <a:bodyPr spcFirstLastPara="1" wrap="square" lIns="109725" tIns="109725" rIns="109725" bIns="91425" anchor="t" anchorCtr="0">
            <a:normAutofit/>
          </a:bodyPr>
          <a:lstStyle>
            <a:lvl1pPr marL="457200" lvl="0" indent="-330200" algn="l">
              <a:lnSpc>
                <a:spcPct val="140000"/>
              </a:lnSpc>
              <a:spcBef>
                <a:spcPts val="930"/>
              </a:spcBef>
              <a:spcAft>
                <a:spcPts val="0"/>
              </a:spcAft>
              <a:buClr>
                <a:srgbClr val="3F3F3F"/>
              </a:buClr>
              <a:buSzPts val="1600"/>
              <a:buFont typeface="Arial"/>
              <a:buChar char="•"/>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11" name="Google Shape;111;p9"/>
          <p:cNvSpPr txBox="1">
            <a:spLocks noGrp="1"/>
          </p:cNvSpPr>
          <p:nvPr>
            <p:ph type="body" idx="5"/>
          </p:nvPr>
        </p:nvSpPr>
        <p:spPr>
          <a:xfrm>
            <a:off x="8024037" y="1834005"/>
            <a:ext cx="3519028" cy="465155"/>
          </a:xfrm>
          <a:prstGeom prst="rect">
            <a:avLst/>
          </a:prstGeom>
          <a:noFill/>
          <a:ln>
            <a:noFill/>
          </a:ln>
        </p:spPr>
        <p:txBody>
          <a:bodyPr spcFirstLastPara="1" wrap="square" lIns="109725" tIns="109725" rIns="109725" bIns="91425" anchor="t" anchorCtr="0">
            <a:noAutofit/>
          </a:bodyPr>
          <a:lstStyle>
            <a:lvl1pPr marL="457200" lvl="0" indent="-228600" algn="l">
              <a:lnSpc>
                <a:spcPct val="140000"/>
              </a:lnSpc>
              <a:spcBef>
                <a:spcPts val="930"/>
              </a:spcBef>
              <a:spcAft>
                <a:spcPts val="0"/>
              </a:spcAft>
              <a:buClr>
                <a:srgbClr val="3F3F3F"/>
              </a:buClr>
              <a:buSzPts val="2000"/>
              <a:buFont typeface="Arial"/>
              <a:buNone/>
              <a:defRPr sz="2000" b="1"/>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12" name="Google Shape;112;p9"/>
          <p:cNvSpPr txBox="1">
            <a:spLocks noGrp="1"/>
          </p:cNvSpPr>
          <p:nvPr>
            <p:ph type="body" idx="6"/>
          </p:nvPr>
        </p:nvSpPr>
        <p:spPr>
          <a:xfrm>
            <a:off x="8024037" y="2419555"/>
            <a:ext cx="3519028" cy="3197260"/>
          </a:xfrm>
          <a:prstGeom prst="rect">
            <a:avLst/>
          </a:prstGeom>
          <a:noFill/>
          <a:ln>
            <a:noFill/>
          </a:ln>
        </p:spPr>
        <p:txBody>
          <a:bodyPr spcFirstLastPara="1" wrap="square" lIns="109725" tIns="109725" rIns="109725" bIns="91425" anchor="t" anchorCtr="0">
            <a:normAutofit/>
          </a:bodyPr>
          <a:lstStyle>
            <a:lvl1pPr marL="457200" lvl="0" indent="-330200" algn="l">
              <a:lnSpc>
                <a:spcPct val="140000"/>
              </a:lnSpc>
              <a:spcBef>
                <a:spcPts val="930"/>
              </a:spcBef>
              <a:spcAft>
                <a:spcPts val="0"/>
              </a:spcAft>
              <a:buClr>
                <a:srgbClr val="3F3F3F"/>
              </a:buClr>
              <a:buSzPts val="1600"/>
              <a:buFont typeface="Arial"/>
              <a:buChar char="•"/>
              <a:defRPr sz="16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13" name="Google Shape;113;p9"/>
          <p:cNvSpPr/>
          <p:nvPr/>
        </p:nvSpPr>
        <p:spPr>
          <a:xfrm>
            <a:off x="1524" y="6101107"/>
            <a:ext cx="1218895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14" name="Google Shape;114;p9"/>
          <p:cNvSpPr/>
          <p:nvPr/>
        </p:nvSpPr>
        <p:spPr>
          <a:xfrm>
            <a:off x="4633798" y="6117631"/>
            <a:ext cx="64008" cy="74036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15" name="Google Shape;115;p9"/>
          <p:cNvSpPr txBox="1">
            <a:spLocks noGrp="1"/>
          </p:cNvSpPr>
          <p:nvPr>
            <p:ph type="ftr" idx="11"/>
          </p:nvPr>
        </p:nvSpPr>
        <p:spPr>
          <a:xfrm>
            <a:off x="642917" y="6309360"/>
            <a:ext cx="3423986"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6" name="Google Shape;116;p9"/>
          <p:cNvSpPr txBox="1">
            <a:spLocks noGrp="1"/>
          </p:cNvSpPr>
          <p:nvPr>
            <p:ph type="dt" idx="10"/>
          </p:nvPr>
        </p:nvSpPr>
        <p:spPr>
          <a:xfrm>
            <a:off x="5373620" y="6309360"/>
            <a:ext cx="3411973"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7" name="Google Shape;117;p9"/>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losing">
  <p:cSld name="Closing">
    <p:spTree>
      <p:nvGrpSpPr>
        <p:cNvPr id="1" name="Shape 118"/>
        <p:cNvGrpSpPr/>
        <p:nvPr/>
      </p:nvGrpSpPr>
      <p:grpSpPr>
        <a:xfrm>
          <a:off x="0" y="0"/>
          <a:ext cx="0" cy="0"/>
          <a:chOff x="0" y="0"/>
          <a:chExt cx="0" cy="0"/>
        </a:xfrm>
      </p:grpSpPr>
      <p:sp>
        <p:nvSpPr>
          <p:cNvPr id="119" name="Google Shape;119;p10"/>
          <p:cNvSpPr/>
          <p:nvPr/>
        </p:nvSpPr>
        <p:spPr>
          <a:xfrm flipH="1">
            <a:off x="0" y="0"/>
            <a:ext cx="12192001" cy="685800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0" name="Google Shape;120;p10"/>
          <p:cNvSpPr/>
          <p:nvPr/>
        </p:nvSpPr>
        <p:spPr>
          <a:xfrm>
            <a:off x="0" y="866789"/>
            <a:ext cx="6833381" cy="2594215"/>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1" name="Google Shape;121;p10"/>
          <p:cNvSpPr txBox="1">
            <a:spLocks noGrp="1"/>
          </p:cNvSpPr>
          <p:nvPr>
            <p:ph type="title"/>
          </p:nvPr>
        </p:nvSpPr>
        <p:spPr>
          <a:xfrm>
            <a:off x="1434622" y="1138041"/>
            <a:ext cx="4862811" cy="2019488"/>
          </a:xfrm>
          <a:prstGeom prst="rect">
            <a:avLst/>
          </a:prstGeom>
          <a:noFill/>
          <a:ln>
            <a:noFill/>
          </a:ln>
        </p:spPr>
        <p:txBody>
          <a:bodyPr spcFirstLastPara="1" wrap="square" lIns="109725" tIns="109725" rIns="109725" bIns="91425" anchor="ctr" anchorCtr="0">
            <a:normAutofit/>
          </a:bodyPr>
          <a:lstStyle>
            <a:lvl1pPr lvl="0" algn="l">
              <a:lnSpc>
                <a:spcPct val="100000"/>
              </a:lnSpc>
              <a:spcBef>
                <a:spcPts val="0"/>
              </a:spcBef>
              <a:spcAft>
                <a:spcPts val="0"/>
              </a:spcAft>
              <a:buClr>
                <a:schemeClr val="lt1"/>
              </a:buClr>
              <a:buSzPts val="3600"/>
              <a:buFont typeface="Meiryo"/>
              <a:buNone/>
              <a:defRPr>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2" name="Google Shape;122;p10"/>
          <p:cNvSpPr>
            <a:spLocks noGrp="1"/>
          </p:cNvSpPr>
          <p:nvPr>
            <p:ph type="pic" idx="2"/>
          </p:nvPr>
        </p:nvSpPr>
        <p:spPr>
          <a:xfrm>
            <a:off x="6858023" y="4941"/>
            <a:ext cx="5333977" cy="3392053"/>
          </a:xfrm>
          <a:prstGeom prst="rect">
            <a:avLst/>
          </a:prstGeom>
          <a:noFill/>
          <a:ln>
            <a:noFill/>
          </a:ln>
        </p:spPr>
      </p:sp>
      <p:sp>
        <p:nvSpPr>
          <p:cNvPr id="123" name="Google Shape;123;p10"/>
          <p:cNvSpPr>
            <a:spLocks noGrp="1"/>
          </p:cNvSpPr>
          <p:nvPr>
            <p:ph type="pic" idx="3"/>
          </p:nvPr>
        </p:nvSpPr>
        <p:spPr>
          <a:xfrm>
            <a:off x="1067712" y="3461002"/>
            <a:ext cx="5728215" cy="3396997"/>
          </a:xfrm>
          <a:prstGeom prst="rect">
            <a:avLst/>
          </a:prstGeom>
          <a:noFill/>
          <a:ln>
            <a:noFill/>
          </a:ln>
        </p:spPr>
      </p:sp>
      <p:sp>
        <p:nvSpPr>
          <p:cNvPr id="124" name="Google Shape;124;p10"/>
          <p:cNvSpPr/>
          <p:nvPr/>
        </p:nvSpPr>
        <p:spPr>
          <a:xfrm>
            <a:off x="-3063" y="920164"/>
            <a:ext cx="1070775" cy="2466197"/>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5" name="Google Shape;125;p10"/>
          <p:cNvSpPr/>
          <p:nvPr/>
        </p:nvSpPr>
        <p:spPr>
          <a:xfrm rot="5400000">
            <a:off x="-2390232"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6" name="Google Shape;126;p10"/>
          <p:cNvSpPr/>
          <p:nvPr/>
        </p:nvSpPr>
        <p:spPr>
          <a:xfrm>
            <a:off x="0" y="848456"/>
            <a:ext cx="6833382" cy="71706"/>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7" name="Google Shape;127;p10"/>
          <p:cNvSpPr/>
          <p:nvPr/>
        </p:nvSpPr>
        <p:spPr>
          <a:xfrm>
            <a:off x="6858023" y="3442673"/>
            <a:ext cx="5333977" cy="3415328"/>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8" name="Google Shape;128;p10"/>
          <p:cNvSpPr/>
          <p:nvPr/>
        </p:nvSpPr>
        <p:spPr>
          <a:xfrm>
            <a:off x="0" y="3396996"/>
            <a:ext cx="12192001"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29" name="Google Shape;129;p10"/>
          <p:cNvSpPr txBox="1">
            <a:spLocks noGrp="1"/>
          </p:cNvSpPr>
          <p:nvPr>
            <p:ph type="body" idx="1"/>
          </p:nvPr>
        </p:nvSpPr>
        <p:spPr>
          <a:xfrm>
            <a:off x="7386762" y="3928342"/>
            <a:ext cx="4162319" cy="2285000"/>
          </a:xfrm>
          <a:prstGeom prst="rect">
            <a:avLst/>
          </a:prstGeom>
          <a:noFill/>
          <a:ln>
            <a:noFill/>
          </a:ln>
        </p:spPr>
        <p:txBody>
          <a:bodyPr spcFirstLastPara="1" wrap="square" lIns="109725" tIns="109725" rIns="109725" bIns="91425" anchor="t" anchorCtr="0">
            <a:normAutofit/>
          </a:bodyPr>
          <a:lstStyle>
            <a:lvl1pPr marL="457200" lvl="0" indent="-228600" algn="l">
              <a:lnSpc>
                <a:spcPct val="100000"/>
              </a:lnSpc>
              <a:spcBef>
                <a:spcPts val="930"/>
              </a:spcBef>
              <a:spcAft>
                <a:spcPts val="0"/>
              </a:spcAft>
              <a:buClr>
                <a:srgbClr val="3F3F3F"/>
              </a:buClr>
              <a:buSzPts val="2400"/>
              <a:buNone/>
              <a:defRPr sz="2400" b="0"/>
            </a:lvl1pPr>
            <a:lvl2pPr marL="914400" lvl="1" indent="-228600" algn="l">
              <a:lnSpc>
                <a:spcPct val="140000"/>
              </a:lnSpc>
              <a:spcBef>
                <a:spcPts val="930"/>
              </a:spcBef>
              <a:spcAft>
                <a:spcPts val="0"/>
              </a:spcAft>
              <a:buClr>
                <a:srgbClr val="3F3F3F"/>
              </a:buClr>
              <a:buSzPts val="1800"/>
              <a:buNone/>
              <a:defRPr/>
            </a:lvl2pPr>
            <a:lvl3pPr marL="1371600" lvl="2" indent="-342900" algn="l">
              <a:lnSpc>
                <a:spcPct val="140000"/>
              </a:lnSpc>
              <a:spcBef>
                <a:spcPts val="930"/>
              </a:spcBef>
              <a:spcAft>
                <a:spcPts val="0"/>
              </a:spcAft>
              <a:buClr>
                <a:srgbClr val="3F3F3F"/>
              </a:buClr>
              <a:buSzPts val="1800"/>
              <a:buChar char="–"/>
              <a:defRPr/>
            </a:lvl3pPr>
            <a:lvl4pPr marL="1828800" lvl="3" indent="-342900" algn="l">
              <a:lnSpc>
                <a:spcPct val="140000"/>
              </a:lnSpc>
              <a:spcBef>
                <a:spcPts val="930"/>
              </a:spcBef>
              <a:spcAft>
                <a:spcPts val="0"/>
              </a:spcAft>
              <a:buClr>
                <a:srgbClr val="3F3F3F"/>
              </a:buClr>
              <a:buSzPts val="1800"/>
              <a:buChar char="–"/>
              <a:defRPr/>
            </a:lvl4pPr>
            <a:lvl5pPr marL="2286000" lvl="4" indent="-342900" algn="l">
              <a:lnSpc>
                <a:spcPct val="140000"/>
              </a:lnSpc>
              <a:spcBef>
                <a:spcPts val="930"/>
              </a:spcBef>
              <a:spcAft>
                <a:spcPts val="0"/>
              </a:spcAft>
              <a:buClr>
                <a:srgbClr val="3F3F3F"/>
              </a:buClr>
              <a:buSzPts val="1800"/>
              <a:buChar char="–"/>
              <a:defRPr/>
            </a:lvl5pPr>
            <a:lvl6pPr marL="2743200" lvl="5" indent="-342900" algn="l">
              <a:lnSpc>
                <a:spcPct val="111000"/>
              </a:lnSpc>
              <a:spcBef>
                <a:spcPts val="930"/>
              </a:spcBef>
              <a:spcAft>
                <a:spcPts val="0"/>
              </a:spcAft>
              <a:buClr>
                <a:srgbClr val="657C95"/>
              </a:buClr>
              <a:buSzPts val="1800"/>
              <a:buChar char="–"/>
              <a:defRPr/>
            </a:lvl6pPr>
            <a:lvl7pPr marL="3200400" lvl="6" indent="-342900" algn="l">
              <a:lnSpc>
                <a:spcPct val="111000"/>
              </a:lnSpc>
              <a:spcBef>
                <a:spcPts val="930"/>
              </a:spcBef>
              <a:spcAft>
                <a:spcPts val="0"/>
              </a:spcAft>
              <a:buClr>
                <a:srgbClr val="657C95"/>
              </a:buClr>
              <a:buSzPts val="1800"/>
              <a:buChar char="–"/>
              <a:defRPr/>
            </a:lvl7pPr>
            <a:lvl8pPr marL="3657600" lvl="7" indent="-342900" algn="l">
              <a:lnSpc>
                <a:spcPct val="111000"/>
              </a:lnSpc>
              <a:spcBef>
                <a:spcPts val="930"/>
              </a:spcBef>
              <a:spcAft>
                <a:spcPts val="0"/>
              </a:spcAft>
              <a:buClr>
                <a:srgbClr val="657C95"/>
              </a:buClr>
              <a:buSzPts val="1800"/>
              <a:buChar char="–"/>
              <a:defRPr/>
            </a:lvl8pPr>
            <a:lvl9pPr marL="4114800" lvl="8" indent="-342900" algn="l">
              <a:lnSpc>
                <a:spcPct val="111000"/>
              </a:lnSpc>
              <a:spcBef>
                <a:spcPts val="930"/>
              </a:spcBef>
              <a:spcAft>
                <a:spcPts val="0"/>
              </a:spcAft>
              <a:buClr>
                <a:srgbClr val="657C95"/>
              </a:buClr>
              <a:buSzPts val="1800"/>
              <a:buChar char="–"/>
              <a:defRPr/>
            </a:lvl9pPr>
          </a:lstStyle>
          <a:p>
            <a:endParaRPr/>
          </a:p>
        </p:txBody>
      </p:sp>
      <p:sp>
        <p:nvSpPr>
          <p:cNvPr id="130" name="Google Shape;130;p10"/>
          <p:cNvSpPr txBox="1">
            <a:spLocks noGrp="1"/>
          </p:cNvSpPr>
          <p:nvPr>
            <p:ph type="ftr" idx="11"/>
          </p:nvPr>
        </p:nvSpPr>
        <p:spPr>
          <a:xfrm>
            <a:off x="1525917" y="6309360"/>
            <a:ext cx="4946592"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solidFill>
                  <a:schemeClr val="lt1"/>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10"/>
          <p:cNvSpPr/>
          <p:nvPr/>
        </p:nvSpPr>
        <p:spPr>
          <a:xfrm rot="5400000">
            <a:off x="3398931"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32" name="Google Shape;132;p10"/>
          <p:cNvSpPr txBox="1">
            <a:spLocks noGrp="1"/>
          </p:cNvSpPr>
          <p:nvPr>
            <p:ph type="dt" idx="10"/>
          </p:nvPr>
        </p:nvSpPr>
        <p:spPr>
          <a:xfrm>
            <a:off x="7377730" y="6309360"/>
            <a:ext cx="2736329" cy="457200"/>
          </a:xfrm>
          <a:prstGeom prst="rect">
            <a:avLst/>
          </a:prstGeom>
          <a:noFill/>
          <a:ln>
            <a:noFill/>
          </a:ln>
        </p:spPr>
        <p:txBody>
          <a:bodyPr spcFirstLastPara="1" wrap="square" lIns="109725" tIns="109725" rIns="109725" bIns="91425"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3" name="Google Shape;133;p10"/>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
        <p:cNvGrpSpPr/>
        <p:nvPr/>
      </p:nvGrpSpPr>
      <p:grpSpPr>
        <a:xfrm>
          <a:off x="0" y="0"/>
          <a:ext cx="0" cy="0"/>
          <a:chOff x="0" y="0"/>
          <a:chExt cx="0" cy="0"/>
        </a:xfrm>
      </p:grpSpPr>
      <p:sp>
        <p:nvSpPr>
          <p:cNvPr id="10" name="Google Shape;10;p1"/>
          <p:cNvSpPr/>
          <p:nvPr/>
        </p:nvSpPr>
        <p:spPr>
          <a:xfrm>
            <a:off x="4718302" y="0"/>
            <a:ext cx="7473698" cy="6858000"/>
          </a:xfrm>
          <a:prstGeom prst="rect">
            <a:avLst/>
          </a:prstGeom>
          <a:solidFill>
            <a:schemeClr val="lt1">
              <a:alpha val="74901"/>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
        <p:nvSpPr>
          <p:cNvPr id="11" name="Google Shape;11;p1"/>
          <p:cNvSpPr txBox="1">
            <a:spLocks noGrp="1"/>
          </p:cNvSpPr>
          <p:nvPr>
            <p:ph type="title"/>
          </p:nvPr>
        </p:nvSpPr>
        <p:spPr>
          <a:xfrm>
            <a:off x="642918" y="705113"/>
            <a:ext cx="3411973" cy="5197498"/>
          </a:xfrm>
          <a:prstGeom prst="rect">
            <a:avLst/>
          </a:prstGeom>
          <a:noFill/>
          <a:ln>
            <a:noFill/>
          </a:ln>
        </p:spPr>
        <p:txBody>
          <a:bodyPr spcFirstLastPara="1" wrap="square" lIns="109725" tIns="109725" rIns="109725" bIns="91425" anchor="ctr" anchorCtr="0">
            <a:normAutofit/>
          </a:bodyPr>
          <a:lstStyle>
            <a:lvl1pPr marR="0" lvl="0" algn="l" rtl="0">
              <a:lnSpc>
                <a:spcPct val="150000"/>
              </a:lnSpc>
              <a:spcBef>
                <a:spcPts val="0"/>
              </a:spcBef>
              <a:spcAft>
                <a:spcPts val="0"/>
              </a:spcAft>
              <a:buClr>
                <a:srgbClr val="3F3F3F"/>
              </a:buClr>
              <a:buSzPts val="3600"/>
              <a:buFont typeface="Meiryo"/>
              <a:buNone/>
              <a:defRPr sz="3600" b="1" i="0" u="none" strike="noStrike" cap="none">
                <a:solidFill>
                  <a:srgbClr val="3F3F3F"/>
                </a:solidFill>
                <a:latin typeface="Meiryo"/>
                <a:ea typeface="Meiryo"/>
                <a:cs typeface="Meiryo"/>
                <a:sym typeface="Meiry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 name="Google Shape;12;p1"/>
          <p:cNvSpPr txBox="1">
            <a:spLocks noGrp="1"/>
          </p:cNvSpPr>
          <p:nvPr>
            <p:ph type="body" idx="1"/>
          </p:nvPr>
        </p:nvSpPr>
        <p:spPr>
          <a:xfrm>
            <a:off x="5376671" y="705113"/>
            <a:ext cx="6172412" cy="5197497"/>
          </a:xfrm>
          <a:prstGeom prst="rect">
            <a:avLst/>
          </a:prstGeom>
          <a:noFill/>
          <a:ln>
            <a:noFill/>
          </a:ln>
        </p:spPr>
        <p:txBody>
          <a:bodyPr spcFirstLastPara="1" wrap="square" lIns="109725" tIns="109725" rIns="109725" bIns="91425" anchor="ctr" anchorCtr="0">
            <a:normAutofit/>
          </a:bodyPr>
          <a:lstStyle>
            <a:lvl1pPr marL="457200" marR="0" lvl="0" indent="-228600" algn="l" rtl="0">
              <a:lnSpc>
                <a:spcPct val="140000"/>
              </a:lnSpc>
              <a:spcBef>
                <a:spcPts val="930"/>
              </a:spcBef>
              <a:spcAft>
                <a:spcPts val="0"/>
              </a:spcAft>
              <a:buClr>
                <a:srgbClr val="3F3F3F"/>
              </a:buClr>
              <a:buSzPts val="1800"/>
              <a:buFont typeface="Corbel"/>
              <a:buNone/>
              <a:defRPr sz="1800" b="1" i="0" u="none" strike="noStrike" cap="none">
                <a:solidFill>
                  <a:srgbClr val="3F3F3F"/>
                </a:solidFill>
                <a:latin typeface="Meiryo"/>
                <a:ea typeface="Meiryo"/>
                <a:cs typeface="Meiryo"/>
                <a:sym typeface="Meiryo"/>
              </a:defRPr>
            </a:lvl1pPr>
            <a:lvl2pPr marL="914400" marR="0" lvl="1" indent="-228600" algn="l" rtl="0">
              <a:lnSpc>
                <a:spcPct val="140000"/>
              </a:lnSpc>
              <a:spcBef>
                <a:spcPts val="930"/>
              </a:spcBef>
              <a:spcAft>
                <a:spcPts val="0"/>
              </a:spcAft>
              <a:buClr>
                <a:srgbClr val="3F3F3F"/>
              </a:buClr>
              <a:buSzPts val="1600"/>
              <a:buFont typeface="Corbel"/>
              <a:buNone/>
              <a:defRPr sz="1600" b="0" i="0" u="none" strike="noStrike" cap="none">
                <a:solidFill>
                  <a:srgbClr val="3F3F3F"/>
                </a:solidFill>
                <a:latin typeface="Meiryo"/>
                <a:ea typeface="Meiryo"/>
                <a:cs typeface="Meiryo"/>
                <a:sym typeface="Meiryo"/>
              </a:defRPr>
            </a:lvl2pPr>
            <a:lvl3pPr marL="1371600" marR="0" lvl="2" indent="-317500" algn="l" rtl="0">
              <a:lnSpc>
                <a:spcPct val="140000"/>
              </a:lnSpc>
              <a:spcBef>
                <a:spcPts val="930"/>
              </a:spcBef>
              <a:spcAft>
                <a:spcPts val="0"/>
              </a:spcAft>
              <a:buClr>
                <a:srgbClr val="3F3F3F"/>
              </a:buClr>
              <a:buSzPts val="1400"/>
              <a:buFont typeface="Corbel"/>
              <a:buChar char="–"/>
              <a:defRPr sz="1400" b="0" i="1" u="none" strike="noStrike" cap="none">
                <a:solidFill>
                  <a:srgbClr val="3F3F3F"/>
                </a:solidFill>
                <a:latin typeface="Meiryo"/>
                <a:ea typeface="Meiryo"/>
                <a:cs typeface="Meiryo"/>
                <a:sym typeface="Meiryo"/>
              </a:defRPr>
            </a:lvl3pPr>
            <a:lvl4pPr marL="1828800" marR="0" lvl="3" indent="-317500" algn="l" rtl="0">
              <a:lnSpc>
                <a:spcPct val="140000"/>
              </a:lnSpc>
              <a:spcBef>
                <a:spcPts val="930"/>
              </a:spcBef>
              <a:spcAft>
                <a:spcPts val="0"/>
              </a:spcAft>
              <a:buClr>
                <a:srgbClr val="3F3F3F"/>
              </a:buClr>
              <a:buSzPts val="1400"/>
              <a:buFont typeface="Corbel"/>
              <a:buChar char="–"/>
              <a:defRPr sz="1400" b="0" i="0" u="none" strike="noStrike" cap="none">
                <a:solidFill>
                  <a:srgbClr val="3F3F3F"/>
                </a:solidFill>
                <a:latin typeface="Meiryo"/>
                <a:ea typeface="Meiryo"/>
                <a:cs typeface="Meiryo"/>
                <a:sym typeface="Meiryo"/>
              </a:defRPr>
            </a:lvl4pPr>
            <a:lvl5pPr marL="2286000" marR="0" lvl="4" indent="-317500" algn="l" rtl="0">
              <a:lnSpc>
                <a:spcPct val="140000"/>
              </a:lnSpc>
              <a:spcBef>
                <a:spcPts val="930"/>
              </a:spcBef>
              <a:spcAft>
                <a:spcPts val="0"/>
              </a:spcAft>
              <a:buClr>
                <a:srgbClr val="3F3F3F"/>
              </a:buClr>
              <a:buSzPts val="1400"/>
              <a:buFont typeface="Corbel"/>
              <a:buChar char="–"/>
              <a:defRPr sz="1400" b="0" i="1" u="none" strike="noStrike" cap="none">
                <a:solidFill>
                  <a:srgbClr val="3F3F3F"/>
                </a:solidFill>
                <a:latin typeface="Meiryo"/>
                <a:ea typeface="Meiryo"/>
                <a:cs typeface="Meiryo"/>
                <a:sym typeface="Meiryo"/>
              </a:defRPr>
            </a:lvl5pPr>
            <a:lvl6pPr marL="2743200" marR="0" lvl="5" indent="-317500" algn="l" rtl="0">
              <a:lnSpc>
                <a:spcPct val="111000"/>
              </a:lnSpc>
              <a:spcBef>
                <a:spcPts val="930"/>
              </a:spcBef>
              <a:spcAft>
                <a:spcPts val="0"/>
              </a:spcAft>
              <a:buClr>
                <a:srgbClr val="657C95"/>
              </a:buClr>
              <a:buSzPts val="1400"/>
              <a:buFont typeface="Corbel"/>
              <a:buChar char="–"/>
              <a:defRPr sz="1400" b="0" i="0" u="none" strike="noStrike" cap="none">
                <a:solidFill>
                  <a:srgbClr val="657C95"/>
                </a:solidFill>
                <a:latin typeface="Meiryo"/>
                <a:ea typeface="Meiryo"/>
                <a:cs typeface="Meiryo"/>
                <a:sym typeface="Meiryo"/>
              </a:defRPr>
            </a:lvl6pPr>
            <a:lvl7pPr marL="3200400" marR="0" lvl="6" indent="-317500" algn="l" rtl="0">
              <a:lnSpc>
                <a:spcPct val="111000"/>
              </a:lnSpc>
              <a:spcBef>
                <a:spcPts val="930"/>
              </a:spcBef>
              <a:spcAft>
                <a:spcPts val="0"/>
              </a:spcAft>
              <a:buClr>
                <a:srgbClr val="657C95"/>
              </a:buClr>
              <a:buSzPts val="1400"/>
              <a:buFont typeface="Corbel"/>
              <a:buChar char="–"/>
              <a:defRPr sz="1400" b="0" i="1" u="none" strike="noStrike" cap="none">
                <a:solidFill>
                  <a:srgbClr val="657C95"/>
                </a:solidFill>
                <a:latin typeface="Meiryo"/>
                <a:ea typeface="Meiryo"/>
                <a:cs typeface="Meiryo"/>
                <a:sym typeface="Meiryo"/>
              </a:defRPr>
            </a:lvl7pPr>
            <a:lvl8pPr marL="3657600" marR="0" lvl="7" indent="-317500" algn="l" rtl="0">
              <a:lnSpc>
                <a:spcPct val="111000"/>
              </a:lnSpc>
              <a:spcBef>
                <a:spcPts val="930"/>
              </a:spcBef>
              <a:spcAft>
                <a:spcPts val="0"/>
              </a:spcAft>
              <a:buClr>
                <a:srgbClr val="657C95"/>
              </a:buClr>
              <a:buSzPts val="1400"/>
              <a:buFont typeface="Corbel"/>
              <a:buChar char="–"/>
              <a:defRPr sz="1400" b="0" i="0" u="none" strike="noStrike" cap="none">
                <a:solidFill>
                  <a:srgbClr val="657C95"/>
                </a:solidFill>
                <a:latin typeface="Meiryo"/>
                <a:ea typeface="Meiryo"/>
                <a:cs typeface="Meiryo"/>
                <a:sym typeface="Meiryo"/>
              </a:defRPr>
            </a:lvl8pPr>
            <a:lvl9pPr marL="4114800" marR="0" lvl="8" indent="-317500" algn="l" rtl="0">
              <a:lnSpc>
                <a:spcPct val="111000"/>
              </a:lnSpc>
              <a:spcBef>
                <a:spcPts val="930"/>
              </a:spcBef>
              <a:spcAft>
                <a:spcPts val="0"/>
              </a:spcAft>
              <a:buClr>
                <a:srgbClr val="657C95"/>
              </a:buClr>
              <a:buSzPts val="1400"/>
              <a:buFont typeface="Corbel"/>
              <a:buChar char="–"/>
              <a:defRPr sz="1400" b="0" i="1" u="none" strike="noStrike" cap="none">
                <a:solidFill>
                  <a:srgbClr val="657C95"/>
                </a:solidFill>
                <a:latin typeface="Meiryo"/>
                <a:ea typeface="Meiryo"/>
                <a:cs typeface="Meiryo"/>
                <a:sym typeface="Meiryo"/>
              </a:defRPr>
            </a:lvl9pPr>
          </a:lstStyle>
          <a:p>
            <a:endParaRPr/>
          </a:p>
        </p:txBody>
      </p:sp>
      <p:sp>
        <p:nvSpPr>
          <p:cNvPr id="13" name="Google Shape;13;p1"/>
          <p:cNvSpPr txBox="1">
            <a:spLocks noGrp="1"/>
          </p:cNvSpPr>
          <p:nvPr>
            <p:ph type="dt" idx="10"/>
          </p:nvPr>
        </p:nvSpPr>
        <p:spPr>
          <a:xfrm>
            <a:off x="5376671" y="6309360"/>
            <a:ext cx="4549612" cy="457200"/>
          </a:xfrm>
          <a:prstGeom prst="rect">
            <a:avLst/>
          </a:prstGeom>
          <a:noFill/>
          <a:ln>
            <a:noFill/>
          </a:ln>
        </p:spPr>
        <p:txBody>
          <a:bodyPr spcFirstLastPara="1" wrap="square" lIns="109725" tIns="109725" rIns="109725" bIns="91425" anchor="ctr" anchorCtr="0">
            <a:noAutofit/>
          </a:bodyPr>
          <a:lstStyle>
            <a:lvl1pPr marR="0" lvl="0" algn="l" rtl="0">
              <a:spcBef>
                <a:spcPts val="0"/>
              </a:spcBef>
              <a:spcAft>
                <a:spcPts val="0"/>
              </a:spcAft>
              <a:buSzPts val="1400"/>
              <a:buNone/>
              <a:defRPr sz="1200" b="0" i="0" u="none" strike="noStrike" cap="none">
                <a:solidFill>
                  <a:srgbClr val="3F3F3F"/>
                </a:solidFill>
                <a:latin typeface="Meiryo"/>
                <a:ea typeface="Meiryo"/>
                <a:cs typeface="Meiryo"/>
                <a:sym typeface="Meiryo"/>
              </a:defRPr>
            </a:lvl1pPr>
            <a:lvl2pPr marR="0" lvl="1" algn="l" rtl="0">
              <a:spcBef>
                <a:spcPts val="0"/>
              </a:spcBef>
              <a:spcAft>
                <a:spcPts val="0"/>
              </a:spcAft>
              <a:buSzPts val="1400"/>
              <a:buNone/>
              <a:defRPr sz="1800" b="0" i="0" u="none" strike="noStrike" cap="none">
                <a:solidFill>
                  <a:schemeClr val="dk1"/>
                </a:solidFill>
                <a:latin typeface="Meiryo"/>
                <a:ea typeface="Meiryo"/>
                <a:cs typeface="Meiryo"/>
                <a:sym typeface="Meiryo"/>
              </a:defRPr>
            </a:lvl2pPr>
            <a:lvl3pPr marR="0" lvl="2" algn="l" rtl="0">
              <a:spcBef>
                <a:spcPts val="0"/>
              </a:spcBef>
              <a:spcAft>
                <a:spcPts val="0"/>
              </a:spcAft>
              <a:buSzPts val="1400"/>
              <a:buNone/>
              <a:defRPr sz="1800" b="0" i="0" u="none" strike="noStrike" cap="none">
                <a:solidFill>
                  <a:schemeClr val="dk1"/>
                </a:solidFill>
                <a:latin typeface="Meiryo"/>
                <a:ea typeface="Meiryo"/>
                <a:cs typeface="Meiryo"/>
                <a:sym typeface="Meiryo"/>
              </a:defRPr>
            </a:lvl3pPr>
            <a:lvl4pPr marR="0" lvl="3" algn="l" rtl="0">
              <a:spcBef>
                <a:spcPts val="0"/>
              </a:spcBef>
              <a:spcAft>
                <a:spcPts val="0"/>
              </a:spcAft>
              <a:buSzPts val="1400"/>
              <a:buNone/>
              <a:defRPr sz="1800" b="0" i="0" u="none" strike="noStrike" cap="none">
                <a:solidFill>
                  <a:schemeClr val="dk1"/>
                </a:solidFill>
                <a:latin typeface="Meiryo"/>
                <a:ea typeface="Meiryo"/>
                <a:cs typeface="Meiryo"/>
                <a:sym typeface="Meiryo"/>
              </a:defRPr>
            </a:lvl4pPr>
            <a:lvl5pPr marR="0" lvl="4" algn="l" rtl="0">
              <a:spcBef>
                <a:spcPts val="0"/>
              </a:spcBef>
              <a:spcAft>
                <a:spcPts val="0"/>
              </a:spcAft>
              <a:buSzPts val="1400"/>
              <a:buNone/>
              <a:defRPr sz="1800" b="0" i="0" u="none" strike="noStrike" cap="none">
                <a:solidFill>
                  <a:schemeClr val="dk1"/>
                </a:solidFill>
                <a:latin typeface="Meiryo"/>
                <a:ea typeface="Meiryo"/>
                <a:cs typeface="Meiryo"/>
                <a:sym typeface="Meiryo"/>
              </a:defRPr>
            </a:lvl5pPr>
            <a:lvl6pPr marR="0" lvl="5" algn="l" rtl="0">
              <a:spcBef>
                <a:spcPts val="0"/>
              </a:spcBef>
              <a:spcAft>
                <a:spcPts val="0"/>
              </a:spcAft>
              <a:buSzPts val="1400"/>
              <a:buNone/>
              <a:defRPr sz="1800" b="0" i="0" u="none" strike="noStrike" cap="none">
                <a:solidFill>
                  <a:schemeClr val="dk1"/>
                </a:solidFill>
                <a:latin typeface="Meiryo"/>
                <a:ea typeface="Meiryo"/>
                <a:cs typeface="Meiryo"/>
                <a:sym typeface="Meiryo"/>
              </a:defRPr>
            </a:lvl6pPr>
            <a:lvl7pPr marR="0" lvl="6" algn="l" rtl="0">
              <a:spcBef>
                <a:spcPts val="0"/>
              </a:spcBef>
              <a:spcAft>
                <a:spcPts val="0"/>
              </a:spcAft>
              <a:buSzPts val="1400"/>
              <a:buNone/>
              <a:defRPr sz="1800" b="0" i="0" u="none" strike="noStrike" cap="none">
                <a:solidFill>
                  <a:schemeClr val="dk1"/>
                </a:solidFill>
                <a:latin typeface="Meiryo"/>
                <a:ea typeface="Meiryo"/>
                <a:cs typeface="Meiryo"/>
                <a:sym typeface="Meiryo"/>
              </a:defRPr>
            </a:lvl7pPr>
            <a:lvl8pPr marR="0" lvl="7" algn="l" rtl="0">
              <a:spcBef>
                <a:spcPts val="0"/>
              </a:spcBef>
              <a:spcAft>
                <a:spcPts val="0"/>
              </a:spcAft>
              <a:buSzPts val="1400"/>
              <a:buNone/>
              <a:defRPr sz="1800" b="0" i="0" u="none" strike="noStrike" cap="none">
                <a:solidFill>
                  <a:schemeClr val="dk1"/>
                </a:solidFill>
                <a:latin typeface="Meiryo"/>
                <a:ea typeface="Meiryo"/>
                <a:cs typeface="Meiryo"/>
                <a:sym typeface="Meiryo"/>
              </a:defRPr>
            </a:lvl8pPr>
            <a:lvl9pPr marR="0" lvl="8" algn="l" rtl="0">
              <a:spcBef>
                <a:spcPts val="0"/>
              </a:spcBef>
              <a:spcAft>
                <a:spcPts val="0"/>
              </a:spcAft>
              <a:buSzPts val="1400"/>
              <a:buNone/>
              <a:defRPr sz="1800" b="0" i="0" u="none" strike="noStrike" cap="none">
                <a:solidFill>
                  <a:schemeClr val="dk1"/>
                </a:solidFill>
                <a:latin typeface="Meiryo"/>
                <a:ea typeface="Meiryo"/>
                <a:cs typeface="Meiryo"/>
                <a:sym typeface="Meiryo"/>
              </a:defRPr>
            </a:lvl9pPr>
          </a:lstStyle>
          <a:p>
            <a:endParaRPr/>
          </a:p>
        </p:txBody>
      </p:sp>
      <p:sp>
        <p:nvSpPr>
          <p:cNvPr id="14" name="Google Shape;14;p1"/>
          <p:cNvSpPr txBox="1">
            <a:spLocks noGrp="1"/>
          </p:cNvSpPr>
          <p:nvPr>
            <p:ph type="ftr" idx="11"/>
          </p:nvPr>
        </p:nvSpPr>
        <p:spPr>
          <a:xfrm>
            <a:off x="642918" y="6309360"/>
            <a:ext cx="3411973" cy="457200"/>
          </a:xfrm>
          <a:prstGeom prst="rect">
            <a:avLst/>
          </a:prstGeom>
          <a:noFill/>
          <a:ln>
            <a:noFill/>
          </a:ln>
        </p:spPr>
        <p:txBody>
          <a:bodyPr spcFirstLastPara="1" wrap="square" lIns="109725" tIns="109725" rIns="109725" bIns="91425" anchor="ctr" anchorCtr="0">
            <a:noAutofit/>
          </a:bodyPr>
          <a:lstStyle>
            <a:lvl1pPr marR="0" lvl="0" algn="l" rtl="0">
              <a:spcBef>
                <a:spcPts val="0"/>
              </a:spcBef>
              <a:spcAft>
                <a:spcPts val="0"/>
              </a:spcAft>
              <a:buSzPts val="1400"/>
              <a:buNone/>
              <a:defRPr sz="1200" b="0" i="0" u="none" strike="noStrike" cap="none">
                <a:solidFill>
                  <a:srgbClr val="3F3F3F"/>
                </a:solidFill>
                <a:latin typeface="Meiryo"/>
                <a:ea typeface="Meiryo"/>
                <a:cs typeface="Meiryo"/>
                <a:sym typeface="Meiryo"/>
              </a:defRPr>
            </a:lvl1pPr>
            <a:lvl2pPr marR="0" lvl="1" algn="l" rtl="0">
              <a:spcBef>
                <a:spcPts val="0"/>
              </a:spcBef>
              <a:spcAft>
                <a:spcPts val="0"/>
              </a:spcAft>
              <a:buSzPts val="1400"/>
              <a:buNone/>
              <a:defRPr sz="1800" b="0" i="0" u="none" strike="noStrike" cap="none">
                <a:solidFill>
                  <a:schemeClr val="dk1"/>
                </a:solidFill>
                <a:latin typeface="Meiryo"/>
                <a:ea typeface="Meiryo"/>
                <a:cs typeface="Meiryo"/>
                <a:sym typeface="Meiryo"/>
              </a:defRPr>
            </a:lvl2pPr>
            <a:lvl3pPr marR="0" lvl="2" algn="l" rtl="0">
              <a:spcBef>
                <a:spcPts val="0"/>
              </a:spcBef>
              <a:spcAft>
                <a:spcPts val="0"/>
              </a:spcAft>
              <a:buSzPts val="1400"/>
              <a:buNone/>
              <a:defRPr sz="1800" b="0" i="0" u="none" strike="noStrike" cap="none">
                <a:solidFill>
                  <a:schemeClr val="dk1"/>
                </a:solidFill>
                <a:latin typeface="Meiryo"/>
                <a:ea typeface="Meiryo"/>
                <a:cs typeface="Meiryo"/>
                <a:sym typeface="Meiryo"/>
              </a:defRPr>
            </a:lvl3pPr>
            <a:lvl4pPr marR="0" lvl="3" algn="l" rtl="0">
              <a:spcBef>
                <a:spcPts val="0"/>
              </a:spcBef>
              <a:spcAft>
                <a:spcPts val="0"/>
              </a:spcAft>
              <a:buSzPts val="1400"/>
              <a:buNone/>
              <a:defRPr sz="1800" b="0" i="0" u="none" strike="noStrike" cap="none">
                <a:solidFill>
                  <a:schemeClr val="dk1"/>
                </a:solidFill>
                <a:latin typeface="Meiryo"/>
                <a:ea typeface="Meiryo"/>
                <a:cs typeface="Meiryo"/>
                <a:sym typeface="Meiryo"/>
              </a:defRPr>
            </a:lvl4pPr>
            <a:lvl5pPr marR="0" lvl="4" algn="l" rtl="0">
              <a:spcBef>
                <a:spcPts val="0"/>
              </a:spcBef>
              <a:spcAft>
                <a:spcPts val="0"/>
              </a:spcAft>
              <a:buSzPts val="1400"/>
              <a:buNone/>
              <a:defRPr sz="1800" b="0" i="0" u="none" strike="noStrike" cap="none">
                <a:solidFill>
                  <a:schemeClr val="dk1"/>
                </a:solidFill>
                <a:latin typeface="Meiryo"/>
                <a:ea typeface="Meiryo"/>
                <a:cs typeface="Meiryo"/>
                <a:sym typeface="Meiryo"/>
              </a:defRPr>
            </a:lvl5pPr>
            <a:lvl6pPr marR="0" lvl="5" algn="l" rtl="0">
              <a:spcBef>
                <a:spcPts val="0"/>
              </a:spcBef>
              <a:spcAft>
                <a:spcPts val="0"/>
              </a:spcAft>
              <a:buSzPts val="1400"/>
              <a:buNone/>
              <a:defRPr sz="1800" b="0" i="0" u="none" strike="noStrike" cap="none">
                <a:solidFill>
                  <a:schemeClr val="dk1"/>
                </a:solidFill>
                <a:latin typeface="Meiryo"/>
                <a:ea typeface="Meiryo"/>
                <a:cs typeface="Meiryo"/>
                <a:sym typeface="Meiryo"/>
              </a:defRPr>
            </a:lvl6pPr>
            <a:lvl7pPr marR="0" lvl="6" algn="l" rtl="0">
              <a:spcBef>
                <a:spcPts val="0"/>
              </a:spcBef>
              <a:spcAft>
                <a:spcPts val="0"/>
              </a:spcAft>
              <a:buSzPts val="1400"/>
              <a:buNone/>
              <a:defRPr sz="1800" b="0" i="0" u="none" strike="noStrike" cap="none">
                <a:solidFill>
                  <a:schemeClr val="dk1"/>
                </a:solidFill>
                <a:latin typeface="Meiryo"/>
                <a:ea typeface="Meiryo"/>
                <a:cs typeface="Meiryo"/>
                <a:sym typeface="Meiryo"/>
              </a:defRPr>
            </a:lvl7pPr>
            <a:lvl8pPr marR="0" lvl="7" algn="l" rtl="0">
              <a:spcBef>
                <a:spcPts val="0"/>
              </a:spcBef>
              <a:spcAft>
                <a:spcPts val="0"/>
              </a:spcAft>
              <a:buSzPts val="1400"/>
              <a:buNone/>
              <a:defRPr sz="1800" b="0" i="0" u="none" strike="noStrike" cap="none">
                <a:solidFill>
                  <a:schemeClr val="dk1"/>
                </a:solidFill>
                <a:latin typeface="Meiryo"/>
                <a:ea typeface="Meiryo"/>
                <a:cs typeface="Meiryo"/>
                <a:sym typeface="Meiryo"/>
              </a:defRPr>
            </a:lvl8pPr>
            <a:lvl9pPr marR="0" lvl="8" algn="l" rtl="0">
              <a:spcBef>
                <a:spcPts val="0"/>
              </a:spcBef>
              <a:spcAft>
                <a:spcPts val="0"/>
              </a:spcAft>
              <a:buSzPts val="1400"/>
              <a:buNone/>
              <a:defRPr sz="1800" b="0" i="0" u="none" strike="noStrike" cap="none">
                <a:solidFill>
                  <a:schemeClr val="dk1"/>
                </a:solidFill>
                <a:latin typeface="Meiryo"/>
                <a:ea typeface="Meiryo"/>
                <a:cs typeface="Meiryo"/>
                <a:sym typeface="Meiryo"/>
              </a:defRPr>
            </a:lvl9pPr>
          </a:lstStyle>
          <a:p>
            <a:endParaRPr/>
          </a:p>
        </p:txBody>
      </p:sp>
      <p:sp>
        <p:nvSpPr>
          <p:cNvPr id="15" name="Google Shape;15;p1"/>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lvl1pPr marL="0" marR="0" lvl="0" indent="0" algn="r" rtl="0">
              <a:spcBef>
                <a:spcPts val="0"/>
              </a:spcBef>
              <a:buNone/>
              <a:defRPr sz="1600" b="1" i="0" u="none" strike="noStrike" cap="none">
                <a:solidFill>
                  <a:srgbClr val="3F3F3F"/>
                </a:solidFill>
                <a:latin typeface="Meiryo"/>
                <a:ea typeface="Meiryo"/>
                <a:cs typeface="Meiryo"/>
                <a:sym typeface="Meiryo"/>
              </a:defRPr>
            </a:lvl1pPr>
            <a:lvl2pPr marL="0" marR="0" lvl="1" indent="0" algn="r" rtl="0">
              <a:spcBef>
                <a:spcPts val="0"/>
              </a:spcBef>
              <a:buNone/>
              <a:defRPr sz="1600" b="1" i="0" u="none" strike="noStrike" cap="none">
                <a:solidFill>
                  <a:srgbClr val="3F3F3F"/>
                </a:solidFill>
                <a:latin typeface="Meiryo"/>
                <a:ea typeface="Meiryo"/>
                <a:cs typeface="Meiryo"/>
                <a:sym typeface="Meiryo"/>
              </a:defRPr>
            </a:lvl2pPr>
            <a:lvl3pPr marL="0" marR="0" lvl="2" indent="0" algn="r" rtl="0">
              <a:spcBef>
                <a:spcPts val="0"/>
              </a:spcBef>
              <a:buNone/>
              <a:defRPr sz="1600" b="1" i="0" u="none" strike="noStrike" cap="none">
                <a:solidFill>
                  <a:srgbClr val="3F3F3F"/>
                </a:solidFill>
                <a:latin typeface="Meiryo"/>
                <a:ea typeface="Meiryo"/>
                <a:cs typeface="Meiryo"/>
                <a:sym typeface="Meiryo"/>
              </a:defRPr>
            </a:lvl3pPr>
            <a:lvl4pPr marL="0" marR="0" lvl="3" indent="0" algn="r" rtl="0">
              <a:spcBef>
                <a:spcPts val="0"/>
              </a:spcBef>
              <a:buNone/>
              <a:defRPr sz="1600" b="1" i="0" u="none" strike="noStrike" cap="none">
                <a:solidFill>
                  <a:srgbClr val="3F3F3F"/>
                </a:solidFill>
                <a:latin typeface="Meiryo"/>
                <a:ea typeface="Meiryo"/>
                <a:cs typeface="Meiryo"/>
                <a:sym typeface="Meiryo"/>
              </a:defRPr>
            </a:lvl4pPr>
            <a:lvl5pPr marL="0" marR="0" lvl="4" indent="0" algn="r" rtl="0">
              <a:spcBef>
                <a:spcPts val="0"/>
              </a:spcBef>
              <a:buNone/>
              <a:defRPr sz="1600" b="1" i="0" u="none" strike="noStrike" cap="none">
                <a:solidFill>
                  <a:srgbClr val="3F3F3F"/>
                </a:solidFill>
                <a:latin typeface="Meiryo"/>
                <a:ea typeface="Meiryo"/>
                <a:cs typeface="Meiryo"/>
                <a:sym typeface="Meiryo"/>
              </a:defRPr>
            </a:lvl5pPr>
            <a:lvl6pPr marL="0" marR="0" lvl="5" indent="0" algn="r" rtl="0">
              <a:spcBef>
                <a:spcPts val="0"/>
              </a:spcBef>
              <a:buNone/>
              <a:defRPr sz="1600" b="1" i="0" u="none" strike="noStrike" cap="none">
                <a:solidFill>
                  <a:srgbClr val="3F3F3F"/>
                </a:solidFill>
                <a:latin typeface="Meiryo"/>
                <a:ea typeface="Meiryo"/>
                <a:cs typeface="Meiryo"/>
                <a:sym typeface="Meiryo"/>
              </a:defRPr>
            </a:lvl6pPr>
            <a:lvl7pPr marL="0" marR="0" lvl="6" indent="0" algn="r" rtl="0">
              <a:spcBef>
                <a:spcPts val="0"/>
              </a:spcBef>
              <a:buNone/>
              <a:defRPr sz="1600" b="1" i="0" u="none" strike="noStrike" cap="none">
                <a:solidFill>
                  <a:srgbClr val="3F3F3F"/>
                </a:solidFill>
                <a:latin typeface="Meiryo"/>
                <a:ea typeface="Meiryo"/>
                <a:cs typeface="Meiryo"/>
                <a:sym typeface="Meiryo"/>
              </a:defRPr>
            </a:lvl7pPr>
            <a:lvl8pPr marL="0" marR="0" lvl="7" indent="0" algn="r" rtl="0">
              <a:spcBef>
                <a:spcPts val="0"/>
              </a:spcBef>
              <a:buNone/>
              <a:defRPr sz="1600" b="1" i="0" u="none" strike="noStrike" cap="none">
                <a:solidFill>
                  <a:srgbClr val="3F3F3F"/>
                </a:solidFill>
                <a:latin typeface="Meiryo"/>
                <a:ea typeface="Meiryo"/>
                <a:cs typeface="Meiryo"/>
                <a:sym typeface="Meiryo"/>
              </a:defRPr>
            </a:lvl8pPr>
            <a:lvl9pPr marL="0" marR="0" lvl="8" indent="0" algn="r" rtl="0">
              <a:spcBef>
                <a:spcPts val="0"/>
              </a:spcBef>
              <a:buNone/>
              <a:defRPr sz="1600" b="1" i="0" u="none" strike="noStrike" cap="none">
                <a:solidFill>
                  <a:srgbClr val="3F3F3F"/>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en-US"/>
              <a:t>‹#›</a:t>
            </a:fld>
            <a:endParaRPr/>
          </a:p>
        </p:txBody>
      </p:sp>
      <p:sp>
        <p:nvSpPr>
          <p:cNvPr id="16" name="Google Shape;16;p1"/>
          <p:cNvSpPr/>
          <p:nvPr/>
        </p:nvSpPr>
        <p:spPr>
          <a:xfrm rot="5400000">
            <a:off x="1257298" y="3396997"/>
            <a:ext cx="6858002" cy="64008"/>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eiryo"/>
              <a:ea typeface="Meiryo"/>
              <a:cs typeface="Meiryo"/>
              <a:sym typeface="Meiryo"/>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image" Target="../media/image14.jp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81"/>
        <p:cNvGrpSpPr/>
        <p:nvPr/>
      </p:nvGrpSpPr>
      <p:grpSpPr>
        <a:xfrm>
          <a:off x="0" y="0"/>
          <a:ext cx="0" cy="0"/>
          <a:chOff x="0" y="0"/>
          <a:chExt cx="0" cy="0"/>
        </a:xfrm>
      </p:grpSpPr>
      <p:sp>
        <p:nvSpPr>
          <p:cNvPr id="182" name="Google Shape;182;p15"/>
          <p:cNvSpPr txBox="1">
            <a:spLocks noGrp="1"/>
          </p:cNvSpPr>
          <p:nvPr>
            <p:ph type="ctrTitle"/>
          </p:nvPr>
        </p:nvSpPr>
        <p:spPr>
          <a:xfrm>
            <a:off x="1628775" y="1057275"/>
            <a:ext cx="5122545" cy="2173288"/>
          </a:xfrm>
          <a:prstGeom prst="rect">
            <a:avLst/>
          </a:prstGeom>
          <a:noFill/>
          <a:ln>
            <a:noFill/>
          </a:ln>
        </p:spPr>
        <p:txBody>
          <a:bodyPr spcFirstLastPara="1" wrap="square" lIns="109725" tIns="109725" rIns="109725" bIns="91425" anchor="ctr" anchorCtr="0">
            <a:normAutofit fontScale="90000"/>
          </a:bodyPr>
          <a:lstStyle/>
          <a:p>
            <a:pPr marL="0" lvl="0" indent="0" algn="l" rtl="0">
              <a:lnSpc>
                <a:spcPct val="100000"/>
              </a:lnSpc>
              <a:spcBef>
                <a:spcPts val="0"/>
              </a:spcBef>
              <a:spcAft>
                <a:spcPts val="0"/>
              </a:spcAft>
              <a:buClr>
                <a:schemeClr val="lt1"/>
              </a:buClr>
              <a:buSzPct val="100000"/>
              <a:buFont typeface="Meiryo"/>
              <a:buNone/>
            </a:pPr>
            <a:r>
              <a:rPr lang="en-US"/>
              <a:t>FIXED OPERATIONS 2</a:t>
            </a:r>
            <a:br>
              <a:rPr lang="en-US"/>
            </a:br>
            <a:r>
              <a:rPr lang="en-US"/>
              <a:t>SERVICE N437</a:t>
            </a:r>
            <a:endParaRPr/>
          </a:p>
        </p:txBody>
      </p:sp>
      <p:sp>
        <p:nvSpPr>
          <p:cNvPr id="183" name="Google Shape;183;p15"/>
          <p:cNvSpPr txBox="1">
            <a:spLocks noGrp="1"/>
          </p:cNvSpPr>
          <p:nvPr>
            <p:ph type="subTitle" idx="1"/>
          </p:nvPr>
        </p:nvSpPr>
        <p:spPr>
          <a:xfrm>
            <a:off x="1646643" y="3751119"/>
            <a:ext cx="4985065" cy="1606163"/>
          </a:xfrm>
          <a:prstGeom prst="rect">
            <a:avLst/>
          </a:prstGeom>
          <a:noFill/>
          <a:ln>
            <a:noFill/>
          </a:ln>
        </p:spPr>
        <p:txBody>
          <a:bodyPr spcFirstLastPara="1" wrap="square" lIns="109725" tIns="109725" rIns="109725" bIns="91425" anchor="t" anchorCtr="0">
            <a:normAutofit/>
          </a:bodyPr>
          <a:lstStyle/>
          <a:p>
            <a:pPr marL="0" lvl="0" indent="0" algn="l" rtl="0">
              <a:lnSpc>
                <a:spcPct val="140000"/>
              </a:lnSpc>
              <a:spcBef>
                <a:spcPts val="0"/>
              </a:spcBef>
              <a:spcAft>
                <a:spcPts val="0"/>
              </a:spcAft>
              <a:buClr>
                <a:srgbClr val="3F3F3F"/>
              </a:buClr>
              <a:buSzPts val="2400"/>
              <a:buNone/>
            </a:pPr>
            <a:r>
              <a:rPr lang="en-US"/>
              <a:t>Keith Biggar Jr</a:t>
            </a:r>
            <a:endParaRPr/>
          </a:p>
          <a:p>
            <a:pPr marL="0" lvl="0" indent="0" algn="l" rtl="0">
              <a:lnSpc>
                <a:spcPct val="140000"/>
              </a:lnSpc>
              <a:spcBef>
                <a:spcPts val="930"/>
              </a:spcBef>
              <a:spcAft>
                <a:spcPts val="0"/>
              </a:spcAft>
              <a:buClr>
                <a:srgbClr val="3F3F3F"/>
              </a:buClr>
              <a:buSzPts val="2000"/>
              <a:buNone/>
            </a:pPr>
            <a:r>
              <a:rPr lang="en-US" sz="2000" b="1"/>
              <a:t>Pohanka Ford</a:t>
            </a:r>
            <a:endParaRPr/>
          </a:p>
        </p:txBody>
      </p:sp>
      <p:pic>
        <p:nvPicPr>
          <p:cNvPr id="184" name="Google Shape;184;p15"/>
          <p:cNvPicPr preferRelativeResize="0">
            <a:picLocks noGrp="1"/>
          </p:cNvPicPr>
          <p:nvPr>
            <p:ph type="pic" idx="2"/>
          </p:nvPr>
        </p:nvPicPr>
        <p:blipFill rotWithShape="1">
          <a:blip r:embed="rId3">
            <a:alphaModFix/>
          </a:blip>
          <a:srcRect l="2363" r="2353"/>
          <a:stretch/>
        </p:blipFill>
        <p:spPr>
          <a:xfrm>
            <a:off x="6859936" y="-2"/>
            <a:ext cx="5332066" cy="6858000"/>
          </a:xfrm>
          <a:prstGeom prst="rect">
            <a:avLst/>
          </a:prstGeom>
          <a:noFill/>
          <a:ln>
            <a:noFill/>
          </a:ln>
        </p:spPr>
      </p:pic>
      <p:sp>
        <p:nvSpPr>
          <p:cNvPr id="185" name="Google Shape;185;p15"/>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solidFill>
                  <a:srgbClr val="FFFFFF"/>
                </a:solidFill>
              </a:rPr>
              <a:t>1</a:t>
            </a:fld>
            <a:endParaRPr>
              <a:solidFill>
                <a:srgbClr val="FFFFF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pic>
        <p:nvPicPr>
          <p:cNvPr id="268" name="Google Shape;268;p24"/>
          <p:cNvPicPr preferRelativeResize="0">
            <a:picLocks noGrp="1"/>
          </p:cNvPicPr>
          <p:nvPr>
            <p:ph type="pic" idx="2"/>
          </p:nvPr>
        </p:nvPicPr>
        <p:blipFill rotWithShape="1">
          <a:blip r:embed="rId3">
            <a:alphaModFix/>
          </a:blip>
          <a:srcRect l="8976" r="8976"/>
          <a:stretch/>
        </p:blipFill>
        <p:spPr>
          <a:xfrm>
            <a:off x="1" y="1095509"/>
            <a:ext cx="7519933" cy="5016893"/>
          </a:xfrm>
          <a:prstGeom prst="rect">
            <a:avLst/>
          </a:prstGeom>
          <a:noFill/>
          <a:ln>
            <a:noFill/>
          </a:ln>
        </p:spPr>
      </p:pic>
      <p:sp>
        <p:nvSpPr>
          <p:cNvPr id="269" name="Google Shape;269;p24"/>
          <p:cNvSpPr txBox="1"/>
          <p:nvPr/>
        </p:nvSpPr>
        <p:spPr>
          <a:xfrm>
            <a:off x="7620000" y="1095509"/>
            <a:ext cx="4571997" cy="854889"/>
          </a:xfrm>
          <a:prstGeom prst="rect">
            <a:avLst/>
          </a:prstGeom>
          <a:noFill/>
          <a:ln>
            <a:noFill/>
          </a:ln>
        </p:spPr>
        <p:txBody>
          <a:bodyPr spcFirstLastPara="1" wrap="square" lIns="109725" tIns="109725" rIns="109725" bIns="91425" anchor="b" anchorCtr="0">
            <a:normAutofit fontScale="70000" lnSpcReduction="20000"/>
          </a:bodyPr>
          <a:lstStyle/>
          <a:p>
            <a:pPr marL="0" marR="0" lvl="0" indent="0" algn="l" rtl="0">
              <a:lnSpc>
                <a:spcPct val="100000"/>
              </a:lnSpc>
              <a:spcBef>
                <a:spcPts val="0"/>
              </a:spcBef>
              <a:spcAft>
                <a:spcPts val="0"/>
              </a:spcAft>
              <a:buClr>
                <a:srgbClr val="3F3F3F"/>
              </a:buClr>
              <a:buSzPct val="100000"/>
              <a:buFont typeface="Meiryo"/>
              <a:buNone/>
            </a:pPr>
            <a:r>
              <a:rPr lang="en-US" sz="3600" b="1" i="0" u="none" strike="noStrike" cap="none">
                <a:solidFill>
                  <a:srgbClr val="3F3F3F"/>
                </a:solidFill>
                <a:latin typeface="Meiryo"/>
                <a:ea typeface="Meiryo"/>
                <a:cs typeface="Meiryo"/>
                <a:sym typeface="Meiryo"/>
              </a:rPr>
              <a:t>Analyze Cost of Labor</a:t>
            </a:r>
            <a:endParaRPr/>
          </a:p>
        </p:txBody>
      </p:sp>
      <p:sp>
        <p:nvSpPr>
          <p:cNvPr id="270" name="Google Shape;270;p24"/>
          <p:cNvSpPr txBox="1"/>
          <p:nvPr/>
        </p:nvSpPr>
        <p:spPr>
          <a:xfrm>
            <a:off x="7620001" y="1950397"/>
            <a:ext cx="457199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Achieve your Goals</a:t>
            </a:r>
            <a:endParaRPr/>
          </a:p>
          <a:p>
            <a:pPr marL="285750" marR="0" lvl="0" indent="-29337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Have the dispatcher learn each techs strengths and weaknesses</a:t>
            </a:r>
            <a:endParaRPr/>
          </a:p>
          <a:p>
            <a:pPr marL="285750" marR="0" lvl="0" indent="-29337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Enhance Parts and Service Relationship</a:t>
            </a:r>
            <a:endParaRPr sz="1600">
              <a:solidFill>
                <a:srgbClr val="3F3F3F"/>
              </a:solidFill>
              <a:latin typeface="Meiryo"/>
              <a:ea typeface="Meiryo"/>
              <a:cs typeface="Meiryo"/>
              <a:sym typeface="Meiryo"/>
            </a:endParaRPr>
          </a:p>
          <a:p>
            <a:pPr marL="285750" marR="0" lvl="0" indent="-29337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Increase First time fill rate in parts and add parts runner</a:t>
            </a:r>
            <a:endParaRPr sz="1600">
              <a:solidFill>
                <a:srgbClr val="3F3F3F"/>
              </a:solidFill>
              <a:latin typeface="Meiryo"/>
              <a:ea typeface="Meiryo"/>
              <a:cs typeface="Meiryo"/>
              <a:sym typeface="Meiry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pic>
        <p:nvPicPr>
          <p:cNvPr id="276" name="Google Shape;276;p25"/>
          <p:cNvPicPr preferRelativeResize="0">
            <a:picLocks noGrp="1"/>
          </p:cNvPicPr>
          <p:nvPr>
            <p:ph type="pic" idx="2"/>
          </p:nvPr>
        </p:nvPicPr>
        <p:blipFill rotWithShape="1">
          <a:blip r:embed="rId3">
            <a:alphaModFix/>
          </a:blip>
          <a:srcRect l="8976" r="8976"/>
          <a:stretch/>
        </p:blipFill>
        <p:spPr>
          <a:xfrm>
            <a:off x="1" y="1095509"/>
            <a:ext cx="7519933" cy="5016893"/>
          </a:xfrm>
          <a:prstGeom prst="rect">
            <a:avLst/>
          </a:prstGeom>
          <a:noFill/>
          <a:ln>
            <a:noFill/>
          </a:ln>
        </p:spPr>
      </p:pic>
      <p:sp>
        <p:nvSpPr>
          <p:cNvPr id="277" name="Google Shape;277;p25"/>
          <p:cNvSpPr txBox="1"/>
          <p:nvPr/>
        </p:nvSpPr>
        <p:spPr>
          <a:xfrm>
            <a:off x="7620000" y="1095509"/>
            <a:ext cx="4571997" cy="854889"/>
          </a:xfrm>
          <a:prstGeom prst="rect">
            <a:avLst/>
          </a:prstGeom>
          <a:noFill/>
          <a:ln>
            <a:noFill/>
          </a:ln>
        </p:spPr>
        <p:txBody>
          <a:bodyPr spcFirstLastPara="1" wrap="square" lIns="109725" tIns="109725" rIns="109725" bIns="91425" anchor="b" anchorCtr="0">
            <a:normAutofit fontScale="70000" lnSpcReduction="20000"/>
          </a:bodyPr>
          <a:lstStyle/>
          <a:p>
            <a:pPr marL="0" marR="0" lvl="0" indent="0" algn="l" rtl="0">
              <a:lnSpc>
                <a:spcPct val="100000"/>
              </a:lnSpc>
              <a:spcBef>
                <a:spcPts val="0"/>
              </a:spcBef>
              <a:spcAft>
                <a:spcPts val="0"/>
              </a:spcAft>
              <a:buClr>
                <a:srgbClr val="3F3F3F"/>
              </a:buClr>
              <a:buSzPct val="100000"/>
              <a:buFont typeface="Meiryo"/>
              <a:buNone/>
            </a:pPr>
            <a:r>
              <a:rPr lang="en-US" sz="3600" b="1" i="0" u="none" strike="noStrike" cap="none">
                <a:solidFill>
                  <a:srgbClr val="3F3F3F"/>
                </a:solidFill>
                <a:latin typeface="Meiryo"/>
                <a:ea typeface="Meiryo"/>
                <a:cs typeface="Meiryo"/>
                <a:sym typeface="Meiryo"/>
              </a:rPr>
              <a:t>Analyze Cost of Labor</a:t>
            </a:r>
            <a:endParaRPr/>
          </a:p>
        </p:txBody>
      </p:sp>
      <p:sp>
        <p:nvSpPr>
          <p:cNvPr id="278" name="Google Shape;278;p25"/>
          <p:cNvSpPr txBox="1"/>
          <p:nvPr/>
        </p:nvSpPr>
        <p:spPr>
          <a:xfrm>
            <a:off x="7620001" y="1950397"/>
            <a:ext cx="457199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Evaluate your Changes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Have scheduled 1 on 1 meetings monthly with team</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tech proficiency weekly and give feedback</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Run “cost of labor” calculation monthly with service manager and track trends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Streamline processes</a:t>
            </a:r>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26"/>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chemeClr val="lt1"/>
              </a:buClr>
              <a:buSzPts val="3600"/>
              <a:buFont typeface="Meiryo"/>
              <a:buNone/>
            </a:pPr>
            <a:r>
              <a:rPr lang="en-US"/>
              <a:t>Changes in Expense Structure</a:t>
            </a:r>
            <a:endParaRPr/>
          </a:p>
        </p:txBody>
      </p:sp>
      <p:sp>
        <p:nvSpPr>
          <p:cNvPr id="285" name="Google Shape;285;p26"/>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12</a:t>
            </a:fld>
            <a:endParaRPr/>
          </a:p>
        </p:txBody>
      </p:sp>
      <p:pic>
        <p:nvPicPr>
          <p:cNvPr id="286" name="Google Shape;286;p26"/>
          <p:cNvPicPr preferRelativeResize="0"/>
          <p:nvPr/>
        </p:nvPicPr>
        <p:blipFill>
          <a:blip r:embed="rId3">
            <a:alphaModFix/>
          </a:blip>
          <a:stretch>
            <a:fillRect/>
          </a:stretch>
        </p:blipFill>
        <p:spPr>
          <a:xfrm>
            <a:off x="3824300" y="2508475"/>
            <a:ext cx="5270675" cy="41289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7"/>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chemeClr val="lt1"/>
              </a:buClr>
              <a:buSzPts val="3600"/>
              <a:buFont typeface="Meiryo"/>
              <a:buNone/>
            </a:pPr>
            <a:r>
              <a:rPr lang="en-US"/>
              <a:t>Changes in Expense Structure</a:t>
            </a:r>
            <a:endParaRPr/>
          </a:p>
        </p:txBody>
      </p:sp>
      <p:sp>
        <p:nvSpPr>
          <p:cNvPr id="293" name="Google Shape;293;p27"/>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13</a:t>
            </a:fld>
            <a:endParaRPr/>
          </a:p>
        </p:txBody>
      </p:sp>
      <p:sp>
        <p:nvSpPr>
          <p:cNvPr id="294" name="Google Shape;294;p27"/>
          <p:cNvSpPr txBox="1"/>
          <p:nvPr/>
        </p:nvSpPr>
        <p:spPr>
          <a:xfrm>
            <a:off x="1535371" y="2375957"/>
            <a:ext cx="1001370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Current Strategies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Weekly </a:t>
            </a:r>
            <a:r>
              <a:rPr lang="en-US" sz="1600">
                <a:solidFill>
                  <a:srgbClr val="3F3F3F"/>
                </a:solidFill>
                <a:latin typeface="Meiryo"/>
                <a:ea typeface="Meiryo"/>
                <a:cs typeface="Meiryo"/>
                <a:sym typeface="Meiryo"/>
              </a:rPr>
              <a:t>service meetings with service managers and directors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Monthly expense report provided</a:t>
            </a:r>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28"/>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chemeClr val="lt1"/>
              </a:buClr>
              <a:buSzPts val="3600"/>
              <a:buFont typeface="Meiryo"/>
              <a:buNone/>
            </a:pPr>
            <a:r>
              <a:rPr lang="en-US"/>
              <a:t>Changes in Expense Structure</a:t>
            </a:r>
            <a:endParaRPr/>
          </a:p>
        </p:txBody>
      </p:sp>
      <p:sp>
        <p:nvSpPr>
          <p:cNvPr id="301" name="Google Shape;301;p28"/>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14</a:t>
            </a:fld>
            <a:endParaRPr/>
          </a:p>
        </p:txBody>
      </p:sp>
      <p:sp>
        <p:nvSpPr>
          <p:cNvPr id="302" name="Google Shape;302;p28"/>
          <p:cNvSpPr txBox="1"/>
          <p:nvPr/>
        </p:nvSpPr>
        <p:spPr>
          <a:xfrm>
            <a:off x="1535371" y="2375957"/>
            <a:ext cx="1001370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Goals for Improvement</a:t>
            </a:r>
            <a:endParaRPr/>
          </a:p>
          <a:p>
            <a:pPr marL="457200" lvl="0" indent="-330200" algn="l" rtl="0">
              <a:lnSpc>
                <a:spcPct val="140000"/>
              </a:lnSpc>
              <a:spcBef>
                <a:spcPts val="930"/>
              </a:spcBef>
              <a:spcAft>
                <a:spcPts val="0"/>
              </a:spcAft>
              <a:buClr>
                <a:srgbClr val="3F3F3F"/>
              </a:buClr>
              <a:buSzPts val="1600"/>
              <a:buChar char="●"/>
            </a:pPr>
            <a:r>
              <a:rPr lang="en-US" sz="1600">
                <a:solidFill>
                  <a:srgbClr val="3F3F3F"/>
                </a:solidFill>
              </a:rPr>
              <a:t>Control vendor expenses</a:t>
            </a:r>
            <a:endParaRPr sz="1600">
              <a:solidFill>
                <a:srgbClr val="3F3F3F"/>
              </a:solidFill>
            </a:endParaRPr>
          </a:p>
          <a:p>
            <a:pPr marL="457200" marR="0" lvl="0" indent="-330200" algn="l" rtl="0">
              <a:lnSpc>
                <a:spcPct val="140000"/>
              </a:lnSpc>
              <a:spcBef>
                <a:spcPts val="0"/>
              </a:spcBef>
              <a:spcAft>
                <a:spcPts val="0"/>
              </a:spcAft>
              <a:buClr>
                <a:srgbClr val="3F3F3F"/>
              </a:buClr>
              <a:buSzPts val="1600"/>
              <a:buChar char="●"/>
            </a:pPr>
            <a:r>
              <a:rPr lang="en-US" sz="1600" i="0" u="none" strike="noStrike" cap="none">
                <a:solidFill>
                  <a:srgbClr val="3F3F3F"/>
                </a:solidFill>
              </a:rPr>
              <a:t>Sell the maximum hours available </a:t>
            </a:r>
            <a:endParaRPr sz="1600"/>
          </a:p>
          <a:p>
            <a:pPr marL="457200" marR="0" lvl="0" indent="-330200" algn="l" rtl="0">
              <a:lnSpc>
                <a:spcPct val="140000"/>
              </a:lnSpc>
              <a:spcBef>
                <a:spcPts val="0"/>
              </a:spcBef>
              <a:spcAft>
                <a:spcPts val="0"/>
              </a:spcAft>
              <a:buClr>
                <a:srgbClr val="3F3F3F"/>
              </a:buClr>
              <a:buSzPts val="1600"/>
              <a:buChar char="●"/>
            </a:pPr>
            <a:r>
              <a:rPr lang="en-US" sz="1600" i="0" u="none" strike="noStrike" cap="none">
                <a:solidFill>
                  <a:srgbClr val="3F3F3F"/>
                </a:solidFill>
              </a:rPr>
              <a:t>Have policy in line </a:t>
            </a:r>
            <a:endParaRPr sz="1600"/>
          </a:p>
          <a:p>
            <a:pPr marL="457200" marR="0" lvl="0" indent="-330200" algn="l" rtl="0">
              <a:lnSpc>
                <a:spcPct val="140000"/>
              </a:lnSpc>
              <a:spcBef>
                <a:spcPts val="0"/>
              </a:spcBef>
              <a:spcAft>
                <a:spcPts val="0"/>
              </a:spcAft>
              <a:buClr>
                <a:srgbClr val="3F3F3F"/>
              </a:buClr>
              <a:buSzPts val="1600"/>
              <a:buChar char="●"/>
            </a:pPr>
            <a:r>
              <a:rPr lang="en-US" sz="1600" i="0" u="none" strike="noStrike" cap="none">
                <a:solidFill>
                  <a:srgbClr val="3F3F3F"/>
                </a:solidFill>
              </a:rPr>
              <a:t>Hire the right people the first time</a:t>
            </a:r>
            <a:endParaRPr sz="1600"/>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29"/>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chemeClr val="lt1"/>
              </a:buClr>
              <a:buSzPts val="3600"/>
              <a:buFont typeface="Meiryo"/>
              <a:buNone/>
            </a:pPr>
            <a:r>
              <a:rPr lang="en-US"/>
              <a:t>Changes in Expense Structure</a:t>
            </a:r>
            <a:endParaRPr/>
          </a:p>
        </p:txBody>
      </p:sp>
      <p:sp>
        <p:nvSpPr>
          <p:cNvPr id="309" name="Google Shape;309;p29"/>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15</a:t>
            </a:fld>
            <a:endParaRPr/>
          </a:p>
        </p:txBody>
      </p:sp>
      <p:sp>
        <p:nvSpPr>
          <p:cNvPr id="310" name="Google Shape;310;p29"/>
          <p:cNvSpPr txBox="1"/>
          <p:nvPr/>
        </p:nvSpPr>
        <p:spPr>
          <a:xfrm>
            <a:off x="1535371" y="2375957"/>
            <a:ext cx="1001370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Achieve your Goals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Open the schedule up and plan our weeks more efficiently </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Discuss expenses and track them weekly, we are great at whatever we track</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Train BDC and also spend money on making online scheduler easier for consumers to use</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Meet with vendors and negotiate</a:t>
            </a:r>
            <a:endParaRPr sz="1600" b="0" i="0" u="none" strike="noStrike" cap="none">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Fix it right the first time</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30"/>
          <p:cNvSpPr txBox="1">
            <a:spLocks noGrp="1"/>
          </p:cNvSpPr>
          <p:nvPr>
            <p:ph type="title"/>
          </p:nvPr>
        </p:nvSpPr>
        <p:spPr>
          <a:xfrm>
            <a:off x="1535371" y="1044054"/>
            <a:ext cx="10013709" cy="103036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chemeClr val="lt1"/>
              </a:buClr>
              <a:buSzPts val="3600"/>
              <a:buFont typeface="Meiryo"/>
              <a:buNone/>
            </a:pPr>
            <a:r>
              <a:rPr lang="en-US"/>
              <a:t>Changes in Expense Structure</a:t>
            </a:r>
            <a:endParaRPr/>
          </a:p>
        </p:txBody>
      </p:sp>
      <p:sp>
        <p:nvSpPr>
          <p:cNvPr id="317" name="Google Shape;317;p30"/>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16</a:t>
            </a:fld>
            <a:endParaRPr/>
          </a:p>
        </p:txBody>
      </p:sp>
      <p:sp>
        <p:nvSpPr>
          <p:cNvPr id="318" name="Google Shape;318;p30"/>
          <p:cNvSpPr txBox="1"/>
          <p:nvPr/>
        </p:nvSpPr>
        <p:spPr>
          <a:xfrm>
            <a:off x="1535371" y="2375957"/>
            <a:ext cx="1001370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Evaluate your Changes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hours sold against hours available and send to appropriate personnel</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Compare expenses monthly and show progression in areas of opportunity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vendor expense before and after meeting with them to ensure progression</a:t>
            </a:r>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31"/>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solidFill>
                  <a:schemeClr val="dk1"/>
                </a:solidFill>
              </a:rPr>
              <a:t>17</a:t>
            </a:fld>
            <a:endParaRPr>
              <a:solidFill>
                <a:schemeClr val="dk1"/>
              </a:solidFill>
            </a:endParaRPr>
          </a:p>
        </p:txBody>
      </p:sp>
      <p:sp>
        <p:nvSpPr>
          <p:cNvPr id="324" name="Google Shape;324;p31"/>
          <p:cNvSpPr txBox="1">
            <a:spLocks noGrp="1"/>
          </p:cNvSpPr>
          <p:nvPr>
            <p:ph type="title"/>
          </p:nvPr>
        </p:nvSpPr>
        <p:spPr>
          <a:xfrm>
            <a:off x="-1725" y="1095508"/>
            <a:ext cx="4606535" cy="3936931"/>
          </a:xfrm>
          <a:prstGeom prst="rect">
            <a:avLst/>
          </a:prstGeom>
          <a:solidFill>
            <a:schemeClr val="dk2"/>
          </a:solidFill>
          <a:ln>
            <a:noFill/>
          </a:ln>
        </p:spPr>
        <p:txBody>
          <a:bodyPr spcFirstLastPara="1" wrap="square" lIns="109725" tIns="109725" rIns="365750" bIns="91425" anchor="b" anchorCtr="0">
            <a:normAutofit/>
          </a:bodyPr>
          <a:lstStyle/>
          <a:p>
            <a:pPr marL="365760" lvl="0" indent="0" algn="l" rtl="0">
              <a:lnSpc>
                <a:spcPct val="100000"/>
              </a:lnSpc>
              <a:spcBef>
                <a:spcPts val="0"/>
              </a:spcBef>
              <a:spcAft>
                <a:spcPts val="0"/>
              </a:spcAft>
              <a:buClr>
                <a:schemeClr val="lt1"/>
              </a:buClr>
              <a:buSzPts val="3600"/>
              <a:buFont typeface="Meiryo"/>
              <a:buNone/>
            </a:pPr>
            <a:r>
              <a:rPr lang="en-US"/>
              <a:t>Productivity</a:t>
            </a:r>
            <a:endParaRPr/>
          </a:p>
        </p:txBody>
      </p:sp>
      <p:pic>
        <p:nvPicPr>
          <p:cNvPr id="325" name="Google Shape;325;p31"/>
          <p:cNvPicPr preferRelativeResize="0"/>
          <p:nvPr/>
        </p:nvPicPr>
        <p:blipFill>
          <a:blip r:embed="rId3">
            <a:alphaModFix/>
          </a:blip>
          <a:stretch>
            <a:fillRect/>
          </a:stretch>
        </p:blipFill>
        <p:spPr>
          <a:xfrm>
            <a:off x="4757199" y="457200"/>
            <a:ext cx="7290531" cy="59436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32"/>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solidFill>
                  <a:schemeClr val="dk1"/>
                </a:solidFill>
              </a:rPr>
              <a:t>18</a:t>
            </a:fld>
            <a:endParaRPr>
              <a:solidFill>
                <a:schemeClr val="dk1"/>
              </a:solidFill>
            </a:endParaRPr>
          </a:p>
        </p:txBody>
      </p:sp>
      <p:sp>
        <p:nvSpPr>
          <p:cNvPr id="331" name="Google Shape;331;p32"/>
          <p:cNvSpPr txBox="1">
            <a:spLocks noGrp="1"/>
          </p:cNvSpPr>
          <p:nvPr>
            <p:ph type="title"/>
          </p:nvPr>
        </p:nvSpPr>
        <p:spPr>
          <a:xfrm>
            <a:off x="-1725" y="1095508"/>
            <a:ext cx="4606535" cy="3936931"/>
          </a:xfrm>
          <a:prstGeom prst="rect">
            <a:avLst/>
          </a:prstGeom>
          <a:solidFill>
            <a:schemeClr val="dk2"/>
          </a:solidFill>
          <a:ln>
            <a:noFill/>
          </a:ln>
        </p:spPr>
        <p:txBody>
          <a:bodyPr spcFirstLastPara="1" wrap="square" lIns="109725" tIns="109725" rIns="365750" bIns="91425" anchor="b" anchorCtr="0">
            <a:normAutofit/>
          </a:bodyPr>
          <a:lstStyle/>
          <a:p>
            <a:pPr marL="365760" lvl="0" indent="0" algn="l" rtl="0">
              <a:lnSpc>
                <a:spcPct val="100000"/>
              </a:lnSpc>
              <a:spcBef>
                <a:spcPts val="0"/>
              </a:spcBef>
              <a:spcAft>
                <a:spcPts val="0"/>
              </a:spcAft>
              <a:buClr>
                <a:schemeClr val="lt1"/>
              </a:buClr>
              <a:buSzPts val="3600"/>
              <a:buFont typeface="Meiryo"/>
              <a:buNone/>
            </a:pPr>
            <a:r>
              <a:rPr lang="en-US"/>
              <a:t>Productivity</a:t>
            </a:r>
            <a:endParaRPr/>
          </a:p>
        </p:txBody>
      </p:sp>
      <p:sp>
        <p:nvSpPr>
          <p:cNvPr id="332" name="Google Shape;332;p32"/>
          <p:cNvSpPr txBox="1"/>
          <p:nvPr/>
        </p:nvSpPr>
        <p:spPr>
          <a:xfrm>
            <a:off x="4725218" y="982971"/>
            <a:ext cx="7466782" cy="5326389"/>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Current Strategies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tech hours on board in service managers office and go over that with techs daily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Dispatch work to the right tech to increase proficiency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Train our staff and encourage them to grow</a:t>
            </a:r>
            <a:endParaRPr sz="1600" b="0" i="0" u="none" strike="noStrike" cap="none">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Mobile Service after hours for fleet clients</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33"/>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solidFill>
                  <a:schemeClr val="dk1"/>
                </a:solidFill>
              </a:rPr>
              <a:t>19</a:t>
            </a:fld>
            <a:endParaRPr>
              <a:solidFill>
                <a:schemeClr val="dk1"/>
              </a:solidFill>
            </a:endParaRPr>
          </a:p>
        </p:txBody>
      </p:sp>
      <p:sp>
        <p:nvSpPr>
          <p:cNvPr id="338" name="Google Shape;338;p33"/>
          <p:cNvSpPr txBox="1">
            <a:spLocks noGrp="1"/>
          </p:cNvSpPr>
          <p:nvPr>
            <p:ph type="title"/>
          </p:nvPr>
        </p:nvSpPr>
        <p:spPr>
          <a:xfrm>
            <a:off x="-1725" y="1095508"/>
            <a:ext cx="4606535" cy="3936931"/>
          </a:xfrm>
          <a:prstGeom prst="rect">
            <a:avLst/>
          </a:prstGeom>
          <a:solidFill>
            <a:schemeClr val="dk2"/>
          </a:solidFill>
          <a:ln>
            <a:noFill/>
          </a:ln>
        </p:spPr>
        <p:txBody>
          <a:bodyPr spcFirstLastPara="1" wrap="square" lIns="109725" tIns="109725" rIns="365750" bIns="91425" anchor="b" anchorCtr="0">
            <a:normAutofit/>
          </a:bodyPr>
          <a:lstStyle/>
          <a:p>
            <a:pPr marL="365760" lvl="0" indent="0" algn="l" rtl="0">
              <a:lnSpc>
                <a:spcPct val="100000"/>
              </a:lnSpc>
              <a:spcBef>
                <a:spcPts val="0"/>
              </a:spcBef>
              <a:spcAft>
                <a:spcPts val="0"/>
              </a:spcAft>
              <a:buClr>
                <a:schemeClr val="lt1"/>
              </a:buClr>
              <a:buSzPts val="3600"/>
              <a:buFont typeface="Meiryo"/>
              <a:buNone/>
            </a:pPr>
            <a:r>
              <a:rPr lang="en-US"/>
              <a:t>Productivity</a:t>
            </a:r>
            <a:endParaRPr/>
          </a:p>
        </p:txBody>
      </p:sp>
      <p:sp>
        <p:nvSpPr>
          <p:cNvPr id="339" name="Google Shape;339;p33"/>
          <p:cNvSpPr txBox="1"/>
          <p:nvPr/>
        </p:nvSpPr>
        <p:spPr>
          <a:xfrm>
            <a:off x="4725218" y="982971"/>
            <a:ext cx="7466782" cy="5326389"/>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Goals for Improvement</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Advisors </a:t>
            </a:r>
            <a:r>
              <a:rPr lang="en-US" sz="1600">
                <a:solidFill>
                  <a:srgbClr val="3F3F3F"/>
                </a:solidFill>
                <a:latin typeface="Meiryo"/>
                <a:ea typeface="Meiryo"/>
                <a:cs typeface="Meiryo"/>
                <a:sym typeface="Meiryo"/>
              </a:rPr>
              <a:t>selling </a:t>
            </a:r>
            <a:r>
              <a:rPr lang="en-US" sz="1600" b="0" i="0" u="none" strike="noStrike" cap="none">
                <a:solidFill>
                  <a:srgbClr val="3F3F3F"/>
                </a:solidFill>
                <a:latin typeface="Meiryo"/>
                <a:ea typeface="Meiryo"/>
                <a:cs typeface="Meiryo"/>
                <a:sym typeface="Meiryo"/>
              </a:rPr>
              <a:t>more hours and monitoring CSI</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Scheduled monthly training for advisors and BDC </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Dispatch becoming more reliable and trustworthy</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Push MPI’s to decrease 1 line RO’s</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Commercial department to push mobile service on new prospective customers</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16"/>
          <p:cNvSpPr txBox="1">
            <a:spLocks noGrp="1"/>
          </p:cNvSpPr>
          <p:nvPr>
            <p:ph type="title"/>
          </p:nvPr>
        </p:nvSpPr>
        <p:spPr>
          <a:xfrm>
            <a:off x="787178" y="1475399"/>
            <a:ext cx="6623040" cy="791861"/>
          </a:xfrm>
          <a:prstGeom prst="rect">
            <a:avLst/>
          </a:prstGeom>
          <a:noFill/>
          <a:ln>
            <a:noFill/>
          </a:ln>
        </p:spPr>
        <p:txBody>
          <a:bodyPr spcFirstLastPara="1" wrap="square" lIns="109725" tIns="109725" rIns="109725" bIns="91425" anchor="ctr" anchorCtr="0">
            <a:normAutofit fontScale="90000"/>
          </a:bodyPr>
          <a:lstStyle/>
          <a:p>
            <a:pPr marL="0" lvl="0" indent="0" algn="l" rtl="0">
              <a:lnSpc>
                <a:spcPct val="150000"/>
              </a:lnSpc>
              <a:spcBef>
                <a:spcPts val="0"/>
              </a:spcBef>
              <a:spcAft>
                <a:spcPts val="0"/>
              </a:spcAft>
              <a:buClr>
                <a:srgbClr val="3F3F3F"/>
              </a:buClr>
              <a:buSzPct val="100000"/>
              <a:buFont typeface="Meiryo"/>
              <a:buNone/>
            </a:pPr>
            <a:r>
              <a:rPr lang="en-US"/>
              <a:t>Agenda</a:t>
            </a:r>
            <a:endParaRPr/>
          </a:p>
        </p:txBody>
      </p:sp>
      <p:sp>
        <p:nvSpPr>
          <p:cNvPr id="192" name="Google Shape;192;p16"/>
          <p:cNvSpPr txBox="1">
            <a:spLocks noGrp="1"/>
          </p:cNvSpPr>
          <p:nvPr>
            <p:ph type="body" idx="1"/>
          </p:nvPr>
        </p:nvSpPr>
        <p:spPr>
          <a:xfrm>
            <a:off x="787179" y="2502047"/>
            <a:ext cx="6623039" cy="3030599"/>
          </a:xfrm>
          <a:prstGeom prst="rect">
            <a:avLst/>
          </a:prstGeom>
          <a:noFill/>
          <a:ln>
            <a:noFill/>
          </a:ln>
        </p:spPr>
        <p:txBody>
          <a:bodyPr spcFirstLastPara="1" wrap="square" lIns="109725" tIns="109725" rIns="109725" bIns="91425" anchor="t" anchorCtr="0">
            <a:normAutofit fontScale="77500" lnSpcReduction="20000"/>
          </a:bodyPr>
          <a:lstStyle/>
          <a:p>
            <a:pPr marL="342900" lvl="0" indent="-342900" algn="l" rtl="0">
              <a:lnSpc>
                <a:spcPct val="140000"/>
              </a:lnSpc>
              <a:spcBef>
                <a:spcPts val="0"/>
              </a:spcBef>
              <a:spcAft>
                <a:spcPts val="0"/>
              </a:spcAft>
              <a:buClr>
                <a:srgbClr val="3F3F3F"/>
              </a:buClr>
              <a:buSzPct val="100000"/>
              <a:buFont typeface="Arial"/>
              <a:buChar char="•"/>
            </a:pPr>
            <a:r>
              <a:rPr lang="en-US"/>
              <a:t>Marketing</a:t>
            </a:r>
            <a:endParaRPr/>
          </a:p>
          <a:p>
            <a:pPr marL="342900" lvl="0" indent="-342900" algn="l" rtl="0">
              <a:lnSpc>
                <a:spcPct val="140000"/>
              </a:lnSpc>
              <a:spcBef>
                <a:spcPts val="930"/>
              </a:spcBef>
              <a:spcAft>
                <a:spcPts val="0"/>
              </a:spcAft>
              <a:buClr>
                <a:srgbClr val="3F3F3F"/>
              </a:buClr>
              <a:buSzPct val="100000"/>
              <a:buFont typeface="Arial"/>
              <a:buChar char="•"/>
            </a:pPr>
            <a:r>
              <a:rPr lang="en-US"/>
              <a:t>Analyze Cost of Labor</a:t>
            </a:r>
            <a:endParaRPr/>
          </a:p>
          <a:p>
            <a:pPr marL="342900" lvl="0" indent="-342900" algn="l" rtl="0">
              <a:lnSpc>
                <a:spcPct val="140000"/>
              </a:lnSpc>
              <a:spcBef>
                <a:spcPts val="930"/>
              </a:spcBef>
              <a:spcAft>
                <a:spcPts val="0"/>
              </a:spcAft>
              <a:buClr>
                <a:srgbClr val="3F3F3F"/>
              </a:buClr>
              <a:buSzPct val="100000"/>
              <a:buFont typeface="Arial"/>
              <a:buChar char="•"/>
            </a:pPr>
            <a:r>
              <a:rPr lang="en-US"/>
              <a:t>Changes in Expense Structure</a:t>
            </a:r>
            <a:endParaRPr/>
          </a:p>
          <a:p>
            <a:pPr marL="342900" lvl="0" indent="-342900" algn="l" rtl="0">
              <a:lnSpc>
                <a:spcPct val="140000"/>
              </a:lnSpc>
              <a:spcBef>
                <a:spcPts val="930"/>
              </a:spcBef>
              <a:spcAft>
                <a:spcPts val="0"/>
              </a:spcAft>
              <a:buClr>
                <a:srgbClr val="3F3F3F"/>
              </a:buClr>
              <a:buSzPct val="100000"/>
              <a:buFont typeface="Arial"/>
              <a:buChar char="•"/>
            </a:pPr>
            <a:r>
              <a:rPr lang="en-US"/>
              <a:t>Productivity</a:t>
            </a:r>
            <a:endParaRPr/>
          </a:p>
          <a:p>
            <a:pPr marL="342900" lvl="0" indent="-342900" algn="l" rtl="0">
              <a:lnSpc>
                <a:spcPct val="140000"/>
              </a:lnSpc>
              <a:spcBef>
                <a:spcPts val="930"/>
              </a:spcBef>
              <a:spcAft>
                <a:spcPts val="0"/>
              </a:spcAft>
              <a:buClr>
                <a:srgbClr val="3F3F3F"/>
              </a:buClr>
              <a:buSzPct val="100000"/>
              <a:buFont typeface="Arial"/>
              <a:buChar char="•"/>
            </a:pPr>
            <a:r>
              <a:rPr lang="en-US"/>
              <a:t>Facility</a:t>
            </a:r>
            <a:endParaRPr/>
          </a:p>
          <a:p>
            <a:pPr marL="342900" lvl="0" indent="-342900" algn="l" rtl="0">
              <a:lnSpc>
                <a:spcPct val="140000"/>
              </a:lnSpc>
              <a:spcBef>
                <a:spcPts val="930"/>
              </a:spcBef>
              <a:spcAft>
                <a:spcPts val="0"/>
              </a:spcAft>
              <a:buClr>
                <a:srgbClr val="3F3F3F"/>
              </a:buClr>
              <a:buSzPct val="100000"/>
              <a:buFont typeface="Arial"/>
              <a:buChar char="•"/>
            </a:pPr>
            <a:r>
              <a:rPr lang="en-US"/>
              <a:t>100 Repair Order Analysis</a:t>
            </a:r>
            <a:endParaRPr/>
          </a:p>
          <a:p>
            <a:pPr marL="342900" lvl="0" indent="-342900" algn="l" rtl="0">
              <a:lnSpc>
                <a:spcPct val="140000"/>
              </a:lnSpc>
              <a:spcBef>
                <a:spcPts val="930"/>
              </a:spcBef>
              <a:spcAft>
                <a:spcPts val="0"/>
              </a:spcAft>
              <a:buClr>
                <a:srgbClr val="3F3F3F"/>
              </a:buClr>
              <a:buSzPct val="100000"/>
              <a:buFont typeface="Arial"/>
              <a:buChar char="•"/>
            </a:pPr>
            <a:r>
              <a:rPr lang="en-US"/>
              <a:t>SWOT with Action Plan</a:t>
            </a:r>
            <a:endParaRPr/>
          </a:p>
        </p:txBody>
      </p:sp>
      <p:pic>
        <p:nvPicPr>
          <p:cNvPr id="193" name="Google Shape;193;p16"/>
          <p:cNvPicPr preferRelativeResize="0">
            <a:picLocks noGrp="1"/>
          </p:cNvPicPr>
          <p:nvPr>
            <p:ph type="pic" idx="2"/>
          </p:nvPr>
        </p:nvPicPr>
        <p:blipFill rotWithShape="1">
          <a:blip r:embed="rId3">
            <a:alphaModFix/>
          </a:blip>
          <a:srcRect l="23491" r="23491"/>
          <a:stretch/>
        </p:blipFill>
        <p:spPr>
          <a:xfrm>
            <a:off x="8194348" y="1085431"/>
            <a:ext cx="3997653" cy="5037858"/>
          </a:xfrm>
          <a:prstGeom prst="rect">
            <a:avLst/>
          </a:prstGeom>
          <a:noFill/>
          <a:ln>
            <a:noFill/>
          </a:ln>
        </p:spPr>
      </p:pic>
      <p:sp>
        <p:nvSpPr>
          <p:cNvPr id="194" name="Google Shape;194;p16"/>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34"/>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solidFill>
                  <a:schemeClr val="dk1"/>
                </a:solidFill>
              </a:rPr>
              <a:t>20</a:t>
            </a:fld>
            <a:endParaRPr>
              <a:solidFill>
                <a:schemeClr val="dk1"/>
              </a:solidFill>
            </a:endParaRPr>
          </a:p>
        </p:txBody>
      </p:sp>
      <p:sp>
        <p:nvSpPr>
          <p:cNvPr id="345" name="Google Shape;345;p34"/>
          <p:cNvSpPr txBox="1">
            <a:spLocks noGrp="1"/>
          </p:cNvSpPr>
          <p:nvPr>
            <p:ph type="title"/>
          </p:nvPr>
        </p:nvSpPr>
        <p:spPr>
          <a:xfrm>
            <a:off x="-1725" y="1095508"/>
            <a:ext cx="4606535" cy="3936931"/>
          </a:xfrm>
          <a:prstGeom prst="rect">
            <a:avLst/>
          </a:prstGeom>
          <a:solidFill>
            <a:schemeClr val="dk2"/>
          </a:solidFill>
          <a:ln>
            <a:noFill/>
          </a:ln>
        </p:spPr>
        <p:txBody>
          <a:bodyPr spcFirstLastPara="1" wrap="square" lIns="109725" tIns="109725" rIns="365750" bIns="91425" anchor="b" anchorCtr="0">
            <a:normAutofit/>
          </a:bodyPr>
          <a:lstStyle/>
          <a:p>
            <a:pPr marL="365760" lvl="0" indent="0" algn="l" rtl="0">
              <a:lnSpc>
                <a:spcPct val="100000"/>
              </a:lnSpc>
              <a:spcBef>
                <a:spcPts val="0"/>
              </a:spcBef>
              <a:spcAft>
                <a:spcPts val="0"/>
              </a:spcAft>
              <a:buClr>
                <a:schemeClr val="lt1"/>
              </a:buClr>
              <a:buSzPts val="3600"/>
              <a:buFont typeface="Meiryo"/>
              <a:buNone/>
            </a:pPr>
            <a:r>
              <a:rPr lang="en-US"/>
              <a:t>Productivity</a:t>
            </a:r>
            <a:endParaRPr/>
          </a:p>
        </p:txBody>
      </p:sp>
      <p:sp>
        <p:nvSpPr>
          <p:cNvPr id="346" name="Google Shape;346;p34"/>
          <p:cNvSpPr txBox="1"/>
          <p:nvPr/>
        </p:nvSpPr>
        <p:spPr>
          <a:xfrm>
            <a:off x="4725218" y="982971"/>
            <a:ext cx="7466782" cy="5326389"/>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Achieve your Goals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Train advisors t</a:t>
            </a:r>
            <a:r>
              <a:rPr lang="en-US" sz="1600">
                <a:solidFill>
                  <a:srgbClr val="3F3F3F"/>
                </a:solidFill>
                <a:latin typeface="Meiryo"/>
                <a:ea typeface="Meiryo"/>
                <a:cs typeface="Meiryo"/>
                <a:sym typeface="Meiryo"/>
              </a:rPr>
              <a:t>hat they are</a:t>
            </a:r>
            <a:r>
              <a:rPr lang="en-US" sz="1600" b="0" i="0" u="none" strike="noStrike" cap="none">
                <a:solidFill>
                  <a:srgbClr val="3F3F3F"/>
                </a:solidFill>
                <a:latin typeface="Meiryo"/>
                <a:ea typeface="Meiryo"/>
                <a:cs typeface="Meiryo"/>
                <a:sym typeface="Meiryo"/>
              </a:rPr>
              <a:t> salespeople and </a:t>
            </a:r>
            <a:r>
              <a:rPr lang="en-US" sz="1600">
                <a:solidFill>
                  <a:srgbClr val="3F3F3F"/>
                </a:solidFill>
                <a:latin typeface="Meiryo"/>
                <a:ea typeface="Meiryo"/>
                <a:cs typeface="Meiryo"/>
                <a:sym typeface="Meiryo"/>
              </a:rPr>
              <a:t>improve phone skills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Hire more techs to increase productivity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Video MPI’s to engage the customer and enhance the customer experience</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Have an accountability partner to encourage more team synergy and results</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Weekly meetings with mobile service coordinator to track progress</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Improve parts handoff to techs for time efficiency</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35"/>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solidFill>
                  <a:schemeClr val="dk1"/>
                </a:solidFill>
              </a:rPr>
              <a:t>21</a:t>
            </a:fld>
            <a:endParaRPr>
              <a:solidFill>
                <a:schemeClr val="dk1"/>
              </a:solidFill>
            </a:endParaRPr>
          </a:p>
        </p:txBody>
      </p:sp>
      <p:sp>
        <p:nvSpPr>
          <p:cNvPr id="352" name="Google Shape;352;p35"/>
          <p:cNvSpPr txBox="1">
            <a:spLocks noGrp="1"/>
          </p:cNvSpPr>
          <p:nvPr>
            <p:ph type="title"/>
          </p:nvPr>
        </p:nvSpPr>
        <p:spPr>
          <a:xfrm>
            <a:off x="-1725" y="1095508"/>
            <a:ext cx="4606535" cy="3936931"/>
          </a:xfrm>
          <a:prstGeom prst="rect">
            <a:avLst/>
          </a:prstGeom>
          <a:solidFill>
            <a:schemeClr val="dk2"/>
          </a:solidFill>
          <a:ln>
            <a:noFill/>
          </a:ln>
        </p:spPr>
        <p:txBody>
          <a:bodyPr spcFirstLastPara="1" wrap="square" lIns="109725" tIns="109725" rIns="365750" bIns="91425" anchor="b" anchorCtr="0">
            <a:normAutofit/>
          </a:bodyPr>
          <a:lstStyle/>
          <a:p>
            <a:pPr marL="365760" lvl="0" indent="0" algn="l" rtl="0">
              <a:lnSpc>
                <a:spcPct val="100000"/>
              </a:lnSpc>
              <a:spcBef>
                <a:spcPts val="0"/>
              </a:spcBef>
              <a:spcAft>
                <a:spcPts val="0"/>
              </a:spcAft>
              <a:buClr>
                <a:schemeClr val="lt1"/>
              </a:buClr>
              <a:buSzPts val="3600"/>
              <a:buFont typeface="Meiryo"/>
              <a:buNone/>
            </a:pPr>
            <a:r>
              <a:rPr lang="en-US"/>
              <a:t>Productivity</a:t>
            </a:r>
            <a:endParaRPr/>
          </a:p>
        </p:txBody>
      </p:sp>
      <p:sp>
        <p:nvSpPr>
          <p:cNvPr id="353" name="Google Shape;353;p35"/>
          <p:cNvSpPr txBox="1"/>
          <p:nvPr/>
        </p:nvSpPr>
        <p:spPr>
          <a:xfrm>
            <a:off x="4725218" y="982971"/>
            <a:ext cx="7466782" cy="5326389"/>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Evaluate your Changes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Run service analysis monthly and make adjustment to make the service department run more efficiently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1 line RO’s and hold advisors accountable</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Meet with Service Manager weekly to see progress</a:t>
            </a:r>
            <a:r>
              <a:rPr lang="en-US" sz="1600" b="0" i="0" u="none" strike="noStrike" cap="none">
                <a:solidFill>
                  <a:srgbClr val="3F3F3F"/>
                </a:solidFill>
                <a:latin typeface="Meiryo"/>
                <a:ea typeface="Meiryo"/>
                <a:cs typeface="Meiryo"/>
                <a:sym typeface="Meiryo"/>
              </a:rPr>
              <a:t> </a:t>
            </a:r>
            <a:endParaRPr sz="1600" b="0" i="0" u="none" strike="noStrike" cap="none">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Have a video MPI bonus implied for those utilizing it and seeing the results</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Track mobile service results</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36"/>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p>
            <a:pPr marL="0" lvl="0" indent="0" algn="l" rtl="0">
              <a:lnSpc>
                <a:spcPct val="150000"/>
              </a:lnSpc>
              <a:spcBef>
                <a:spcPts val="0"/>
              </a:spcBef>
              <a:spcAft>
                <a:spcPts val="0"/>
              </a:spcAft>
              <a:buClr>
                <a:schemeClr val="lt1"/>
              </a:buClr>
              <a:buSzPts val="3600"/>
              <a:buFont typeface="Meiryo"/>
              <a:buNone/>
            </a:pPr>
            <a:r>
              <a:rPr lang="en-US"/>
              <a:t>Facility</a:t>
            </a:r>
            <a:endParaRPr/>
          </a:p>
        </p:txBody>
      </p:sp>
      <p:sp>
        <p:nvSpPr>
          <p:cNvPr id="360" name="Google Shape;360;p36"/>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22</a:t>
            </a:fld>
            <a:endParaRPr/>
          </a:p>
        </p:txBody>
      </p:sp>
      <p:sp>
        <p:nvSpPr>
          <p:cNvPr id="361" name="Google Shape;361;p36"/>
          <p:cNvSpPr txBox="1"/>
          <p:nvPr/>
        </p:nvSpPr>
        <p:spPr>
          <a:xfrm>
            <a:off x="4648200" y="1343574"/>
            <a:ext cx="7543800" cy="4805856"/>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Current Strategies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Dispatcher provides work to tech based on job</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ELR and other statistics related to service</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Hours of business are </a:t>
            </a:r>
            <a:r>
              <a:rPr lang="en-US" sz="1600">
                <a:solidFill>
                  <a:srgbClr val="3F3F3F"/>
                </a:solidFill>
                <a:latin typeface="Meiryo"/>
                <a:ea typeface="Meiryo"/>
                <a:cs typeface="Meiryo"/>
                <a:sym typeface="Meiryo"/>
              </a:rPr>
              <a:t>7</a:t>
            </a:r>
            <a:r>
              <a:rPr lang="en-US" sz="1600" b="0" i="0" u="none" strike="noStrike" cap="none">
                <a:solidFill>
                  <a:srgbClr val="3F3F3F"/>
                </a:solidFill>
                <a:latin typeface="Meiryo"/>
                <a:ea typeface="Meiryo"/>
                <a:cs typeface="Meiryo"/>
                <a:sym typeface="Meiryo"/>
              </a:rPr>
              <a:t>-</a:t>
            </a:r>
            <a:r>
              <a:rPr lang="en-US" sz="1600">
                <a:solidFill>
                  <a:srgbClr val="3F3F3F"/>
                </a:solidFill>
                <a:latin typeface="Meiryo"/>
                <a:ea typeface="Meiryo"/>
                <a:cs typeface="Meiryo"/>
                <a:sym typeface="Meiryo"/>
              </a:rPr>
              <a:t>6</a:t>
            </a:r>
            <a:r>
              <a:rPr lang="en-US" sz="1600" b="0" i="0" u="none" strike="noStrike" cap="none">
                <a:solidFill>
                  <a:srgbClr val="3F3F3F"/>
                </a:solidFill>
                <a:latin typeface="Meiryo"/>
                <a:ea typeface="Meiryo"/>
                <a:cs typeface="Meiryo"/>
                <a:sym typeface="Meiryo"/>
              </a:rPr>
              <a:t> M-F and </a:t>
            </a:r>
            <a:r>
              <a:rPr lang="en-US" sz="1600">
                <a:solidFill>
                  <a:srgbClr val="3F3F3F"/>
                </a:solidFill>
                <a:latin typeface="Meiryo"/>
                <a:ea typeface="Meiryo"/>
                <a:cs typeface="Meiryo"/>
                <a:sym typeface="Meiryo"/>
              </a:rPr>
              <a:t>7</a:t>
            </a:r>
            <a:r>
              <a:rPr lang="en-US" sz="1600" b="0" i="0" u="none" strike="noStrike" cap="none">
                <a:solidFill>
                  <a:srgbClr val="3F3F3F"/>
                </a:solidFill>
                <a:latin typeface="Meiryo"/>
                <a:ea typeface="Meiryo"/>
                <a:cs typeface="Meiryo"/>
                <a:sym typeface="Meiryo"/>
              </a:rPr>
              <a:t>-5 on Saturday</a:t>
            </a:r>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pic>
        <p:nvPicPr>
          <p:cNvPr id="362" name="Google Shape;362;p36"/>
          <p:cNvPicPr preferRelativeResize="0"/>
          <p:nvPr/>
        </p:nvPicPr>
        <p:blipFill>
          <a:blip r:embed="rId3">
            <a:alphaModFix/>
          </a:blip>
          <a:stretch>
            <a:fillRect/>
          </a:stretch>
        </p:blipFill>
        <p:spPr>
          <a:xfrm>
            <a:off x="381000" y="1343575"/>
            <a:ext cx="3920450" cy="47524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37"/>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p>
            <a:pPr marL="0" lvl="0" indent="0" algn="l" rtl="0">
              <a:lnSpc>
                <a:spcPct val="150000"/>
              </a:lnSpc>
              <a:spcBef>
                <a:spcPts val="0"/>
              </a:spcBef>
              <a:spcAft>
                <a:spcPts val="0"/>
              </a:spcAft>
              <a:buClr>
                <a:schemeClr val="lt1"/>
              </a:buClr>
              <a:buSzPts val="3600"/>
              <a:buFont typeface="Meiryo"/>
              <a:buNone/>
            </a:pPr>
            <a:r>
              <a:rPr lang="en-US"/>
              <a:t>Facility</a:t>
            </a:r>
            <a:endParaRPr/>
          </a:p>
        </p:txBody>
      </p:sp>
      <p:sp>
        <p:nvSpPr>
          <p:cNvPr id="369" name="Google Shape;369;p37"/>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23</a:t>
            </a:fld>
            <a:endParaRPr/>
          </a:p>
        </p:txBody>
      </p:sp>
      <p:sp>
        <p:nvSpPr>
          <p:cNvPr id="370" name="Google Shape;370;p37"/>
          <p:cNvSpPr txBox="1"/>
          <p:nvPr/>
        </p:nvSpPr>
        <p:spPr>
          <a:xfrm>
            <a:off x="648934" y="1631888"/>
            <a:ext cx="10900145"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Goals for Improvement</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Increase tech count to fill empty bays and increase utilization</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Increase ELR by holding people accountable and training dispatch</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Advertise that we take larger jobs on Saturday’s</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38"/>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p>
            <a:pPr marL="0" lvl="0" indent="0" algn="l" rtl="0">
              <a:lnSpc>
                <a:spcPct val="150000"/>
              </a:lnSpc>
              <a:spcBef>
                <a:spcPts val="0"/>
              </a:spcBef>
              <a:spcAft>
                <a:spcPts val="0"/>
              </a:spcAft>
              <a:buClr>
                <a:schemeClr val="lt1"/>
              </a:buClr>
              <a:buSzPts val="3600"/>
              <a:buFont typeface="Meiryo"/>
              <a:buNone/>
            </a:pPr>
            <a:r>
              <a:rPr lang="en-US"/>
              <a:t>Facility</a:t>
            </a:r>
            <a:endParaRPr/>
          </a:p>
        </p:txBody>
      </p:sp>
      <p:sp>
        <p:nvSpPr>
          <p:cNvPr id="377" name="Google Shape;377;p38"/>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24</a:t>
            </a:fld>
            <a:endParaRPr/>
          </a:p>
        </p:txBody>
      </p:sp>
      <p:sp>
        <p:nvSpPr>
          <p:cNvPr id="378" name="Google Shape;378;p38"/>
          <p:cNvSpPr txBox="1"/>
          <p:nvPr/>
        </p:nvSpPr>
        <p:spPr>
          <a:xfrm>
            <a:off x="648934" y="1631888"/>
            <a:ext cx="10900145"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Achieve your Goals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Open schedule to increase productivity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Track ELR weekly and have individual meetings to hold each tech accountable</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Hire and train techs on efficiency</a:t>
            </a:r>
            <a:endParaRPr sz="1600">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Recognize current techs for their longevity and accomplishments</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39"/>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p>
            <a:pPr marL="0" lvl="0" indent="0" algn="l" rtl="0">
              <a:lnSpc>
                <a:spcPct val="150000"/>
              </a:lnSpc>
              <a:spcBef>
                <a:spcPts val="0"/>
              </a:spcBef>
              <a:spcAft>
                <a:spcPts val="0"/>
              </a:spcAft>
              <a:buClr>
                <a:schemeClr val="lt1"/>
              </a:buClr>
              <a:buSzPts val="3600"/>
              <a:buFont typeface="Meiryo"/>
              <a:buNone/>
            </a:pPr>
            <a:r>
              <a:rPr lang="en-US"/>
              <a:t>Facility</a:t>
            </a:r>
            <a:endParaRPr/>
          </a:p>
        </p:txBody>
      </p:sp>
      <p:sp>
        <p:nvSpPr>
          <p:cNvPr id="385" name="Google Shape;385;p39"/>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25</a:t>
            </a:fld>
            <a:endParaRPr/>
          </a:p>
        </p:txBody>
      </p:sp>
      <p:sp>
        <p:nvSpPr>
          <p:cNvPr id="386" name="Google Shape;386;p39"/>
          <p:cNvSpPr txBox="1"/>
          <p:nvPr/>
        </p:nvSpPr>
        <p:spPr>
          <a:xfrm>
            <a:off x="648934" y="1631888"/>
            <a:ext cx="10900145"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Plans to Evaluate your Changes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Treat Saturday’s like it is any other day of the week</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a:solidFill>
                  <a:srgbClr val="3F3F3F"/>
                </a:solidFill>
                <a:latin typeface="Meiryo"/>
                <a:ea typeface="Meiryo"/>
                <a:cs typeface="Meiryo"/>
                <a:sym typeface="Meiryo"/>
              </a:rPr>
              <a:t>Track</a:t>
            </a:r>
            <a:r>
              <a:rPr lang="en-US" sz="1600" b="0" i="0" u="none" strike="noStrike" cap="none">
                <a:solidFill>
                  <a:srgbClr val="3F3F3F"/>
                </a:solidFill>
                <a:latin typeface="Meiryo"/>
                <a:ea typeface="Meiryo"/>
                <a:cs typeface="Meiryo"/>
                <a:sym typeface="Meiryo"/>
              </a:rPr>
              <a:t> ELR for eac</a:t>
            </a:r>
            <a:r>
              <a:rPr lang="en-US" sz="1600">
                <a:solidFill>
                  <a:srgbClr val="3F3F3F"/>
                </a:solidFill>
                <a:latin typeface="Meiryo"/>
                <a:ea typeface="Meiryo"/>
                <a:cs typeface="Meiryo"/>
                <a:sym typeface="Meiryo"/>
              </a:rPr>
              <a:t>h tech on a TV displayed in the shop, as well as,</a:t>
            </a:r>
            <a:r>
              <a:rPr lang="en-US" sz="1600" b="0" i="0" u="none" strike="noStrike" cap="none">
                <a:solidFill>
                  <a:srgbClr val="3F3F3F"/>
                </a:solidFill>
                <a:latin typeface="Meiryo"/>
                <a:ea typeface="Meiryo"/>
                <a:cs typeface="Meiryo"/>
                <a:sym typeface="Meiryo"/>
              </a:rPr>
              <a:t> the store ELR. Anyone below benchmark has to meet with service manager and </a:t>
            </a:r>
            <a:r>
              <a:rPr lang="en-US" sz="1600">
                <a:solidFill>
                  <a:srgbClr val="3F3F3F"/>
                </a:solidFill>
                <a:latin typeface="Meiryo"/>
                <a:ea typeface="Meiryo"/>
                <a:cs typeface="Meiryo"/>
                <a:sym typeface="Meiryo"/>
              </a:rPr>
              <a:t>Sam</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Track tech count and where they derived from, see what is working and what is not</a:t>
            </a:r>
            <a:endParaRPr sz="1600" b="0" i="0" u="none" strike="noStrike" cap="none">
              <a:solidFill>
                <a:srgbClr val="3F3F3F"/>
              </a:solidFill>
              <a:latin typeface="Meiryo"/>
              <a:ea typeface="Meiryo"/>
              <a:cs typeface="Meiryo"/>
              <a:sym typeface="Meiryo"/>
            </a:endParaRPr>
          </a:p>
          <a:p>
            <a:pPr marL="285750" marR="0" lvl="0" indent="-285750" algn="l" rtl="0">
              <a:lnSpc>
                <a:spcPct val="140000"/>
              </a:lnSpc>
              <a:spcBef>
                <a:spcPts val="930"/>
              </a:spcBef>
              <a:spcAft>
                <a:spcPts val="0"/>
              </a:spcAft>
              <a:buClr>
                <a:srgbClr val="3F3F3F"/>
              </a:buClr>
              <a:buSzPts val="1600"/>
              <a:buFont typeface="Meiryo"/>
              <a:buChar char="•"/>
            </a:pPr>
            <a:r>
              <a:rPr lang="en-US" sz="1600">
                <a:solidFill>
                  <a:srgbClr val="3F3F3F"/>
                </a:solidFill>
                <a:latin typeface="Meiryo"/>
                <a:ea typeface="Meiryo"/>
                <a:cs typeface="Meiryo"/>
                <a:sym typeface="Meiryo"/>
              </a:rPr>
              <a:t>Survey techs quarterly to get an idea on tech sentiment</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40"/>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p>
            <a:pPr marL="0" lvl="0" indent="0" algn="l" rtl="0">
              <a:lnSpc>
                <a:spcPct val="150000"/>
              </a:lnSpc>
              <a:spcBef>
                <a:spcPts val="0"/>
              </a:spcBef>
              <a:spcAft>
                <a:spcPts val="0"/>
              </a:spcAft>
              <a:buClr>
                <a:schemeClr val="lt1"/>
              </a:buClr>
              <a:buSzPts val="3600"/>
              <a:buFont typeface="Meiryo"/>
              <a:buNone/>
            </a:pPr>
            <a:r>
              <a:rPr lang="en-US"/>
              <a:t>100 Repair Order Analysis</a:t>
            </a:r>
            <a:endParaRPr/>
          </a:p>
        </p:txBody>
      </p:sp>
      <p:sp>
        <p:nvSpPr>
          <p:cNvPr id="392" name="Google Shape;392;p40"/>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26</a:t>
            </a:fld>
            <a:endParaRPr/>
          </a:p>
        </p:txBody>
      </p:sp>
      <p:pic>
        <p:nvPicPr>
          <p:cNvPr id="393" name="Google Shape;393;p40"/>
          <p:cNvPicPr preferRelativeResize="0"/>
          <p:nvPr/>
        </p:nvPicPr>
        <p:blipFill>
          <a:blip r:embed="rId3">
            <a:alphaModFix/>
          </a:blip>
          <a:stretch>
            <a:fillRect/>
          </a:stretch>
        </p:blipFill>
        <p:spPr>
          <a:xfrm>
            <a:off x="0" y="1363125"/>
            <a:ext cx="6267450" cy="4732875"/>
          </a:xfrm>
          <a:prstGeom prst="rect">
            <a:avLst/>
          </a:prstGeom>
          <a:noFill/>
          <a:ln>
            <a:noFill/>
          </a:ln>
        </p:spPr>
      </p:pic>
      <p:pic>
        <p:nvPicPr>
          <p:cNvPr id="394" name="Google Shape;394;p40"/>
          <p:cNvPicPr preferRelativeResize="0"/>
          <p:nvPr/>
        </p:nvPicPr>
        <p:blipFill>
          <a:blip r:embed="rId4">
            <a:alphaModFix/>
          </a:blip>
          <a:stretch>
            <a:fillRect/>
          </a:stretch>
        </p:blipFill>
        <p:spPr>
          <a:xfrm>
            <a:off x="6914775" y="2190745"/>
            <a:ext cx="4495800" cy="247650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1"/>
          <p:cNvSpPr txBox="1">
            <a:spLocks noGrp="1"/>
          </p:cNvSpPr>
          <p:nvPr>
            <p:ph type="title"/>
          </p:nvPr>
        </p:nvSpPr>
        <p:spPr>
          <a:xfrm>
            <a:off x="648935" y="180644"/>
            <a:ext cx="10900146" cy="935776"/>
          </a:xfrm>
          <a:prstGeom prst="rect">
            <a:avLst/>
          </a:prstGeom>
          <a:noFill/>
          <a:ln>
            <a:noFill/>
          </a:ln>
        </p:spPr>
        <p:txBody>
          <a:bodyPr spcFirstLastPara="1" wrap="square" lIns="109725" tIns="109725" rIns="109725" bIns="91425" anchor="ctr" anchorCtr="0">
            <a:noAutofit/>
          </a:bodyPr>
          <a:lstStyle/>
          <a:p>
            <a:pPr marL="0" lvl="0" indent="0" algn="l" rtl="0">
              <a:lnSpc>
                <a:spcPct val="150000"/>
              </a:lnSpc>
              <a:spcBef>
                <a:spcPts val="0"/>
              </a:spcBef>
              <a:spcAft>
                <a:spcPts val="0"/>
              </a:spcAft>
              <a:buClr>
                <a:schemeClr val="lt1"/>
              </a:buClr>
              <a:buSzPts val="3600"/>
              <a:buFont typeface="Meiryo"/>
              <a:buNone/>
            </a:pPr>
            <a:r>
              <a:rPr lang="en-US"/>
              <a:t>100 Repair Order Analysis</a:t>
            </a:r>
            <a:endParaRPr/>
          </a:p>
        </p:txBody>
      </p:sp>
      <p:sp>
        <p:nvSpPr>
          <p:cNvPr id="400" name="Google Shape;400;p41"/>
          <p:cNvSpPr txBox="1">
            <a:spLocks noGrp="1"/>
          </p:cNvSpPr>
          <p:nvPr>
            <p:ph type="body" idx="1"/>
          </p:nvPr>
        </p:nvSpPr>
        <p:spPr>
          <a:xfrm>
            <a:off x="648935" y="1834005"/>
            <a:ext cx="3519028" cy="465155"/>
          </a:xfrm>
          <a:prstGeom prst="rect">
            <a:avLst/>
          </a:prstGeom>
          <a:noFill/>
          <a:ln>
            <a:noFill/>
          </a:ln>
        </p:spPr>
        <p:txBody>
          <a:bodyPr spcFirstLastPara="1" wrap="square" lIns="109725" tIns="109725" rIns="109725" bIns="91425" anchor="t" anchorCtr="0">
            <a:noAutofit/>
          </a:bodyPr>
          <a:lstStyle/>
          <a:p>
            <a:pPr marL="0" lvl="0" indent="0" algn="l" rtl="0">
              <a:lnSpc>
                <a:spcPct val="140000"/>
              </a:lnSpc>
              <a:spcBef>
                <a:spcPts val="0"/>
              </a:spcBef>
              <a:spcAft>
                <a:spcPts val="0"/>
              </a:spcAft>
              <a:buClr>
                <a:srgbClr val="3F3F3F"/>
              </a:buClr>
              <a:buSzPts val="2000"/>
              <a:buFont typeface="Arial"/>
              <a:buNone/>
            </a:pPr>
            <a:r>
              <a:rPr lang="en-US" b="1"/>
              <a:t>Analysis Summary</a:t>
            </a:r>
            <a:endParaRPr/>
          </a:p>
        </p:txBody>
      </p:sp>
      <p:sp>
        <p:nvSpPr>
          <p:cNvPr id="401" name="Google Shape;401;p41"/>
          <p:cNvSpPr txBox="1">
            <a:spLocks noGrp="1"/>
          </p:cNvSpPr>
          <p:nvPr>
            <p:ph type="body" idx="2"/>
          </p:nvPr>
        </p:nvSpPr>
        <p:spPr>
          <a:xfrm>
            <a:off x="648934" y="2419554"/>
            <a:ext cx="10900145" cy="3638345"/>
          </a:xfrm>
          <a:prstGeom prst="rect">
            <a:avLst/>
          </a:prstGeom>
          <a:noFill/>
          <a:ln>
            <a:noFill/>
          </a:ln>
        </p:spPr>
        <p:txBody>
          <a:bodyPr spcFirstLastPara="1" wrap="square" lIns="109725" tIns="109725" rIns="109725" bIns="91425" anchor="t" anchorCtr="0">
            <a:normAutofit/>
          </a:bodyPr>
          <a:lstStyle/>
          <a:p>
            <a:pPr marL="0" lvl="0" indent="0" algn="l" rtl="0">
              <a:lnSpc>
                <a:spcPct val="140000"/>
              </a:lnSpc>
              <a:spcBef>
                <a:spcPts val="0"/>
              </a:spcBef>
              <a:spcAft>
                <a:spcPts val="0"/>
              </a:spcAft>
              <a:buClr>
                <a:srgbClr val="3F3F3F"/>
              </a:buClr>
              <a:buSzPts val="1600"/>
              <a:buNone/>
            </a:pPr>
            <a:r>
              <a:rPr lang="en-US"/>
              <a:t>The period in which I choose to do the analysis was from March 2024. The RO Analysis exposed certain service advisors on discounting and it also showed an abundant amount of 1 line RO’s. We are currently implementing video MPI’s, to help increase our sales on every job, which should help increase our multiline RO’s and production. We currently lack in Repair jobs, by almost 7%, which I believe the video MPI’s will aide in as well. We also need to focus on slightly decreasing our percent cost of sales. It all comes down to being more efficient and proficient with the customer base we currently have and then expanding our network using the same mindset.</a:t>
            </a:r>
            <a:endParaRPr/>
          </a:p>
        </p:txBody>
      </p:sp>
      <p:sp>
        <p:nvSpPr>
          <p:cNvPr id="402" name="Google Shape;402;p41"/>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2"/>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SWOT</a:t>
            </a:r>
            <a:endParaRPr sz="3600">
              <a:latin typeface="Calibri"/>
              <a:ea typeface="Calibri"/>
              <a:cs typeface="Calibri"/>
              <a:sym typeface="Calibri"/>
            </a:endParaRPr>
          </a:p>
        </p:txBody>
      </p:sp>
      <p:sp>
        <p:nvSpPr>
          <p:cNvPr id="408" name="Google Shape;408;p42"/>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28</a:t>
            </a:fld>
            <a:endParaRPr/>
          </a:p>
        </p:txBody>
      </p:sp>
      <p:pic>
        <p:nvPicPr>
          <p:cNvPr id="409" name="Google Shape;409;p42"/>
          <p:cNvPicPr preferRelativeResize="0"/>
          <p:nvPr/>
        </p:nvPicPr>
        <p:blipFill rotWithShape="1">
          <a:blip r:embed="rId3">
            <a:alphaModFix/>
          </a:blip>
          <a:srcRect/>
          <a:stretch/>
        </p:blipFill>
        <p:spPr>
          <a:xfrm>
            <a:off x="7104185" y="835849"/>
            <a:ext cx="4923692" cy="540444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43"/>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15" name="Google Shape;415;p43"/>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29</a:t>
            </a:fld>
            <a:endParaRPr/>
          </a:p>
        </p:txBody>
      </p:sp>
      <p:sp>
        <p:nvSpPr>
          <p:cNvPr id="416" name="Google Shape;416;p43"/>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fontScale="85000" lnSpcReduction="20000"/>
          </a:bodyPr>
          <a:lstStyle/>
          <a:p>
            <a:pPr marL="0" marR="0" lvl="0" indent="0" algn="l" rtl="0">
              <a:lnSpc>
                <a:spcPct val="107000"/>
              </a:lnSpc>
              <a:spcBef>
                <a:spcPts val="0"/>
              </a:spcBef>
              <a:spcAft>
                <a:spcPts val="0"/>
              </a:spcAft>
              <a:buClr>
                <a:srgbClr val="3F3F3F"/>
              </a:buClr>
              <a:buSzPct val="100000"/>
              <a:buFont typeface="Corbel"/>
              <a:buNone/>
            </a:pPr>
            <a:r>
              <a:rPr lang="en-US" sz="1800" b="0" i="0" u="sng" strike="noStrike" cap="none">
                <a:solidFill>
                  <a:srgbClr val="3F3F3F"/>
                </a:solidFill>
                <a:latin typeface="Calibri"/>
                <a:ea typeface="Calibri"/>
                <a:cs typeface="Calibri"/>
                <a:sym typeface="Calibri"/>
              </a:rPr>
              <a:t>Strengths</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The strength of our service department is the teamwork that is displayed on a daily basis to tackle the day. We have been shorthanded for the past 4 months and we have not skipped a beat. Everyone pulls together when times get tough and help one another without complaint.</a:t>
            </a:r>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The relationship between parts and service has been the highlight of fixed ops for the past year. We have a parts manager who has been here over 10 years and was always in a shell and not very talkative, we brought in a new service manager and once all three of us got together, the relationship built immediately and we have been firing on all cylinders and caring about all results.</a:t>
            </a:r>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We have always been very knowledgeable of manufacturer programs and how they operate. We have also built a great connection with the Ford team and they assist whenever they can.</a:t>
            </a:r>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Putting the customers time before anything else has paid off and will continue to be the main focus of our customers experience. Offering mobile service and pickup and delivery is going to continue this trend.</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17"/>
          <p:cNvSpPr txBox="1">
            <a:spLocks noGrp="1"/>
          </p:cNvSpPr>
          <p:nvPr>
            <p:ph type="title"/>
          </p:nvPr>
        </p:nvSpPr>
        <p:spPr>
          <a:xfrm>
            <a:off x="5205915" y="673308"/>
            <a:ext cx="6457717" cy="158089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rgbClr val="3F3F3F"/>
              </a:buClr>
              <a:buSzPts val="3600"/>
              <a:buFont typeface="Meiryo"/>
              <a:buNone/>
            </a:pPr>
            <a:r>
              <a:rPr lang="en-US"/>
              <a:t>Marketing</a:t>
            </a:r>
            <a:endParaRPr/>
          </a:p>
        </p:txBody>
      </p:sp>
      <p:pic>
        <p:nvPicPr>
          <p:cNvPr id="201" name="Google Shape;201;p17"/>
          <p:cNvPicPr preferRelativeResize="0">
            <a:picLocks noGrp="1"/>
          </p:cNvPicPr>
          <p:nvPr>
            <p:ph type="pic" idx="2"/>
          </p:nvPr>
        </p:nvPicPr>
        <p:blipFill rotWithShape="1">
          <a:blip r:embed="rId3">
            <a:alphaModFix/>
          </a:blip>
          <a:srcRect l="14940" r="14947"/>
          <a:stretch/>
        </p:blipFill>
        <p:spPr>
          <a:xfrm>
            <a:off x="0" y="3461004"/>
            <a:ext cx="4613548" cy="3396996"/>
          </a:xfrm>
          <a:prstGeom prst="rect">
            <a:avLst/>
          </a:prstGeom>
          <a:noFill/>
          <a:ln>
            <a:noFill/>
          </a:ln>
        </p:spPr>
      </p:pic>
      <p:pic>
        <p:nvPicPr>
          <p:cNvPr id="202" name="Google Shape;202;p17"/>
          <p:cNvPicPr preferRelativeResize="0">
            <a:picLocks noGrp="1"/>
          </p:cNvPicPr>
          <p:nvPr>
            <p:ph type="pic" idx="3"/>
          </p:nvPr>
        </p:nvPicPr>
        <p:blipFill rotWithShape="1">
          <a:blip r:embed="rId4">
            <a:alphaModFix/>
          </a:blip>
          <a:srcRect l="4710" r="4701"/>
          <a:stretch/>
        </p:blipFill>
        <p:spPr>
          <a:xfrm>
            <a:off x="0" y="0"/>
            <a:ext cx="4613550" cy="3396993"/>
          </a:xfrm>
          <a:prstGeom prst="rect">
            <a:avLst/>
          </a:prstGeom>
          <a:noFill/>
          <a:ln>
            <a:noFill/>
          </a:ln>
        </p:spPr>
      </p:pic>
      <p:sp>
        <p:nvSpPr>
          <p:cNvPr id="203" name="Google Shape;203;p17"/>
          <p:cNvSpPr txBox="1">
            <a:spLocks noGrp="1"/>
          </p:cNvSpPr>
          <p:nvPr>
            <p:ph type="body" idx="1"/>
          </p:nvPr>
        </p:nvSpPr>
        <p:spPr>
          <a:xfrm>
            <a:off x="5205918" y="2353586"/>
            <a:ext cx="6457717" cy="3767496"/>
          </a:xfrm>
          <a:prstGeom prst="rect">
            <a:avLst/>
          </a:prstGeom>
          <a:noFill/>
          <a:ln>
            <a:noFill/>
          </a:ln>
        </p:spPr>
        <p:txBody>
          <a:bodyPr spcFirstLastPara="1" wrap="square" lIns="109725" tIns="109725" rIns="109725" bIns="91425" anchor="t" anchorCtr="0">
            <a:normAutofit/>
          </a:bodyPr>
          <a:lstStyle/>
          <a:p>
            <a:pPr marL="0" lvl="0" indent="0" algn="l" rtl="0">
              <a:lnSpc>
                <a:spcPct val="140000"/>
              </a:lnSpc>
              <a:spcBef>
                <a:spcPts val="0"/>
              </a:spcBef>
              <a:spcAft>
                <a:spcPts val="0"/>
              </a:spcAft>
              <a:buClr>
                <a:srgbClr val="3F3F3F"/>
              </a:buClr>
              <a:buSzPts val="1600"/>
              <a:buNone/>
            </a:pPr>
            <a:r>
              <a:rPr lang="en-US" b="1"/>
              <a:t>Current Strategies</a:t>
            </a:r>
            <a:endParaRPr/>
          </a:p>
          <a:p>
            <a:pPr marL="457200" lvl="0" indent="-330200" algn="l" rtl="0">
              <a:lnSpc>
                <a:spcPct val="140000"/>
              </a:lnSpc>
              <a:spcBef>
                <a:spcPts val="930"/>
              </a:spcBef>
              <a:spcAft>
                <a:spcPts val="0"/>
              </a:spcAft>
              <a:buSzPts val="1600"/>
              <a:buChar char="●"/>
            </a:pPr>
            <a:r>
              <a:rPr lang="en-US"/>
              <a:t>Coupons listed on website</a:t>
            </a:r>
            <a:endParaRPr/>
          </a:p>
          <a:p>
            <a:pPr marL="457200" lvl="0" indent="-330200" algn="l" rtl="0">
              <a:lnSpc>
                <a:spcPct val="140000"/>
              </a:lnSpc>
              <a:spcBef>
                <a:spcPts val="0"/>
              </a:spcBef>
              <a:spcAft>
                <a:spcPts val="0"/>
              </a:spcAft>
              <a:buSzPts val="1600"/>
              <a:buChar char="●"/>
            </a:pPr>
            <a:r>
              <a:rPr lang="en-US"/>
              <a:t>Email and Mailer blasts</a:t>
            </a:r>
            <a:endParaRPr/>
          </a:p>
          <a:p>
            <a:pPr marL="457200" lvl="0" indent="-330200" algn="l" rtl="0">
              <a:lnSpc>
                <a:spcPct val="140000"/>
              </a:lnSpc>
              <a:spcBef>
                <a:spcPts val="0"/>
              </a:spcBef>
              <a:spcAft>
                <a:spcPts val="0"/>
              </a:spcAft>
              <a:buSzPts val="1600"/>
              <a:buChar char="●"/>
            </a:pPr>
            <a:r>
              <a:rPr lang="en-US"/>
              <a:t>BDC department</a:t>
            </a:r>
            <a:endParaRPr/>
          </a:p>
          <a:p>
            <a:pPr marL="457200" lvl="0" indent="-330200" algn="l" rtl="0">
              <a:lnSpc>
                <a:spcPct val="140000"/>
              </a:lnSpc>
              <a:spcBef>
                <a:spcPts val="0"/>
              </a:spcBef>
              <a:spcAft>
                <a:spcPts val="0"/>
              </a:spcAft>
              <a:buSzPts val="1600"/>
              <a:buChar char="●"/>
            </a:pPr>
            <a:r>
              <a:rPr lang="en-US"/>
              <a:t>Word of Mouth</a:t>
            </a:r>
            <a:endParaRPr/>
          </a:p>
          <a:p>
            <a:pPr marL="0" lvl="0" indent="0" algn="l" rtl="0">
              <a:lnSpc>
                <a:spcPct val="140000"/>
              </a:lnSpc>
              <a:spcBef>
                <a:spcPts val="930"/>
              </a:spcBef>
              <a:spcAft>
                <a:spcPts val="0"/>
              </a:spcAft>
              <a:buNone/>
            </a:pPr>
            <a:endParaRPr/>
          </a:p>
        </p:txBody>
      </p:sp>
      <p:sp>
        <p:nvSpPr>
          <p:cNvPr id="204" name="Google Shape;204;p17"/>
          <p:cNvSpPr txBox="1">
            <a:spLocks noGrp="1"/>
          </p:cNvSpPr>
          <p:nvPr>
            <p:ph type="ftr" idx="11"/>
          </p:nvPr>
        </p:nvSpPr>
        <p:spPr>
          <a:xfrm>
            <a:off x="261906" y="6309360"/>
            <a:ext cx="4097030" cy="457200"/>
          </a:xfrm>
          <a:prstGeom prst="rect">
            <a:avLst/>
          </a:prstGeom>
          <a:noFill/>
          <a:ln>
            <a:noFill/>
          </a:ln>
        </p:spPr>
        <p:txBody>
          <a:bodyPr spcFirstLastPara="1" wrap="square" lIns="109725" tIns="109725" rIns="109725" bIns="91425" anchor="ctr" anchorCtr="0">
            <a:noAutofit/>
          </a:bodyPr>
          <a:lstStyle/>
          <a:p>
            <a:pPr marL="0" lvl="0" indent="0" algn="l" rtl="0">
              <a:spcBef>
                <a:spcPts val="0"/>
              </a:spcBef>
              <a:spcAft>
                <a:spcPts val="0"/>
              </a:spcAft>
              <a:buNone/>
            </a:pPr>
            <a:r>
              <a:rPr lang="en-US"/>
              <a:t>Presentation Title</a:t>
            </a:r>
            <a:endParaRPr/>
          </a:p>
        </p:txBody>
      </p:sp>
      <p:sp>
        <p:nvSpPr>
          <p:cNvPr id="205" name="Google Shape;205;p17"/>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44"/>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22" name="Google Shape;422;p44"/>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30</a:t>
            </a:fld>
            <a:endParaRPr/>
          </a:p>
        </p:txBody>
      </p:sp>
      <p:sp>
        <p:nvSpPr>
          <p:cNvPr id="423" name="Google Shape;423;p44"/>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fontScale="92500" lnSpcReduction="20000"/>
          </a:bodyPr>
          <a:lstStyle/>
          <a:p>
            <a:pPr marL="0" marR="0" lvl="0" indent="0" algn="l" rtl="0">
              <a:lnSpc>
                <a:spcPct val="107000"/>
              </a:lnSpc>
              <a:spcBef>
                <a:spcPts val="0"/>
              </a:spcBef>
              <a:spcAft>
                <a:spcPts val="0"/>
              </a:spcAft>
              <a:buClr>
                <a:srgbClr val="3F3F3F"/>
              </a:buClr>
              <a:buSzPct val="100000"/>
              <a:buFont typeface="Corbel"/>
              <a:buNone/>
            </a:pPr>
            <a:r>
              <a:rPr lang="en-US" sz="1800" b="0" i="0" u="sng" strike="noStrike" cap="none">
                <a:solidFill>
                  <a:srgbClr val="3F3F3F"/>
                </a:solidFill>
                <a:latin typeface="Calibri"/>
                <a:ea typeface="Calibri"/>
                <a:cs typeface="Calibri"/>
                <a:sym typeface="Calibri"/>
              </a:rPr>
              <a:t>Weaknesses </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ct val="100000"/>
              <a:buFont typeface="Corbel"/>
              <a:buNone/>
            </a:pPr>
            <a:r>
              <a:rPr lang="en-US" sz="1800">
                <a:solidFill>
                  <a:srgbClr val="3F3F3F"/>
                </a:solidFill>
                <a:latin typeface="Calibri"/>
                <a:ea typeface="Calibri"/>
                <a:cs typeface="Calibri"/>
                <a:sym typeface="Calibri"/>
              </a:rPr>
              <a:t>Dispatch is key especially when it comes to controlling cost of labor. It often gets overlooked due to busy days, but we are going to make it a priority to get them training so the day is ran more efficiently </a:t>
            </a:r>
            <a:endParaRPr sz="1800">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BDC needs proper training as well as the advisors. The thought is to have them all cross trained, so they understand what each other’s day is like and hopefully build that relationship.</a:t>
            </a:r>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Keys being misplaced has been an issue for a long time, we have a complex and we cross sell so sales can grab a key at any time if they are left unattended.</a:t>
            </a:r>
            <a:endParaRPr/>
          </a:p>
          <a:p>
            <a:pPr marL="0" marR="0" lvl="0" indent="0" algn="l" rtl="0">
              <a:lnSpc>
                <a:spcPct val="107000"/>
              </a:lnSpc>
              <a:spcBef>
                <a:spcPts val="80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Mobile service is the future, and we are still trying to find the best solution but we have made progress. We are creating our own best practices and trying to create the standard locally</a:t>
            </a:r>
            <a:endParaRPr/>
          </a:p>
          <a:p>
            <a:pPr marL="0" marR="0" lvl="0" indent="0" algn="l" rtl="0">
              <a:lnSpc>
                <a:spcPct val="140000"/>
              </a:lnSpc>
              <a:spcBef>
                <a:spcPts val="1730"/>
              </a:spcBef>
              <a:spcAft>
                <a:spcPts val="0"/>
              </a:spcAft>
              <a:buClr>
                <a:srgbClr val="3F3F3F"/>
              </a:buClr>
              <a:buSzPct val="100000"/>
              <a:buFont typeface="Corbel"/>
              <a:buNone/>
            </a:pPr>
            <a:r>
              <a:rPr lang="en-US" sz="1800" b="0" i="0" u="none" strike="noStrike" cap="none">
                <a:solidFill>
                  <a:srgbClr val="3F3F3F"/>
                </a:solidFill>
                <a:latin typeface="Calibri"/>
                <a:ea typeface="Calibri"/>
                <a:cs typeface="Calibri"/>
                <a:sym typeface="Calibri"/>
              </a:rPr>
              <a:t>Attempting to schedule online must be an easier process. We have many people focused on making this the top priority for our company as a whole</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45"/>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29" name="Google Shape;429;p45"/>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31</a:t>
            </a:fld>
            <a:endParaRPr/>
          </a:p>
        </p:txBody>
      </p:sp>
      <p:sp>
        <p:nvSpPr>
          <p:cNvPr id="430" name="Google Shape;430;p45"/>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a:bodyPr>
          <a:lstStyle/>
          <a:p>
            <a:pPr marL="0" marR="0" lvl="0" indent="0" algn="l" rtl="0">
              <a:lnSpc>
                <a:spcPct val="107000"/>
              </a:lnSpc>
              <a:spcBef>
                <a:spcPts val="0"/>
              </a:spcBef>
              <a:spcAft>
                <a:spcPts val="0"/>
              </a:spcAft>
              <a:buClr>
                <a:srgbClr val="3F3F3F"/>
              </a:buClr>
              <a:buSzPts val="1800"/>
              <a:buFont typeface="Corbel"/>
              <a:buNone/>
            </a:pPr>
            <a:r>
              <a:rPr lang="en-US" sz="1800" b="0" i="0" u="sng" strike="noStrike" cap="none">
                <a:solidFill>
                  <a:srgbClr val="3F3F3F"/>
                </a:solidFill>
                <a:latin typeface="Calibri"/>
                <a:ea typeface="Calibri"/>
                <a:cs typeface="Calibri"/>
                <a:sym typeface="Calibri"/>
              </a:rPr>
              <a:t>Opportunities</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Training the advisors is a huge opportunity, we are having record months and that is without properly upselling and utilizing the MPI the way it should be</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Do our research on how to improve our website and mobile presence when it comes to scheduling appts. Making sure the available times are accurate on all webpages, so they do not overlap and cause bad CSI</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Status checks are not given often enough and that has to be the biggest complaint if we have to rank them. We are wanting to adapt to the 10, 2 and 4 method </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Hiring techs has been tough in our area due to location</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46"/>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36" name="Google Shape;436;p46"/>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32</a:t>
            </a:fld>
            <a:endParaRPr/>
          </a:p>
        </p:txBody>
      </p:sp>
      <p:sp>
        <p:nvSpPr>
          <p:cNvPr id="437" name="Google Shape;437;p46"/>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a:bodyPr>
          <a:lstStyle/>
          <a:p>
            <a:pPr marL="0" marR="0" lvl="0" indent="0" algn="l" rtl="0">
              <a:lnSpc>
                <a:spcPct val="107000"/>
              </a:lnSpc>
              <a:spcBef>
                <a:spcPts val="0"/>
              </a:spcBef>
              <a:spcAft>
                <a:spcPts val="0"/>
              </a:spcAft>
              <a:buClr>
                <a:srgbClr val="3F3F3F"/>
              </a:buClr>
              <a:buSzPts val="1800"/>
              <a:buFont typeface="Corbel"/>
              <a:buNone/>
            </a:pPr>
            <a:r>
              <a:rPr lang="en-US" sz="1800" b="0" i="0" u="sng" strike="noStrike" cap="none">
                <a:solidFill>
                  <a:srgbClr val="3F3F3F"/>
                </a:solidFill>
                <a:latin typeface="Calibri"/>
                <a:ea typeface="Calibri"/>
                <a:cs typeface="Calibri"/>
                <a:sym typeface="Calibri"/>
              </a:rPr>
              <a:t>Threats </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endParaRPr sz="1800">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a:solidFill>
                  <a:srgbClr val="3F3F3F"/>
                </a:solidFill>
                <a:latin typeface="Calibri"/>
                <a:ea typeface="Calibri"/>
                <a:cs typeface="Calibri"/>
                <a:sym typeface="Calibri"/>
              </a:rPr>
              <a:t>Not having enough techs for the work we have in the pipeline</a:t>
            </a:r>
            <a:endParaRPr sz="1800">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endParaRPr sz="1800">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a:solidFill>
                  <a:srgbClr val="3F3F3F"/>
                </a:solidFill>
                <a:latin typeface="Calibri"/>
                <a:ea typeface="Calibri"/>
                <a:cs typeface="Calibri"/>
                <a:sym typeface="Calibri"/>
              </a:rPr>
              <a:t>Local competition taking techs and lower pricing</a:t>
            </a:r>
            <a:endParaRPr sz="1800">
              <a:solidFill>
                <a:srgbClr val="3F3F3F"/>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47"/>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43" name="Google Shape;443;p47"/>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33</a:t>
            </a:fld>
            <a:endParaRPr/>
          </a:p>
        </p:txBody>
      </p:sp>
      <p:sp>
        <p:nvSpPr>
          <p:cNvPr id="444" name="Google Shape;444;p47"/>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a:bodyPr>
          <a:lstStyle/>
          <a:p>
            <a:pPr marL="0" marR="0" lvl="0" indent="0" algn="l" rtl="0">
              <a:lnSpc>
                <a:spcPct val="107000"/>
              </a:lnSpc>
              <a:spcBef>
                <a:spcPts val="0"/>
              </a:spcBef>
              <a:spcAft>
                <a:spcPts val="0"/>
              </a:spcAft>
              <a:buClr>
                <a:srgbClr val="3F3F3F"/>
              </a:buClr>
              <a:buSzPts val="1800"/>
              <a:buFont typeface="Corbel"/>
              <a:buNone/>
            </a:pPr>
            <a:r>
              <a:rPr lang="en-US" sz="1800" b="0" i="0" u="sng" strike="noStrike" cap="none">
                <a:solidFill>
                  <a:srgbClr val="3F3F3F"/>
                </a:solidFill>
                <a:latin typeface="Calibri"/>
                <a:ea typeface="Calibri"/>
                <a:cs typeface="Calibri"/>
                <a:sym typeface="Calibri"/>
              </a:rPr>
              <a:t>Objectives </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Control free service (policy) and setting a new standard for how we approach upset customers</a:t>
            </a:r>
            <a:endParaRPr/>
          </a:p>
          <a:p>
            <a:pPr marL="0" marR="0" lvl="0" indent="0" algn="l" rtl="0">
              <a:lnSpc>
                <a:spcPct val="107000"/>
              </a:lnSpc>
              <a:spcBef>
                <a:spcPts val="800"/>
              </a:spcBef>
              <a:spcAft>
                <a:spcPts val="0"/>
              </a:spcAft>
              <a:buClr>
                <a:srgbClr val="3F3F3F"/>
              </a:buClr>
              <a:buSzPts val="1800"/>
              <a:buFont typeface="Corbel"/>
              <a:buNone/>
            </a:pP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Become leaders in the remote experience, mobile service, pick-up and delivery, etc.</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endParaRPr sz="1800">
              <a:solidFill>
                <a:srgbClr val="3F3F3F"/>
              </a:solidFill>
              <a:latin typeface="Calibri"/>
              <a:ea typeface="Calibri"/>
              <a:cs typeface="Calibri"/>
              <a:sym typeface="Calibri"/>
            </a:endParaRPr>
          </a:p>
          <a:p>
            <a:pPr marL="0" lvl="0" indent="0" algn="l" rtl="0">
              <a:lnSpc>
                <a:spcPct val="107000"/>
              </a:lnSpc>
              <a:spcBef>
                <a:spcPts val="800"/>
              </a:spcBef>
              <a:spcAft>
                <a:spcPts val="0"/>
              </a:spcAft>
              <a:buClr>
                <a:srgbClr val="3F3F3F"/>
              </a:buClr>
              <a:buSzPts val="1800"/>
              <a:buFont typeface="Corbel"/>
              <a:buNone/>
            </a:pPr>
            <a:r>
              <a:rPr lang="en-US" sz="1800">
                <a:solidFill>
                  <a:srgbClr val="3F3F3F"/>
                </a:solidFill>
                <a:latin typeface="Calibri"/>
                <a:ea typeface="Calibri"/>
                <a:cs typeface="Calibri"/>
                <a:sym typeface="Calibri"/>
              </a:rPr>
              <a:t>Focus on CSI and ensuring we are at or above region, shoot for the Presidents Award</a:t>
            </a:r>
            <a:endParaRPr sz="1800">
              <a:solidFill>
                <a:srgbClr val="3F3F3F"/>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48"/>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50" name="Google Shape;450;p48"/>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34</a:t>
            </a:fld>
            <a:endParaRPr/>
          </a:p>
        </p:txBody>
      </p:sp>
      <p:sp>
        <p:nvSpPr>
          <p:cNvPr id="451" name="Google Shape;451;p48"/>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a:bodyPr>
          <a:lstStyle/>
          <a:p>
            <a:pPr marL="0" marR="0" lvl="0" indent="0" algn="l" rtl="0">
              <a:lnSpc>
                <a:spcPct val="107000"/>
              </a:lnSpc>
              <a:spcBef>
                <a:spcPts val="0"/>
              </a:spcBef>
              <a:spcAft>
                <a:spcPts val="0"/>
              </a:spcAft>
              <a:buClr>
                <a:srgbClr val="3F3F3F"/>
              </a:buClr>
              <a:buSzPts val="1800"/>
              <a:buFont typeface="Corbel"/>
              <a:buNone/>
            </a:pPr>
            <a:r>
              <a:rPr lang="en-US" sz="1800" b="0" i="0" u="sng" strike="noStrike" cap="none">
                <a:solidFill>
                  <a:srgbClr val="3F3F3F"/>
                </a:solidFill>
                <a:latin typeface="Calibri"/>
                <a:ea typeface="Calibri"/>
                <a:cs typeface="Calibri"/>
                <a:sym typeface="Calibri"/>
              </a:rPr>
              <a:t>Strategies</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CSI needs to be talked about in our DAILY morning meetings </a:t>
            </a:r>
            <a:endParaRPr/>
          </a:p>
          <a:p>
            <a:pPr marL="0" marR="0" lvl="0" indent="0" algn="l" rtl="0">
              <a:lnSpc>
                <a:spcPct val="107000"/>
              </a:lnSpc>
              <a:spcBef>
                <a:spcPts val="800"/>
              </a:spcBef>
              <a:spcAft>
                <a:spcPts val="0"/>
              </a:spcAft>
              <a:buClr>
                <a:srgbClr val="3F3F3F"/>
              </a:buClr>
              <a:buSzPts val="1800"/>
              <a:buFont typeface="Corbel"/>
              <a:buNone/>
            </a:pP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Frozen capital must be a main focus throughout every department, mainly policy. Free service should have guidelines while also empowering employees</a:t>
            </a:r>
            <a:endParaRPr/>
          </a:p>
          <a:p>
            <a:pPr marL="0" marR="0" lvl="0" indent="0" algn="l" rtl="0">
              <a:lnSpc>
                <a:spcPct val="107000"/>
              </a:lnSpc>
              <a:spcBef>
                <a:spcPts val="800"/>
              </a:spcBef>
              <a:spcAft>
                <a:spcPts val="0"/>
              </a:spcAft>
              <a:buClr>
                <a:srgbClr val="3F3F3F"/>
              </a:buClr>
              <a:buSzPts val="1800"/>
              <a:buFont typeface="Corbel"/>
              <a:buNone/>
            </a:pP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Meet with our mobile clients and also be sure we are tracking pick-up and delivery</a:t>
            </a:r>
            <a:endParaRPr/>
          </a:p>
          <a:p>
            <a:pPr marL="0" marR="0" lvl="0" indent="0" algn="l" rtl="0">
              <a:lnSpc>
                <a:spcPct val="107000"/>
              </a:lnSpc>
              <a:spcBef>
                <a:spcPts val="800"/>
              </a:spcBef>
              <a:spcAft>
                <a:spcPts val="0"/>
              </a:spcAft>
              <a:buClr>
                <a:srgbClr val="3F3F3F"/>
              </a:buClr>
              <a:buSzPts val="1800"/>
              <a:buFont typeface="Corbel"/>
              <a:buNone/>
            </a:pPr>
            <a:endParaRPr sz="1800" b="0" i="0" u="none" strike="noStrike" cap="none">
              <a:solidFill>
                <a:srgbClr val="3F3F3F"/>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49"/>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57" name="Google Shape;457;p49"/>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35</a:t>
            </a:fld>
            <a:endParaRPr/>
          </a:p>
        </p:txBody>
      </p:sp>
      <p:sp>
        <p:nvSpPr>
          <p:cNvPr id="458" name="Google Shape;458;p49"/>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a:bodyPr>
          <a:lstStyle/>
          <a:p>
            <a:pPr marL="0" marR="0" lvl="0" indent="0" algn="l" rtl="0">
              <a:lnSpc>
                <a:spcPct val="107000"/>
              </a:lnSpc>
              <a:spcBef>
                <a:spcPts val="0"/>
              </a:spcBef>
              <a:spcAft>
                <a:spcPts val="0"/>
              </a:spcAft>
              <a:buClr>
                <a:srgbClr val="3F3F3F"/>
              </a:buClr>
              <a:buSzPts val="1800"/>
              <a:buFont typeface="Corbel"/>
              <a:buNone/>
            </a:pPr>
            <a:r>
              <a:rPr lang="en-US" sz="1800" b="0" i="0" u="sng" strike="noStrike" cap="none">
                <a:solidFill>
                  <a:srgbClr val="3F3F3F"/>
                </a:solidFill>
                <a:latin typeface="Calibri"/>
                <a:ea typeface="Calibri"/>
                <a:cs typeface="Calibri"/>
                <a:sym typeface="Calibri"/>
              </a:rPr>
              <a:t>Tactics </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During </a:t>
            </a:r>
            <a:r>
              <a:rPr lang="en-US" sz="1800">
                <a:solidFill>
                  <a:srgbClr val="3F3F3F"/>
                </a:solidFill>
                <a:latin typeface="Calibri"/>
                <a:ea typeface="Calibri"/>
                <a:cs typeface="Calibri"/>
                <a:sym typeface="Calibri"/>
              </a:rPr>
              <a:t>the morning meetings</a:t>
            </a:r>
            <a:r>
              <a:rPr lang="en-US" sz="1800" b="0" i="0" u="none" strike="noStrike" cap="none">
                <a:solidFill>
                  <a:srgbClr val="3F3F3F"/>
                </a:solidFill>
                <a:latin typeface="Calibri"/>
                <a:ea typeface="Calibri"/>
                <a:cs typeface="Calibri"/>
                <a:sym typeface="Calibri"/>
              </a:rPr>
              <a:t>, draw out which surveys are causing a drop and address it, also find out who is carrying the weight of the store and acknowledge them for doing well</a:t>
            </a:r>
            <a:endParaRPr/>
          </a:p>
          <a:p>
            <a:pPr marL="0" marR="0" lvl="0" indent="0" algn="l" rtl="0">
              <a:lnSpc>
                <a:spcPct val="107000"/>
              </a:lnSpc>
              <a:spcBef>
                <a:spcPts val="800"/>
              </a:spcBef>
              <a:spcAft>
                <a:spcPts val="0"/>
              </a:spcAft>
              <a:buClr>
                <a:srgbClr val="3F3F3F"/>
              </a:buClr>
              <a:buSzPts val="1800"/>
              <a:buFont typeface="Corbel"/>
              <a:buNone/>
            </a:pP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Have department leaders come to myself to get free service approved before anything is agreed to</a:t>
            </a:r>
            <a:endParaRPr/>
          </a:p>
          <a:p>
            <a:pPr marL="0" marR="0" lvl="0" indent="0" algn="l" rtl="0">
              <a:lnSpc>
                <a:spcPct val="107000"/>
              </a:lnSpc>
              <a:spcBef>
                <a:spcPts val="800"/>
              </a:spcBef>
              <a:spcAft>
                <a:spcPts val="0"/>
              </a:spcAft>
              <a:buClr>
                <a:srgbClr val="3F3F3F"/>
              </a:buClr>
              <a:buSzPts val="1800"/>
              <a:buFont typeface="Corbel"/>
              <a:buNone/>
            </a:pP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a:solidFill>
                  <a:srgbClr val="3F3F3F"/>
                </a:solidFill>
                <a:latin typeface="Calibri"/>
                <a:ea typeface="Calibri"/>
                <a:cs typeface="Calibri"/>
                <a:sym typeface="Calibri"/>
              </a:rPr>
              <a:t>Monthly </a:t>
            </a:r>
            <a:r>
              <a:rPr lang="en-US" sz="1800" b="0" i="0" u="none" strike="noStrike" cap="none">
                <a:solidFill>
                  <a:srgbClr val="3F3F3F"/>
                </a:solidFill>
                <a:latin typeface="Calibri"/>
                <a:ea typeface="Calibri"/>
                <a:cs typeface="Calibri"/>
                <a:sym typeface="Calibri"/>
              </a:rPr>
              <a:t>visits to our mobile account to ensure satisfaction and areas of opportunities. Also pull a report and track PDEL (pick-up and delivery) weekly and discuss during our Monday morning leadership meeting</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50"/>
          <p:cNvSpPr txBox="1">
            <a:spLocks noGrp="1"/>
          </p:cNvSpPr>
          <p:nvPr>
            <p:ph type="ctrTitle"/>
          </p:nvPr>
        </p:nvSpPr>
        <p:spPr>
          <a:xfrm>
            <a:off x="1092459" y="835849"/>
            <a:ext cx="5767477" cy="2593151"/>
          </a:xfrm>
          <a:prstGeom prst="rect">
            <a:avLst/>
          </a:prstGeom>
          <a:noFill/>
          <a:ln>
            <a:noFill/>
          </a:ln>
        </p:spPr>
        <p:txBody>
          <a:bodyPr spcFirstLastPara="1" wrap="square" lIns="109725" tIns="109725" rIns="109725" bIns="91425" anchor="ctr" anchorCtr="0">
            <a:noAutofit/>
          </a:bodyPr>
          <a:lstStyle/>
          <a:p>
            <a:pPr marL="0" marR="0" lvl="0" indent="0" algn="l" rtl="0">
              <a:lnSpc>
                <a:spcPct val="107000"/>
              </a:lnSpc>
              <a:spcBef>
                <a:spcPts val="0"/>
              </a:spcBef>
              <a:spcAft>
                <a:spcPts val="0"/>
              </a:spcAft>
              <a:buClr>
                <a:schemeClr val="lt1"/>
              </a:buClr>
              <a:buSzPts val="3600"/>
              <a:buFont typeface="Calibri"/>
              <a:buNone/>
            </a:pPr>
            <a:r>
              <a:rPr lang="en-US" sz="3600" u="sng">
                <a:latin typeface="Calibri"/>
                <a:ea typeface="Calibri"/>
                <a:cs typeface="Calibri"/>
                <a:sym typeface="Calibri"/>
              </a:rPr>
              <a:t>QUALITATIVE ANALYSIS</a:t>
            </a:r>
            <a:endParaRPr sz="3600">
              <a:latin typeface="Calibri"/>
              <a:ea typeface="Calibri"/>
              <a:cs typeface="Calibri"/>
              <a:sym typeface="Calibri"/>
            </a:endParaRPr>
          </a:p>
        </p:txBody>
      </p:sp>
      <p:sp>
        <p:nvSpPr>
          <p:cNvPr id="464" name="Google Shape;464;p50"/>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36</a:t>
            </a:fld>
            <a:endParaRPr/>
          </a:p>
        </p:txBody>
      </p:sp>
      <p:sp>
        <p:nvSpPr>
          <p:cNvPr id="465" name="Google Shape;465;p50"/>
          <p:cNvSpPr txBox="1"/>
          <p:nvPr/>
        </p:nvSpPr>
        <p:spPr>
          <a:xfrm>
            <a:off x="6859936" y="835849"/>
            <a:ext cx="5332064" cy="5473511"/>
          </a:xfrm>
          <a:prstGeom prst="rect">
            <a:avLst/>
          </a:prstGeom>
          <a:noFill/>
          <a:ln>
            <a:noFill/>
          </a:ln>
        </p:spPr>
        <p:txBody>
          <a:bodyPr spcFirstLastPara="1" wrap="square" lIns="109725" tIns="109725" rIns="109725" bIns="91425" anchor="t" anchorCtr="0">
            <a:normAutofit lnSpcReduction="10000"/>
          </a:bodyPr>
          <a:lstStyle/>
          <a:p>
            <a:pPr marL="0" marR="0" lvl="0" indent="0" algn="l" rtl="0">
              <a:lnSpc>
                <a:spcPct val="107000"/>
              </a:lnSpc>
              <a:spcBef>
                <a:spcPts val="0"/>
              </a:spcBef>
              <a:spcAft>
                <a:spcPts val="0"/>
              </a:spcAft>
              <a:buClr>
                <a:srgbClr val="3F3F3F"/>
              </a:buClr>
              <a:buSzPts val="1800"/>
              <a:buFont typeface="Corbel"/>
              <a:buNone/>
            </a:pPr>
            <a:r>
              <a:rPr lang="en-US" sz="1800" b="0" i="0" u="sng" strike="noStrike" cap="none">
                <a:solidFill>
                  <a:srgbClr val="3F3F3F"/>
                </a:solidFill>
                <a:latin typeface="Calibri"/>
                <a:ea typeface="Calibri"/>
                <a:cs typeface="Calibri"/>
                <a:sym typeface="Calibri"/>
              </a:rPr>
              <a:t>Action Plan</a:t>
            </a:r>
            <a:endParaRPr sz="1800" b="0" i="0" u="none" strike="noStrike" cap="none">
              <a:solidFill>
                <a:srgbClr val="3F3F3F"/>
              </a:solidFill>
              <a:latin typeface="Calibri"/>
              <a:ea typeface="Calibri"/>
              <a:cs typeface="Calibri"/>
              <a:sym typeface="Calibri"/>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Revamp leadership meeting to immediately discuss the topics discussed in this presentation. Discuss CSI, mobile service, expenses, pick-up delivery, processes, etc.</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-complete by </a:t>
            </a:r>
            <a:r>
              <a:rPr lang="en-US" sz="1800">
                <a:solidFill>
                  <a:srgbClr val="3F3F3F"/>
                </a:solidFill>
                <a:latin typeface="Calibri"/>
                <a:ea typeface="Calibri"/>
                <a:cs typeface="Calibri"/>
                <a:sym typeface="Calibri"/>
              </a:rPr>
              <a:t>6</a:t>
            </a:r>
            <a:r>
              <a:rPr lang="en-US" sz="1800" b="0" i="0" u="none" strike="noStrike" cap="none">
                <a:solidFill>
                  <a:srgbClr val="3F3F3F"/>
                </a:solidFill>
                <a:latin typeface="Calibri"/>
                <a:ea typeface="Calibri"/>
                <a:cs typeface="Calibri"/>
                <a:sym typeface="Calibri"/>
              </a:rPr>
              <a:t>/1/202</a:t>
            </a:r>
            <a:r>
              <a:rPr lang="en-US" sz="1800">
                <a:solidFill>
                  <a:srgbClr val="3F3F3F"/>
                </a:solidFill>
                <a:latin typeface="Calibri"/>
                <a:ea typeface="Calibri"/>
                <a:cs typeface="Calibri"/>
                <a:sym typeface="Calibri"/>
              </a:rPr>
              <a:t>4</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Have a written policy signed off on by anyone who is able to grant free service. The policy will be very transparent and will state that only </a:t>
            </a:r>
            <a:r>
              <a:rPr lang="en-US" sz="1800">
                <a:solidFill>
                  <a:srgbClr val="3F3F3F"/>
                </a:solidFill>
                <a:latin typeface="Calibri"/>
                <a:ea typeface="Calibri"/>
                <a:cs typeface="Calibri"/>
                <a:sym typeface="Calibri"/>
              </a:rPr>
              <a:t>the service manager </a:t>
            </a:r>
            <a:r>
              <a:rPr lang="en-US" sz="1800" b="0" i="0" u="none" strike="noStrike" cap="none">
                <a:solidFill>
                  <a:srgbClr val="3F3F3F"/>
                </a:solidFill>
                <a:latin typeface="Calibri"/>
                <a:ea typeface="Calibri"/>
                <a:cs typeface="Calibri"/>
                <a:sym typeface="Calibri"/>
              </a:rPr>
              <a:t>or </a:t>
            </a:r>
            <a:r>
              <a:rPr lang="en-US" sz="1800">
                <a:solidFill>
                  <a:srgbClr val="3F3F3F"/>
                </a:solidFill>
                <a:latin typeface="Calibri"/>
                <a:ea typeface="Calibri"/>
                <a:cs typeface="Calibri"/>
                <a:sym typeface="Calibri"/>
              </a:rPr>
              <a:t>service director </a:t>
            </a:r>
            <a:r>
              <a:rPr lang="en-US" sz="1800" b="0" i="0" u="none" strike="noStrike" cap="none">
                <a:solidFill>
                  <a:srgbClr val="3F3F3F"/>
                </a:solidFill>
                <a:latin typeface="Calibri"/>
                <a:ea typeface="Calibri"/>
                <a:cs typeface="Calibri"/>
                <a:sym typeface="Calibri"/>
              </a:rPr>
              <a:t>can grant FREE service over a certain dollar amount. </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-complete by </a:t>
            </a:r>
            <a:r>
              <a:rPr lang="en-US" sz="1800">
                <a:solidFill>
                  <a:srgbClr val="3F3F3F"/>
                </a:solidFill>
                <a:latin typeface="Calibri"/>
                <a:ea typeface="Calibri"/>
                <a:cs typeface="Calibri"/>
                <a:sym typeface="Calibri"/>
              </a:rPr>
              <a:t>6</a:t>
            </a:r>
            <a:r>
              <a:rPr lang="en-US" sz="1800" b="0" i="0" u="none" strike="noStrike" cap="none">
                <a:solidFill>
                  <a:srgbClr val="3F3F3F"/>
                </a:solidFill>
                <a:latin typeface="Calibri"/>
                <a:ea typeface="Calibri"/>
                <a:cs typeface="Calibri"/>
                <a:sym typeface="Calibri"/>
              </a:rPr>
              <a:t>/1/202</a:t>
            </a:r>
            <a:r>
              <a:rPr lang="en-US" sz="1800">
                <a:solidFill>
                  <a:srgbClr val="3F3F3F"/>
                </a:solidFill>
                <a:latin typeface="Calibri"/>
                <a:ea typeface="Calibri"/>
                <a:cs typeface="Calibri"/>
                <a:sym typeface="Calibri"/>
              </a:rPr>
              <a:t>4</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Reach out to all mobile accounts and schedule a meeting to touch base and go over quality, opportunity and to keep our clients happy</a:t>
            </a:r>
            <a:endParaRPr/>
          </a:p>
          <a:p>
            <a:pPr marL="0" marR="0" lvl="0" indent="0" algn="l" rtl="0">
              <a:lnSpc>
                <a:spcPct val="107000"/>
              </a:lnSpc>
              <a:spcBef>
                <a:spcPts val="800"/>
              </a:spcBef>
              <a:spcAft>
                <a:spcPts val="0"/>
              </a:spcAft>
              <a:buClr>
                <a:srgbClr val="3F3F3F"/>
              </a:buClr>
              <a:buSzPts val="1800"/>
              <a:buFont typeface="Corbel"/>
              <a:buNone/>
            </a:pPr>
            <a:r>
              <a:rPr lang="en-US" sz="1800" b="0" i="0" u="none" strike="noStrike" cap="none">
                <a:solidFill>
                  <a:srgbClr val="3F3F3F"/>
                </a:solidFill>
                <a:latin typeface="Calibri"/>
                <a:ea typeface="Calibri"/>
                <a:cs typeface="Calibri"/>
                <a:sym typeface="Calibri"/>
              </a:rPr>
              <a:t>-complete by </a:t>
            </a:r>
            <a:r>
              <a:rPr lang="en-US" sz="1800">
                <a:solidFill>
                  <a:srgbClr val="3F3F3F"/>
                </a:solidFill>
                <a:latin typeface="Calibri"/>
                <a:ea typeface="Calibri"/>
                <a:cs typeface="Calibri"/>
                <a:sym typeface="Calibri"/>
              </a:rPr>
              <a:t>6</a:t>
            </a:r>
            <a:r>
              <a:rPr lang="en-US" sz="1800" b="0" i="0" u="none" strike="noStrike" cap="none">
                <a:solidFill>
                  <a:srgbClr val="3F3F3F"/>
                </a:solidFill>
                <a:latin typeface="Calibri"/>
                <a:ea typeface="Calibri"/>
                <a:cs typeface="Calibri"/>
                <a:sym typeface="Calibri"/>
              </a:rPr>
              <a:t>/1/202</a:t>
            </a:r>
            <a:r>
              <a:rPr lang="en-US" sz="1800">
                <a:solidFill>
                  <a:srgbClr val="3F3F3F"/>
                </a:solidFill>
                <a:latin typeface="Calibri"/>
                <a:ea typeface="Calibri"/>
                <a:cs typeface="Calibri"/>
                <a:sym typeface="Calibri"/>
              </a:rPr>
              <a:t>4</a:t>
            </a: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51"/>
          <p:cNvSpPr txBox="1">
            <a:spLocks noGrp="1"/>
          </p:cNvSpPr>
          <p:nvPr>
            <p:ph type="title"/>
          </p:nvPr>
        </p:nvSpPr>
        <p:spPr>
          <a:xfrm>
            <a:off x="1434622" y="1138041"/>
            <a:ext cx="4862811" cy="2019488"/>
          </a:xfrm>
          <a:prstGeom prst="rect">
            <a:avLst/>
          </a:prstGeom>
          <a:noFill/>
          <a:ln>
            <a:noFill/>
          </a:ln>
        </p:spPr>
        <p:txBody>
          <a:bodyPr spcFirstLastPara="1" wrap="square" lIns="109725" tIns="109725" rIns="109725" bIns="91425" anchor="ctr" anchorCtr="0">
            <a:normAutofit/>
          </a:bodyPr>
          <a:lstStyle/>
          <a:p>
            <a:pPr marL="0" lvl="0" indent="0" algn="l" rtl="0">
              <a:lnSpc>
                <a:spcPct val="100000"/>
              </a:lnSpc>
              <a:spcBef>
                <a:spcPts val="0"/>
              </a:spcBef>
              <a:spcAft>
                <a:spcPts val="0"/>
              </a:spcAft>
              <a:buClr>
                <a:schemeClr val="lt1"/>
              </a:buClr>
              <a:buSzPts val="3600"/>
              <a:buFont typeface="Meiryo"/>
              <a:buNone/>
            </a:pPr>
            <a:r>
              <a:rPr lang="en-US"/>
              <a:t>Service Class Finale</a:t>
            </a:r>
            <a:endParaRPr/>
          </a:p>
        </p:txBody>
      </p:sp>
      <p:pic>
        <p:nvPicPr>
          <p:cNvPr id="472" name="Google Shape;472;p51"/>
          <p:cNvPicPr preferRelativeResize="0">
            <a:picLocks noGrp="1"/>
          </p:cNvPicPr>
          <p:nvPr>
            <p:ph type="pic" idx="2"/>
          </p:nvPr>
        </p:nvPicPr>
        <p:blipFill rotWithShape="1">
          <a:blip r:embed="rId3">
            <a:alphaModFix/>
          </a:blip>
          <a:srcRect t="7605" b="7605"/>
          <a:stretch/>
        </p:blipFill>
        <p:spPr>
          <a:xfrm>
            <a:off x="6858023" y="4941"/>
            <a:ext cx="5333975" cy="3392052"/>
          </a:xfrm>
          <a:prstGeom prst="rect">
            <a:avLst/>
          </a:prstGeom>
          <a:noFill/>
          <a:ln>
            <a:noFill/>
          </a:ln>
        </p:spPr>
      </p:pic>
      <p:pic>
        <p:nvPicPr>
          <p:cNvPr id="473" name="Google Shape;473;p51"/>
          <p:cNvPicPr preferRelativeResize="0">
            <a:picLocks noGrp="1"/>
          </p:cNvPicPr>
          <p:nvPr>
            <p:ph type="pic" idx="3"/>
          </p:nvPr>
        </p:nvPicPr>
        <p:blipFill rotWithShape="1">
          <a:blip r:embed="rId4">
            <a:alphaModFix/>
          </a:blip>
          <a:srcRect t="7670" b="7670"/>
          <a:stretch/>
        </p:blipFill>
        <p:spPr>
          <a:xfrm>
            <a:off x="1067712" y="3461002"/>
            <a:ext cx="5728215" cy="3396998"/>
          </a:xfrm>
          <a:prstGeom prst="rect">
            <a:avLst/>
          </a:prstGeom>
          <a:noFill/>
          <a:ln>
            <a:noFill/>
          </a:ln>
        </p:spPr>
      </p:pic>
      <p:sp>
        <p:nvSpPr>
          <p:cNvPr id="474" name="Google Shape;474;p51"/>
          <p:cNvSpPr txBox="1">
            <a:spLocks noGrp="1"/>
          </p:cNvSpPr>
          <p:nvPr>
            <p:ph type="body" idx="1"/>
          </p:nvPr>
        </p:nvSpPr>
        <p:spPr>
          <a:xfrm>
            <a:off x="6858023" y="3928342"/>
            <a:ext cx="5333977" cy="2285000"/>
          </a:xfrm>
          <a:prstGeom prst="rect">
            <a:avLst/>
          </a:prstGeom>
          <a:noFill/>
          <a:ln>
            <a:noFill/>
          </a:ln>
        </p:spPr>
        <p:txBody>
          <a:bodyPr spcFirstLastPara="1" wrap="square" lIns="109725" tIns="109725" rIns="109725" bIns="91425" anchor="t" anchorCtr="0">
            <a:normAutofit/>
          </a:bodyPr>
          <a:lstStyle/>
          <a:p>
            <a:pPr marL="0" lvl="0" indent="0" algn="l" rtl="0">
              <a:lnSpc>
                <a:spcPct val="100000"/>
              </a:lnSpc>
              <a:spcBef>
                <a:spcPts val="0"/>
              </a:spcBef>
              <a:spcAft>
                <a:spcPts val="0"/>
              </a:spcAft>
              <a:buClr>
                <a:srgbClr val="3F3F3F"/>
              </a:buClr>
              <a:buSzPts val="2400"/>
              <a:buNone/>
            </a:pPr>
            <a:r>
              <a:rPr lang="en-US"/>
              <a:t>Keith Biggar Jr</a:t>
            </a:r>
            <a:endParaRPr/>
          </a:p>
          <a:p>
            <a:pPr marL="0" lvl="0" indent="0" algn="l" rtl="0">
              <a:lnSpc>
                <a:spcPct val="100000"/>
              </a:lnSpc>
              <a:spcBef>
                <a:spcPts val="930"/>
              </a:spcBef>
              <a:spcAft>
                <a:spcPts val="0"/>
              </a:spcAft>
              <a:buClr>
                <a:srgbClr val="3F3F3F"/>
              </a:buClr>
              <a:buSzPts val="2400"/>
              <a:buNone/>
            </a:pPr>
            <a:r>
              <a:rPr lang="en-US"/>
              <a:t>kbiggar@pohankaofsalisbury.com</a:t>
            </a:r>
            <a:endParaRPr/>
          </a:p>
          <a:p>
            <a:pPr marL="0" lvl="0" indent="0" algn="l" rtl="0">
              <a:lnSpc>
                <a:spcPct val="100000"/>
              </a:lnSpc>
              <a:spcBef>
                <a:spcPts val="930"/>
              </a:spcBef>
              <a:spcAft>
                <a:spcPts val="0"/>
              </a:spcAft>
              <a:buClr>
                <a:srgbClr val="3F3F3F"/>
              </a:buClr>
              <a:buSzPts val="2400"/>
              <a:buNone/>
            </a:pPr>
            <a:r>
              <a:rPr lang="en-US"/>
              <a:t>http://www.pohankafordmd.com</a:t>
            </a:r>
            <a:endParaRPr/>
          </a:p>
        </p:txBody>
      </p:sp>
      <p:sp>
        <p:nvSpPr>
          <p:cNvPr id="475" name="Google Shape;475;p51"/>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18"/>
          <p:cNvSpPr txBox="1">
            <a:spLocks noGrp="1"/>
          </p:cNvSpPr>
          <p:nvPr>
            <p:ph type="title"/>
          </p:nvPr>
        </p:nvSpPr>
        <p:spPr>
          <a:xfrm>
            <a:off x="5205915" y="673308"/>
            <a:ext cx="6457717" cy="158089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rgbClr val="3F3F3F"/>
              </a:buClr>
              <a:buSzPts val="3600"/>
              <a:buFont typeface="Meiryo"/>
              <a:buNone/>
            </a:pPr>
            <a:r>
              <a:rPr lang="en-US"/>
              <a:t>Marketing</a:t>
            </a:r>
            <a:endParaRPr/>
          </a:p>
        </p:txBody>
      </p:sp>
      <p:pic>
        <p:nvPicPr>
          <p:cNvPr id="212" name="Google Shape;212;p18"/>
          <p:cNvPicPr preferRelativeResize="0">
            <a:picLocks noGrp="1"/>
          </p:cNvPicPr>
          <p:nvPr>
            <p:ph type="pic" idx="2"/>
          </p:nvPr>
        </p:nvPicPr>
        <p:blipFill rotWithShape="1">
          <a:blip r:embed="rId3">
            <a:alphaModFix/>
          </a:blip>
          <a:srcRect l="14940" r="14947"/>
          <a:stretch/>
        </p:blipFill>
        <p:spPr>
          <a:xfrm>
            <a:off x="0" y="3461004"/>
            <a:ext cx="4613548" cy="3396996"/>
          </a:xfrm>
          <a:prstGeom prst="rect">
            <a:avLst/>
          </a:prstGeom>
          <a:noFill/>
          <a:ln>
            <a:noFill/>
          </a:ln>
        </p:spPr>
      </p:pic>
      <p:pic>
        <p:nvPicPr>
          <p:cNvPr id="213" name="Google Shape;213;p18"/>
          <p:cNvPicPr preferRelativeResize="0">
            <a:picLocks noGrp="1"/>
          </p:cNvPicPr>
          <p:nvPr>
            <p:ph type="pic" idx="3"/>
          </p:nvPr>
        </p:nvPicPr>
        <p:blipFill rotWithShape="1">
          <a:blip r:embed="rId4">
            <a:alphaModFix/>
          </a:blip>
          <a:srcRect l="4710" r="4701"/>
          <a:stretch/>
        </p:blipFill>
        <p:spPr>
          <a:xfrm>
            <a:off x="0" y="0"/>
            <a:ext cx="4613550" cy="3396993"/>
          </a:xfrm>
          <a:prstGeom prst="rect">
            <a:avLst/>
          </a:prstGeom>
          <a:noFill/>
          <a:ln>
            <a:noFill/>
          </a:ln>
        </p:spPr>
      </p:pic>
      <p:sp>
        <p:nvSpPr>
          <p:cNvPr id="214" name="Google Shape;214;p18"/>
          <p:cNvSpPr txBox="1">
            <a:spLocks noGrp="1"/>
          </p:cNvSpPr>
          <p:nvPr>
            <p:ph type="body" idx="1"/>
          </p:nvPr>
        </p:nvSpPr>
        <p:spPr>
          <a:xfrm>
            <a:off x="5205918" y="2353586"/>
            <a:ext cx="6457717" cy="3767496"/>
          </a:xfrm>
          <a:prstGeom prst="rect">
            <a:avLst/>
          </a:prstGeom>
          <a:noFill/>
          <a:ln>
            <a:noFill/>
          </a:ln>
        </p:spPr>
        <p:txBody>
          <a:bodyPr spcFirstLastPara="1" wrap="square" lIns="109725" tIns="109725" rIns="109725" bIns="91425" anchor="t" anchorCtr="0">
            <a:normAutofit/>
          </a:bodyPr>
          <a:lstStyle/>
          <a:p>
            <a:pPr marL="0" lvl="0" indent="0" algn="l" rtl="0">
              <a:lnSpc>
                <a:spcPct val="140000"/>
              </a:lnSpc>
              <a:spcBef>
                <a:spcPts val="0"/>
              </a:spcBef>
              <a:spcAft>
                <a:spcPts val="0"/>
              </a:spcAft>
              <a:buClr>
                <a:srgbClr val="3F3F3F"/>
              </a:buClr>
              <a:buSzPts val="1600"/>
              <a:buNone/>
            </a:pPr>
            <a:r>
              <a:rPr lang="en-US" b="1"/>
              <a:t>Goals for Improvement</a:t>
            </a:r>
            <a:endParaRPr/>
          </a:p>
          <a:p>
            <a:pPr marL="285750" lvl="0" indent="-285750" algn="l" rtl="0">
              <a:lnSpc>
                <a:spcPct val="140000"/>
              </a:lnSpc>
              <a:spcBef>
                <a:spcPts val="930"/>
              </a:spcBef>
              <a:spcAft>
                <a:spcPts val="0"/>
              </a:spcAft>
              <a:buClr>
                <a:srgbClr val="3F3F3F"/>
              </a:buClr>
              <a:buSzPts val="1600"/>
              <a:buFont typeface="Arial"/>
              <a:buChar char="•"/>
            </a:pPr>
            <a:r>
              <a:rPr lang="en-US"/>
              <a:t>Increase brand awareness</a:t>
            </a:r>
            <a:endParaRPr/>
          </a:p>
          <a:p>
            <a:pPr marL="285750" lvl="0" indent="-285750" algn="l" rtl="0">
              <a:lnSpc>
                <a:spcPct val="140000"/>
              </a:lnSpc>
              <a:spcBef>
                <a:spcPts val="930"/>
              </a:spcBef>
              <a:spcAft>
                <a:spcPts val="0"/>
              </a:spcAft>
              <a:buClr>
                <a:srgbClr val="3F3F3F"/>
              </a:buClr>
              <a:buSzPts val="1600"/>
              <a:buFont typeface="Arial"/>
              <a:buChar char="•"/>
            </a:pPr>
            <a:r>
              <a:rPr lang="en-US"/>
              <a:t>Increase customer retention rate</a:t>
            </a:r>
            <a:endParaRPr/>
          </a:p>
          <a:p>
            <a:pPr marL="285750" lvl="0" indent="-285750" algn="l" rtl="0">
              <a:lnSpc>
                <a:spcPct val="140000"/>
              </a:lnSpc>
              <a:spcBef>
                <a:spcPts val="930"/>
              </a:spcBef>
              <a:spcAft>
                <a:spcPts val="0"/>
              </a:spcAft>
              <a:buClr>
                <a:srgbClr val="3F3F3F"/>
              </a:buClr>
              <a:buSzPts val="1600"/>
              <a:buFont typeface="Arial"/>
              <a:buChar char="•"/>
            </a:pPr>
            <a:r>
              <a:rPr lang="en-US"/>
              <a:t>Market that we do commercial and fleet services</a:t>
            </a:r>
            <a:endParaRPr/>
          </a:p>
          <a:p>
            <a:pPr marL="285750" lvl="0" indent="-285750" algn="l" rtl="0">
              <a:lnSpc>
                <a:spcPct val="140000"/>
              </a:lnSpc>
              <a:spcBef>
                <a:spcPts val="930"/>
              </a:spcBef>
              <a:spcAft>
                <a:spcPts val="0"/>
              </a:spcAft>
              <a:buClr>
                <a:srgbClr val="3F3F3F"/>
              </a:buClr>
              <a:buSzPts val="1600"/>
              <a:buFont typeface="Arial"/>
              <a:buChar char="•"/>
            </a:pPr>
            <a:r>
              <a:rPr lang="en-US"/>
              <a:t>Capture an increased volume of customers 1</a:t>
            </a:r>
            <a:r>
              <a:rPr lang="en-US" baseline="30000"/>
              <a:t>st</a:t>
            </a:r>
            <a:r>
              <a:rPr lang="en-US"/>
              <a:t> oil change</a:t>
            </a:r>
            <a:endParaRPr/>
          </a:p>
          <a:p>
            <a:pPr marL="285750" lvl="0" indent="-285750" algn="l" rtl="0">
              <a:lnSpc>
                <a:spcPct val="140000"/>
              </a:lnSpc>
              <a:spcBef>
                <a:spcPts val="930"/>
              </a:spcBef>
              <a:spcAft>
                <a:spcPts val="0"/>
              </a:spcAft>
              <a:buClr>
                <a:srgbClr val="3F3F3F"/>
              </a:buClr>
              <a:buSzPts val="1600"/>
              <a:buFont typeface="Arial"/>
              <a:buChar char="•"/>
            </a:pPr>
            <a:r>
              <a:rPr lang="en-US"/>
              <a:t>Increase website traffic</a:t>
            </a:r>
            <a:endParaRPr/>
          </a:p>
          <a:p>
            <a:pPr marL="285750" lvl="0" indent="-285750" algn="l" rtl="0">
              <a:lnSpc>
                <a:spcPct val="140000"/>
              </a:lnSpc>
              <a:spcBef>
                <a:spcPts val="930"/>
              </a:spcBef>
              <a:spcAft>
                <a:spcPts val="0"/>
              </a:spcAft>
              <a:buClr>
                <a:srgbClr val="3F3F3F"/>
              </a:buClr>
              <a:buSzPts val="1600"/>
              <a:buFont typeface="Arial"/>
              <a:buChar char="•"/>
            </a:pPr>
            <a:r>
              <a:rPr lang="en-US"/>
              <a:t>Pricing to be simplified</a:t>
            </a:r>
            <a:endParaRPr/>
          </a:p>
          <a:p>
            <a:pPr marL="285750" lvl="0" indent="-285750" algn="l" rtl="0">
              <a:lnSpc>
                <a:spcPct val="140000"/>
              </a:lnSpc>
              <a:spcBef>
                <a:spcPts val="930"/>
              </a:spcBef>
              <a:spcAft>
                <a:spcPts val="0"/>
              </a:spcAft>
              <a:buSzPts val="1600"/>
              <a:buChar char="•"/>
            </a:pPr>
            <a:r>
              <a:rPr lang="en-US"/>
              <a:t>Advertise competitive service menu</a:t>
            </a:r>
            <a:endParaRPr/>
          </a:p>
        </p:txBody>
      </p:sp>
      <p:sp>
        <p:nvSpPr>
          <p:cNvPr id="215" name="Google Shape;215;p18"/>
          <p:cNvSpPr txBox="1">
            <a:spLocks noGrp="1"/>
          </p:cNvSpPr>
          <p:nvPr>
            <p:ph type="ftr" idx="11"/>
          </p:nvPr>
        </p:nvSpPr>
        <p:spPr>
          <a:xfrm>
            <a:off x="261906" y="6309360"/>
            <a:ext cx="4097030" cy="457200"/>
          </a:xfrm>
          <a:prstGeom prst="rect">
            <a:avLst/>
          </a:prstGeom>
          <a:noFill/>
          <a:ln>
            <a:noFill/>
          </a:ln>
        </p:spPr>
        <p:txBody>
          <a:bodyPr spcFirstLastPara="1" wrap="square" lIns="109725" tIns="109725" rIns="109725" bIns="91425" anchor="ctr" anchorCtr="0">
            <a:noAutofit/>
          </a:bodyPr>
          <a:lstStyle/>
          <a:p>
            <a:pPr marL="0" lvl="0" indent="0" algn="l" rtl="0">
              <a:spcBef>
                <a:spcPts val="0"/>
              </a:spcBef>
              <a:spcAft>
                <a:spcPts val="0"/>
              </a:spcAft>
              <a:buNone/>
            </a:pPr>
            <a:r>
              <a:rPr lang="en-US"/>
              <a:t>Presentation Title</a:t>
            </a:r>
            <a:endParaRPr/>
          </a:p>
        </p:txBody>
      </p:sp>
      <p:sp>
        <p:nvSpPr>
          <p:cNvPr id="216" name="Google Shape;216;p18"/>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19"/>
          <p:cNvSpPr txBox="1">
            <a:spLocks noGrp="1"/>
          </p:cNvSpPr>
          <p:nvPr>
            <p:ph type="title"/>
          </p:nvPr>
        </p:nvSpPr>
        <p:spPr>
          <a:xfrm>
            <a:off x="5205915" y="673308"/>
            <a:ext cx="6457717" cy="158089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rgbClr val="3F3F3F"/>
              </a:buClr>
              <a:buSzPts val="3600"/>
              <a:buFont typeface="Meiryo"/>
              <a:buNone/>
            </a:pPr>
            <a:r>
              <a:rPr lang="en-US"/>
              <a:t>Marketing</a:t>
            </a:r>
            <a:endParaRPr/>
          </a:p>
        </p:txBody>
      </p:sp>
      <p:pic>
        <p:nvPicPr>
          <p:cNvPr id="223" name="Google Shape;223;p19"/>
          <p:cNvPicPr preferRelativeResize="0">
            <a:picLocks noGrp="1"/>
          </p:cNvPicPr>
          <p:nvPr>
            <p:ph type="pic" idx="2"/>
          </p:nvPr>
        </p:nvPicPr>
        <p:blipFill rotWithShape="1">
          <a:blip r:embed="rId3">
            <a:alphaModFix/>
          </a:blip>
          <a:srcRect l="14940" r="14947"/>
          <a:stretch/>
        </p:blipFill>
        <p:spPr>
          <a:xfrm>
            <a:off x="0" y="3461004"/>
            <a:ext cx="4613548" cy="3396996"/>
          </a:xfrm>
          <a:prstGeom prst="rect">
            <a:avLst/>
          </a:prstGeom>
          <a:noFill/>
          <a:ln>
            <a:noFill/>
          </a:ln>
        </p:spPr>
      </p:pic>
      <p:pic>
        <p:nvPicPr>
          <p:cNvPr id="224" name="Google Shape;224;p19"/>
          <p:cNvPicPr preferRelativeResize="0">
            <a:picLocks noGrp="1"/>
          </p:cNvPicPr>
          <p:nvPr>
            <p:ph type="pic" idx="3"/>
          </p:nvPr>
        </p:nvPicPr>
        <p:blipFill rotWithShape="1">
          <a:blip r:embed="rId4">
            <a:alphaModFix/>
          </a:blip>
          <a:srcRect l="4710" r="4701"/>
          <a:stretch/>
        </p:blipFill>
        <p:spPr>
          <a:xfrm>
            <a:off x="0" y="0"/>
            <a:ext cx="4613550" cy="3396993"/>
          </a:xfrm>
          <a:prstGeom prst="rect">
            <a:avLst/>
          </a:prstGeom>
          <a:noFill/>
          <a:ln>
            <a:noFill/>
          </a:ln>
        </p:spPr>
      </p:pic>
      <p:sp>
        <p:nvSpPr>
          <p:cNvPr id="225" name="Google Shape;225;p19"/>
          <p:cNvSpPr txBox="1">
            <a:spLocks noGrp="1"/>
          </p:cNvSpPr>
          <p:nvPr>
            <p:ph type="body" idx="1"/>
          </p:nvPr>
        </p:nvSpPr>
        <p:spPr>
          <a:xfrm>
            <a:off x="5205918" y="2353586"/>
            <a:ext cx="6457717" cy="3767496"/>
          </a:xfrm>
          <a:prstGeom prst="rect">
            <a:avLst/>
          </a:prstGeom>
          <a:noFill/>
          <a:ln>
            <a:noFill/>
          </a:ln>
        </p:spPr>
        <p:txBody>
          <a:bodyPr spcFirstLastPara="1" wrap="square" lIns="109725" tIns="109725" rIns="109725" bIns="91425" anchor="t" anchorCtr="0">
            <a:normAutofit fontScale="92500" lnSpcReduction="20000"/>
          </a:bodyPr>
          <a:lstStyle/>
          <a:p>
            <a:pPr marL="0" lvl="0" indent="0" algn="l" rtl="0">
              <a:lnSpc>
                <a:spcPct val="140000"/>
              </a:lnSpc>
              <a:spcBef>
                <a:spcPts val="0"/>
              </a:spcBef>
              <a:spcAft>
                <a:spcPts val="0"/>
              </a:spcAft>
              <a:buClr>
                <a:srgbClr val="3F3F3F"/>
              </a:buClr>
              <a:buSzPct val="100000"/>
              <a:buNone/>
            </a:pPr>
            <a:r>
              <a:rPr lang="en-US" b="1"/>
              <a:t>Plans to Achieve your Goals</a:t>
            </a:r>
            <a:endParaRPr/>
          </a:p>
          <a:p>
            <a:pPr marL="285750" lvl="0" indent="-300990" algn="l" rtl="0">
              <a:lnSpc>
                <a:spcPct val="140000"/>
              </a:lnSpc>
              <a:spcBef>
                <a:spcPts val="930"/>
              </a:spcBef>
              <a:spcAft>
                <a:spcPts val="0"/>
              </a:spcAft>
              <a:buClr>
                <a:srgbClr val="3F3F3F"/>
              </a:buClr>
              <a:buSzPct val="100000"/>
              <a:buFont typeface="Arial"/>
              <a:buChar char="•"/>
            </a:pPr>
            <a:r>
              <a:rPr lang="en-US"/>
              <a:t>Have pick up and delivery offered on all appointments and call ins</a:t>
            </a:r>
            <a:endParaRPr/>
          </a:p>
          <a:p>
            <a:pPr marL="285750" lvl="0" indent="-300990" algn="l" rtl="0">
              <a:lnSpc>
                <a:spcPct val="140000"/>
              </a:lnSpc>
              <a:spcBef>
                <a:spcPts val="930"/>
              </a:spcBef>
              <a:spcAft>
                <a:spcPts val="0"/>
              </a:spcAft>
              <a:buClr>
                <a:srgbClr val="3F3F3F"/>
              </a:buClr>
              <a:buSzPct val="100000"/>
              <a:buFont typeface="Arial"/>
              <a:buChar char="•"/>
            </a:pPr>
            <a:r>
              <a:rPr lang="en-US"/>
              <a:t>Utilize manufacturer programs to increase retention and sales (i.e. FordPass Rewards.)</a:t>
            </a:r>
            <a:endParaRPr/>
          </a:p>
          <a:p>
            <a:pPr marL="285750" lvl="0" indent="-300990" algn="l" rtl="0">
              <a:lnSpc>
                <a:spcPct val="140000"/>
              </a:lnSpc>
              <a:spcBef>
                <a:spcPts val="930"/>
              </a:spcBef>
              <a:spcAft>
                <a:spcPts val="0"/>
              </a:spcAft>
              <a:buClr>
                <a:srgbClr val="3F3F3F"/>
              </a:buClr>
              <a:buSzPct val="100000"/>
              <a:buFont typeface="Arial"/>
              <a:buChar char="•"/>
            </a:pPr>
            <a:r>
              <a:rPr lang="en-US"/>
              <a:t>Push mobile service to increase reputation and service larger fleet accounts</a:t>
            </a:r>
            <a:endParaRPr/>
          </a:p>
          <a:p>
            <a:pPr marL="285750" lvl="0" indent="-300990" algn="l" rtl="0">
              <a:lnSpc>
                <a:spcPct val="140000"/>
              </a:lnSpc>
              <a:spcBef>
                <a:spcPts val="930"/>
              </a:spcBef>
              <a:spcAft>
                <a:spcPts val="0"/>
              </a:spcAft>
              <a:buClr>
                <a:srgbClr val="3F3F3F"/>
              </a:buClr>
              <a:buSzPct val="100000"/>
              <a:buFont typeface="Arial"/>
              <a:buChar char="•"/>
            </a:pPr>
            <a:r>
              <a:rPr lang="en-US"/>
              <a:t>Phone training for the BDC department</a:t>
            </a:r>
            <a:endParaRPr/>
          </a:p>
          <a:p>
            <a:pPr marL="285750" lvl="0" indent="-300990" algn="l" rtl="0">
              <a:lnSpc>
                <a:spcPct val="140000"/>
              </a:lnSpc>
              <a:spcBef>
                <a:spcPts val="930"/>
              </a:spcBef>
              <a:spcAft>
                <a:spcPts val="0"/>
              </a:spcAft>
              <a:buClr>
                <a:srgbClr val="3F3F3F"/>
              </a:buClr>
              <a:buSzPct val="100000"/>
              <a:buFont typeface="Arial"/>
              <a:buChar char="•"/>
            </a:pPr>
            <a:r>
              <a:rPr lang="en-US"/>
              <a:t>Utilize social media to gain more traffic to website (i.e. contest, giveaways, boosted ads, etc.)</a:t>
            </a:r>
            <a:endParaRPr/>
          </a:p>
          <a:p>
            <a:pPr marL="285750" lvl="0" indent="-300990" algn="l" rtl="0">
              <a:lnSpc>
                <a:spcPct val="140000"/>
              </a:lnSpc>
              <a:spcBef>
                <a:spcPts val="930"/>
              </a:spcBef>
              <a:spcAft>
                <a:spcPts val="0"/>
              </a:spcAft>
              <a:buClr>
                <a:srgbClr val="3F3F3F"/>
              </a:buClr>
              <a:buSzPct val="100000"/>
              <a:buFont typeface="Arial"/>
              <a:buChar char="•"/>
            </a:pPr>
            <a:r>
              <a:rPr lang="en-US"/>
              <a:t>Review how we charge customers, entertain a variable pricing structure based on the 3 types of services needed. </a:t>
            </a:r>
            <a:endParaRPr/>
          </a:p>
        </p:txBody>
      </p:sp>
      <p:sp>
        <p:nvSpPr>
          <p:cNvPr id="226" name="Google Shape;226;p19"/>
          <p:cNvSpPr txBox="1">
            <a:spLocks noGrp="1"/>
          </p:cNvSpPr>
          <p:nvPr>
            <p:ph type="ftr" idx="11"/>
          </p:nvPr>
        </p:nvSpPr>
        <p:spPr>
          <a:xfrm>
            <a:off x="261906" y="6309360"/>
            <a:ext cx="4097030" cy="457200"/>
          </a:xfrm>
          <a:prstGeom prst="rect">
            <a:avLst/>
          </a:prstGeom>
          <a:noFill/>
          <a:ln>
            <a:noFill/>
          </a:ln>
        </p:spPr>
        <p:txBody>
          <a:bodyPr spcFirstLastPara="1" wrap="square" lIns="109725" tIns="109725" rIns="109725" bIns="91425" anchor="ctr" anchorCtr="0">
            <a:noAutofit/>
          </a:bodyPr>
          <a:lstStyle/>
          <a:p>
            <a:pPr marL="0" lvl="0" indent="0" algn="l" rtl="0">
              <a:spcBef>
                <a:spcPts val="0"/>
              </a:spcBef>
              <a:spcAft>
                <a:spcPts val="0"/>
              </a:spcAft>
              <a:buNone/>
            </a:pPr>
            <a:r>
              <a:rPr lang="en-US"/>
              <a:t>Presentation Title</a:t>
            </a:r>
            <a:endParaRPr/>
          </a:p>
        </p:txBody>
      </p:sp>
      <p:sp>
        <p:nvSpPr>
          <p:cNvPr id="227" name="Google Shape;227;p19"/>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0"/>
          <p:cNvSpPr txBox="1">
            <a:spLocks noGrp="1"/>
          </p:cNvSpPr>
          <p:nvPr>
            <p:ph type="title"/>
          </p:nvPr>
        </p:nvSpPr>
        <p:spPr>
          <a:xfrm>
            <a:off x="5205915" y="673308"/>
            <a:ext cx="6457717" cy="1580890"/>
          </a:xfrm>
          <a:prstGeom prst="rect">
            <a:avLst/>
          </a:prstGeom>
          <a:noFill/>
          <a:ln>
            <a:noFill/>
          </a:ln>
        </p:spPr>
        <p:txBody>
          <a:bodyPr spcFirstLastPara="1" wrap="square" lIns="109725" tIns="109725" rIns="109725" bIns="91425" anchor="ctr" anchorCtr="0">
            <a:normAutofit/>
          </a:bodyPr>
          <a:lstStyle/>
          <a:p>
            <a:pPr marL="0" lvl="0" indent="0" algn="l" rtl="0">
              <a:lnSpc>
                <a:spcPct val="150000"/>
              </a:lnSpc>
              <a:spcBef>
                <a:spcPts val="0"/>
              </a:spcBef>
              <a:spcAft>
                <a:spcPts val="0"/>
              </a:spcAft>
              <a:buClr>
                <a:srgbClr val="3F3F3F"/>
              </a:buClr>
              <a:buSzPts val="3600"/>
              <a:buFont typeface="Meiryo"/>
              <a:buNone/>
            </a:pPr>
            <a:r>
              <a:rPr lang="en-US"/>
              <a:t>Marketing</a:t>
            </a:r>
            <a:endParaRPr/>
          </a:p>
        </p:txBody>
      </p:sp>
      <p:pic>
        <p:nvPicPr>
          <p:cNvPr id="234" name="Google Shape;234;p20"/>
          <p:cNvPicPr preferRelativeResize="0">
            <a:picLocks noGrp="1"/>
          </p:cNvPicPr>
          <p:nvPr>
            <p:ph type="pic" idx="2"/>
          </p:nvPr>
        </p:nvPicPr>
        <p:blipFill rotWithShape="1">
          <a:blip r:embed="rId3">
            <a:alphaModFix/>
          </a:blip>
          <a:srcRect l="14940" r="14947"/>
          <a:stretch/>
        </p:blipFill>
        <p:spPr>
          <a:xfrm>
            <a:off x="0" y="3461004"/>
            <a:ext cx="4613548" cy="3396996"/>
          </a:xfrm>
          <a:prstGeom prst="rect">
            <a:avLst/>
          </a:prstGeom>
          <a:noFill/>
          <a:ln>
            <a:noFill/>
          </a:ln>
        </p:spPr>
      </p:pic>
      <p:pic>
        <p:nvPicPr>
          <p:cNvPr id="235" name="Google Shape;235;p20"/>
          <p:cNvPicPr preferRelativeResize="0">
            <a:picLocks noGrp="1"/>
          </p:cNvPicPr>
          <p:nvPr>
            <p:ph type="pic" idx="3"/>
          </p:nvPr>
        </p:nvPicPr>
        <p:blipFill rotWithShape="1">
          <a:blip r:embed="rId4">
            <a:alphaModFix/>
          </a:blip>
          <a:srcRect l="4710" r="4701"/>
          <a:stretch/>
        </p:blipFill>
        <p:spPr>
          <a:xfrm>
            <a:off x="0" y="0"/>
            <a:ext cx="4613550" cy="3396993"/>
          </a:xfrm>
          <a:prstGeom prst="rect">
            <a:avLst/>
          </a:prstGeom>
          <a:noFill/>
          <a:ln>
            <a:noFill/>
          </a:ln>
        </p:spPr>
      </p:pic>
      <p:sp>
        <p:nvSpPr>
          <p:cNvPr id="236" name="Google Shape;236;p20"/>
          <p:cNvSpPr txBox="1">
            <a:spLocks noGrp="1"/>
          </p:cNvSpPr>
          <p:nvPr>
            <p:ph type="body" idx="1"/>
          </p:nvPr>
        </p:nvSpPr>
        <p:spPr>
          <a:xfrm>
            <a:off x="5205918" y="2353586"/>
            <a:ext cx="6457800" cy="3767400"/>
          </a:xfrm>
          <a:prstGeom prst="rect">
            <a:avLst/>
          </a:prstGeom>
          <a:noFill/>
          <a:ln>
            <a:noFill/>
          </a:ln>
        </p:spPr>
        <p:txBody>
          <a:bodyPr spcFirstLastPara="1" wrap="square" lIns="109725" tIns="109725" rIns="109725" bIns="91425" anchor="t" anchorCtr="0">
            <a:normAutofit/>
          </a:bodyPr>
          <a:lstStyle/>
          <a:p>
            <a:pPr marL="0" lvl="0" indent="0" algn="l" rtl="0">
              <a:lnSpc>
                <a:spcPct val="140000"/>
              </a:lnSpc>
              <a:spcBef>
                <a:spcPts val="0"/>
              </a:spcBef>
              <a:spcAft>
                <a:spcPts val="0"/>
              </a:spcAft>
              <a:buClr>
                <a:srgbClr val="3F3F3F"/>
              </a:buClr>
              <a:buSzPts val="1600"/>
              <a:buNone/>
            </a:pPr>
            <a:r>
              <a:rPr lang="en-US" b="1"/>
              <a:t>Plans to Evaluate your Changes</a:t>
            </a:r>
            <a:endParaRPr/>
          </a:p>
          <a:p>
            <a:pPr marL="285750" lvl="0" indent="-293370" algn="l" rtl="0">
              <a:lnSpc>
                <a:spcPct val="140000"/>
              </a:lnSpc>
              <a:spcBef>
                <a:spcPts val="930"/>
              </a:spcBef>
              <a:spcAft>
                <a:spcPts val="0"/>
              </a:spcAft>
              <a:buClr>
                <a:srgbClr val="3F3F3F"/>
              </a:buClr>
              <a:buSzPts val="1600"/>
              <a:buFont typeface="Arial"/>
              <a:buChar char="•"/>
            </a:pPr>
            <a:r>
              <a:rPr lang="en-US"/>
              <a:t>Track FordPass rewards points we are submitting</a:t>
            </a:r>
            <a:endParaRPr/>
          </a:p>
          <a:p>
            <a:pPr marL="285750" lvl="0" indent="-293370" algn="l" rtl="0">
              <a:lnSpc>
                <a:spcPct val="140000"/>
              </a:lnSpc>
              <a:spcBef>
                <a:spcPts val="930"/>
              </a:spcBef>
              <a:spcAft>
                <a:spcPts val="0"/>
              </a:spcAft>
              <a:buClr>
                <a:srgbClr val="3F3F3F"/>
              </a:buClr>
              <a:buSzPts val="1600"/>
              <a:buFont typeface="Arial"/>
              <a:buChar char="•"/>
            </a:pPr>
            <a:r>
              <a:rPr lang="en-US"/>
              <a:t>Track mobile sales, pickup and delivery (OP codes) and track CSI</a:t>
            </a:r>
            <a:endParaRPr/>
          </a:p>
          <a:p>
            <a:pPr marL="285750" lvl="0" indent="-293370" algn="l" rtl="0">
              <a:lnSpc>
                <a:spcPct val="140000"/>
              </a:lnSpc>
              <a:spcBef>
                <a:spcPts val="930"/>
              </a:spcBef>
              <a:spcAft>
                <a:spcPts val="0"/>
              </a:spcAft>
              <a:buClr>
                <a:srgbClr val="3F3F3F"/>
              </a:buClr>
              <a:buSzPts val="1600"/>
              <a:buFont typeface="Arial"/>
              <a:buChar char="•"/>
            </a:pPr>
            <a:r>
              <a:rPr lang="en-US"/>
              <a:t>Track google analytics and all Social Media statistics</a:t>
            </a:r>
            <a:endParaRPr/>
          </a:p>
        </p:txBody>
      </p:sp>
      <p:sp>
        <p:nvSpPr>
          <p:cNvPr id="237" name="Google Shape;237;p20"/>
          <p:cNvSpPr txBox="1">
            <a:spLocks noGrp="1"/>
          </p:cNvSpPr>
          <p:nvPr>
            <p:ph type="ftr" idx="11"/>
          </p:nvPr>
        </p:nvSpPr>
        <p:spPr>
          <a:xfrm>
            <a:off x="261906" y="6309360"/>
            <a:ext cx="4097030" cy="457200"/>
          </a:xfrm>
          <a:prstGeom prst="rect">
            <a:avLst/>
          </a:prstGeom>
          <a:noFill/>
          <a:ln>
            <a:noFill/>
          </a:ln>
        </p:spPr>
        <p:txBody>
          <a:bodyPr spcFirstLastPara="1" wrap="square" lIns="109725" tIns="109725" rIns="109725" bIns="91425" anchor="ctr" anchorCtr="0">
            <a:noAutofit/>
          </a:bodyPr>
          <a:lstStyle/>
          <a:p>
            <a:pPr marL="0" lvl="0" indent="0" algn="l" rtl="0">
              <a:spcBef>
                <a:spcPts val="0"/>
              </a:spcBef>
              <a:spcAft>
                <a:spcPts val="0"/>
              </a:spcAft>
              <a:buNone/>
            </a:pPr>
            <a:r>
              <a:rPr lang="en-US"/>
              <a:t>Presentation Title</a:t>
            </a:r>
            <a:endParaRPr/>
          </a:p>
        </p:txBody>
      </p:sp>
      <p:sp>
        <p:nvSpPr>
          <p:cNvPr id="238" name="Google Shape;238;p20"/>
          <p:cNvSpPr txBox="1">
            <a:spLocks noGrp="1"/>
          </p:cNvSpPr>
          <p:nvPr>
            <p:ph type="sldNum" idx="12"/>
          </p:nvPr>
        </p:nvSpPr>
        <p:spPr>
          <a:xfrm>
            <a:off x="10569202" y="6309360"/>
            <a:ext cx="979879" cy="457200"/>
          </a:xfrm>
          <a:prstGeom prst="rect">
            <a:avLst/>
          </a:prstGeom>
          <a:noFill/>
          <a:ln>
            <a:noFill/>
          </a:ln>
        </p:spPr>
        <p:txBody>
          <a:bodyPr spcFirstLastPara="1" wrap="square" lIns="109725" tIns="109725" rIns="109725" bIns="9142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p21"/>
          <p:cNvPicPr preferRelativeResize="0">
            <a:picLocks noGrp="1"/>
          </p:cNvPicPr>
          <p:nvPr>
            <p:ph type="pic" idx="2"/>
          </p:nvPr>
        </p:nvPicPr>
        <p:blipFill rotWithShape="1">
          <a:blip r:embed="rId3">
            <a:alphaModFix/>
          </a:blip>
          <a:srcRect l="8976" r="8976"/>
          <a:stretch/>
        </p:blipFill>
        <p:spPr>
          <a:xfrm>
            <a:off x="1" y="1095509"/>
            <a:ext cx="7519933" cy="5016893"/>
          </a:xfrm>
          <a:prstGeom prst="rect">
            <a:avLst/>
          </a:prstGeom>
          <a:noFill/>
          <a:ln>
            <a:noFill/>
          </a:ln>
        </p:spPr>
      </p:pic>
      <p:sp>
        <p:nvSpPr>
          <p:cNvPr id="245" name="Google Shape;245;p21"/>
          <p:cNvSpPr txBox="1"/>
          <p:nvPr/>
        </p:nvSpPr>
        <p:spPr>
          <a:xfrm>
            <a:off x="7620000" y="1095509"/>
            <a:ext cx="4571997" cy="854889"/>
          </a:xfrm>
          <a:prstGeom prst="rect">
            <a:avLst/>
          </a:prstGeom>
          <a:noFill/>
          <a:ln>
            <a:noFill/>
          </a:ln>
        </p:spPr>
        <p:txBody>
          <a:bodyPr spcFirstLastPara="1" wrap="square" lIns="109725" tIns="109725" rIns="109725" bIns="91425" anchor="b" anchorCtr="0">
            <a:normAutofit fontScale="70000" lnSpcReduction="20000"/>
          </a:bodyPr>
          <a:lstStyle/>
          <a:p>
            <a:pPr marL="0" marR="0" lvl="0" indent="0" algn="l" rtl="0">
              <a:lnSpc>
                <a:spcPct val="100000"/>
              </a:lnSpc>
              <a:spcBef>
                <a:spcPts val="0"/>
              </a:spcBef>
              <a:spcAft>
                <a:spcPts val="0"/>
              </a:spcAft>
              <a:buClr>
                <a:srgbClr val="3F3F3F"/>
              </a:buClr>
              <a:buSzPct val="100000"/>
              <a:buFont typeface="Meiryo"/>
              <a:buNone/>
            </a:pPr>
            <a:r>
              <a:rPr lang="en-US" sz="3600" b="1" i="0" u="none" strike="noStrike" cap="none">
                <a:solidFill>
                  <a:srgbClr val="3F3F3F"/>
                </a:solidFill>
                <a:latin typeface="Meiryo"/>
                <a:ea typeface="Meiryo"/>
                <a:cs typeface="Meiryo"/>
                <a:sym typeface="Meiryo"/>
              </a:rPr>
              <a:t>Analyze Cost of Labor</a:t>
            </a:r>
            <a:endParaRPr/>
          </a:p>
        </p:txBody>
      </p:sp>
      <p:pic>
        <p:nvPicPr>
          <p:cNvPr id="246" name="Google Shape;246;p21"/>
          <p:cNvPicPr preferRelativeResize="0"/>
          <p:nvPr/>
        </p:nvPicPr>
        <p:blipFill>
          <a:blip r:embed="rId4">
            <a:alphaModFix/>
          </a:blip>
          <a:stretch>
            <a:fillRect/>
          </a:stretch>
        </p:blipFill>
        <p:spPr>
          <a:xfrm>
            <a:off x="7620000" y="2438400"/>
            <a:ext cx="4572000" cy="22033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pic>
        <p:nvPicPr>
          <p:cNvPr id="252" name="Google Shape;252;p22"/>
          <p:cNvPicPr preferRelativeResize="0">
            <a:picLocks noGrp="1"/>
          </p:cNvPicPr>
          <p:nvPr>
            <p:ph type="pic" idx="2"/>
          </p:nvPr>
        </p:nvPicPr>
        <p:blipFill rotWithShape="1">
          <a:blip r:embed="rId3">
            <a:alphaModFix/>
          </a:blip>
          <a:srcRect l="8976" r="8976"/>
          <a:stretch/>
        </p:blipFill>
        <p:spPr>
          <a:xfrm>
            <a:off x="1" y="1095509"/>
            <a:ext cx="7519933" cy="5016893"/>
          </a:xfrm>
          <a:prstGeom prst="rect">
            <a:avLst/>
          </a:prstGeom>
          <a:noFill/>
          <a:ln>
            <a:noFill/>
          </a:ln>
        </p:spPr>
      </p:pic>
      <p:sp>
        <p:nvSpPr>
          <p:cNvPr id="253" name="Google Shape;253;p22"/>
          <p:cNvSpPr txBox="1"/>
          <p:nvPr/>
        </p:nvSpPr>
        <p:spPr>
          <a:xfrm>
            <a:off x="7620000" y="1095509"/>
            <a:ext cx="4571997" cy="854889"/>
          </a:xfrm>
          <a:prstGeom prst="rect">
            <a:avLst/>
          </a:prstGeom>
          <a:noFill/>
          <a:ln>
            <a:noFill/>
          </a:ln>
        </p:spPr>
        <p:txBody>
          <a:bodyPr spcFirstLastPara="1" wrap="square" lIns="109725" tIns="109725" rIns="109725" bIns="91425" anchor="b" anchorCtr="0">
            <a:normAutofit fontScale="70000" lnSpcReduction="20000"/>
          </a:bodyPr>
          <a:lstStyle/>
          <a:p>
            <a:pPr marL="0" marR="0" lvl="0" indent="0" algn="l" rtl="0">
              <a:lnSpc>
                <a:spcPct val="100000"/>
              </a:lnSpc>
              <a:spcBef>
                <a:spcPts val="0"/>
              </a:spcBef>
              <a:spcAft>
                <a:spcPts val="0"/>
              </a:spcAft>
              <a:buClr>
                <a:srgbClr val="3F3F3F"/>
              </a:buClr>
              <a:buSzPct val="100000"/>
              <a:buFont typeface="Meiryo"/>
              <a:buNone/>
            </a:pPr>
            <a:r>
              <a:rPr lang="en-US" sz="3600" b="1" i="0" u="none" strike="noStrike" cap="none">
                <a:solidFill>
                  <a:srgbClr val="3F3F3F"/>
                </a:solidFill>
                <a:latin typeface="Meiryo"/>
                <a:ea typeface="Meiryo"/>
                <a:cs typeface="Meiryo"/>
                <a:sym typeface="Meiryo"/>
              </a:rPr>
              <a:t>Analyze Cost of Labor</a:t>
            </a:r>
            <a:endParaRPr/>
          </a:p>
        </p:txBody>
      </p:sp>
      <p:sp>
        <p:nvSpPr>
          <p:cNvPr id="254" name="Google Shape;254;p22"/>
          <p:cNvSpPr txBox="1"/>
          <p:nvPr/>
        </p:nvSpPr>
        <p:spPr>
          <a:xfrm>
            <a:off x="7620001" y="1950397"/>
            <a:ext cx="4571998" cy="4162003"/>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Current Strategies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Meet monthly for a financial review with </a:t>
            </a:r>
            <a:r>
              <a:rPr lang="en-US" sz="1600">
                <a:solidFill>
                  <a:srgbClr val="3F3F3F"/>
                </a:solidFill>
                <a:latin typeface="Meiryo"/>
                <a:ea typeface="Meiryo"/>
                <a:cs typeface="Meiryo"/>
                <a:sym typeface="Meiryo"/>
              </a:rPr>
              <a:t>directors</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Review ROs with service manager weekly to ensure proper utilization</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Pay scale (flat rate) based on certifications, qualifications and experience</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pic>
        <p:nvPicPr>
          <p:cNvPr id="260" name="Google Shape;260;p23"/>
          <p:cNvPicPr preferRelativeResize="0">
            <a:picLocks noGrp="1"/>
          </p:cNvPicPr>
          <p:nvPr>
            <p:ph type="pic" idx="2"/>
          </p:nvPr>
        </p:nvPicPr>
        <p:blipFill rotWithShape="1">
          <a:blip r:embed="rId3">
            <a:alphaModFix/>
          </a:blip>
          <a:srcRect l="8976" r="8976"/>
          <a:stretch/>
        </p:blipFill>
        <p:spPr>
          <a:xfrm>
            <a:off x="1" y="1095509"/>
            <a:ext cx="7519933" cy="5016893"/>
          </a:xfrm>
          <a:prstGeom prst="rect">
            <a:avLst/>
          </a:prstGeom>
          <a:noFill/>
          <a:ln>
            <a:noFill/>
          </a:ln>
        </p:spPr>
      </p:pic>
      <p:sp>
        <p:nvSpPr>
          <p:cNvPr id="261" name="Google Shape;261;p23"/>
          <p:cNvSpPr txBox="1"/>
          <p:nvPr/>
        </p:nvSpPr>
        <p:spPr>
          <a:xfrm>
            <a:off x="7620001" y="1472675"/>
            <a:ext cx="4571997" cy="854889"/>
          </a:xfrm>
          <a:prstGeom prst="rect">
            <a:avLst/>
          </a:prstGeom>
          <a:noFill/>
          <a:ln>
            <a:noFill/>
          </a:ln>
        </p:spPr>
        <p:txBody>
          <a:bodyPr spcFirstLastPara="1" wrap="square" lIns="109725" tIns="109725" rIns="109725" bIns="91425" anchor="b" anchorCtr="0">
            <a:normAutofit fontScale="70000" lnSpcReduction="20000"/>
          </a:bodyPr>
          <a:lstStyle/>
          <a:p>
            <a:pPr marL="0" marR="0" lvl="0" indent="0" algn="l" rtl="0">
              <a:lnSpc>
                <a:spcPct val="100000"/>
              </a:lnSpc>
              <a:spcBef>
                <a:spcPts val="0"/>
              </a:spcBef>
              <a:spcAft>
                <a:spcPts val="0"/>
              </a:spcAft>
              <a:buClr>
                <a:srgbClr val="3F3F3F"/>
              </a:buClr>
              <a:buSzPct val="100000"/>
              <a:buFont typeface="Meiryo"/>
              <a:buNone/>
            </a:pPr>
            <a:r>
              <a:rPr lang="en-US" sz="3600" b="1" i="0" u="none" strike="noStrike" cap="none">
                <a:solidFill>
                  <a:srgbClr val="3F3F3F"/>
                </a:solidFill>
                <a:latin typeface="Meiryo"/>
                <a:ea typeface="Meiryo"/>
                <a:cs typeface="Meiryo"/>
                <a:sym typeface="Meiryo"/>
              </a:rPr>
              <a:t>Analyze Cost of Labor</a:t>
            </a:r>
            <a:endParaRPr/>
          </a:p>
        </p:txBody>
      </p:sp>
      <p:sp>
        <p:nvSpPr>
          <p:cNvPr id="262" name="Google Shape;262;p23"/>
          <p:cNvSpPr txBox="1"/>
          <p:nvPr/>
        </p:nvSpPr>
        <p:spPr>
          <a:xfrm>
            <a:off x="7620001" y="2327564"/>
            <a:ext cx="4571998" cy="3784836"/>
          </a:xfrm>
          <a:prstGeom prst="rect">
            <a:avLst/>
          </a:prstGeom>
          <a:noFill/>
          <a:ln>
            <a:noFill/>
          </a:ln>
        </p:spPr>
        <p:txBody>
          <a:bodyPr spcFirstLastPara="1" wrap="square" lIns="109725" tIns="109725" rIns="109725" bIns="91425" anchor="t" anchorCtr="0">
            <a:normAutofit/>
          </a:bodyPr>
          <a:lstStyle/>
          <a:p>
            <a:pPr marL="0" marR="0" lvl="0" indent="0" algn="l" rtl="0">
              <a:lnSpc>
                <a:spcPct val="140000"/>
              </a:lnSpc>
              <a:spcBef>
                <a:spcPts val="0"/>
              </a:spcBef>
              <a:spcAft>
                <a:spcPts val="0"/>
              </a:spcAft>
              <a:buClr>
                <a:srgbClr val="3F3F3F"/>
              </a:buClr>
              <a:buSzPts val="1600"/>
              <a:buFont typeface="Corbel"/>
              <a:buNone/>
            </a:pPr>
            <a:r>
              <a:rPr lang="en-US" sz="1600" b="1" i="0" u="none" strike="noStrike" cap="none">
                <a:solidFill>
                  <a:srgbClr val="3F3F3F"/>
                </a:solidFill>
                <a:latin typeface="Meiryo"/>
                <a:ea typeface="Meiryo"/>
                <a:cs typeface="Meiryo"/>
                <a:sym typeface="Meiryo"/>
              </a:rPr>
              <a:t>Goals for Improvement</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Increase technician proficiency</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Training program for dispatcher to ensure jobs properly assigned</a:t>
            </a:r>
            <a:endParaRPr/>
          </a:p>
          <a:p>
            <a:pPr marL="285750" marR="0" lvl="0" indent="-285750" algn="l" rtl="0">
              <a:lnSpc>
                <a:spcPct val="140000"/>
              </a:lnSpc>
              <a:spcBef>
                <a:spcPts val="930"/>
              </a:spcBef>
              <a:spcAft>
                <a:spcPts val="0"/>
              </a:spcAft>
              <a:buClr>
                <a:srgbClr val="3F3F3F"/>
              </a:buClr>
              <a:buSzPts val="1600"/>
              <a:buFont typeface="Arial"/>
              <a:buChar char="•"/>
            </a:pPr>
            <a:r>
              <a:rPr lang="en-US" sz="1600" b="0" i="0" u="none" strike="noStrike" cap="none">
                <a:solidFill>
                  <a:srgbClr val="3F3F3F"/>
                </a:solidFill>
                <a:latin typeface="Meiryo"/>
                <a:ea typeface="Meiryo"/>
                <a:cs typeface="Meiryo"/>
                <a:sym typeface="Meiryo"/>
              </a:rPr>
              <a:t>Employee satisfaction</a:t>
            </a:r>
            <a:endParaRPr sz="1600">
              <a:solidFill>
                <a:srgbClr val="3F3F3F"/>
              </a:solidFill>
              <a:latin typeface="Meiryo"/>
              <a:ea typeface="Meiryo"/>
              <a:cs typeface="Meiryo"/>
              <a:sym typeface="Meiryo"/>
            </a:endParaRPr>
          </a:p>
          <a:p>
            <a:pPr marL="285750" marR="0" lvl="0" indent="-184150" algn="l" rtl="0">
              <a:lnSpc>
                <a:spcPct val="140000"/>
              </a:lnSpc>
              <a:spcBef>
                <a:spcPts val="930"/>
              </a:spcBef>
              <a:spcAft>
                <a:spcPts val="0"/>
              </a:spcAft>
              <a:buClr>
                <a:srgbClr val="3F3F3F"/>
              </a:buClr>
              <a:buSzPts val="1600"/>
              <a:buFont typeface="Arial"/>
              <a:buNone/>
            </a:pPr>
            <a:endParaRPr sz="1600" b="0" i="0" u="none" strike="noStrike" cap="none">
              <a:solidFill>
                <a:srgbClr val="3F3F3F"/>
              </a:solidFill>
              <a:latin typeface="Meiryo"/>
              <a:ea typeface="Meiryo"/>
              <a:cs typeface="Meiryo"/>
              <a:sym typeface="Meiryo"/>
            </a:endParaRPr>
          </a:p>
        </p:txBody>
      </p:sp>
    </p:spTree>
  </p:cSld>
  <p:clrMapOvr>
    <a:masterClrMapping/>
  </p:clrMapOvr>
</p:sld>
</file>

<file path=ppt/theme/theme1.xml><?xml version="1.0" encoding="utf-8"?>
<a:theme xmlns:a="http://schemas.openxmlformats.org/drawingml/2006/main" name="ShojiVTI">
  <a:themeElements>
    <a:clrScheme name="Shoji">
      <a:dk1>
        <a:srgbClr val="000000"/>
      </a:dk1>
      <a:lt1>
        <a:srgbClr val="FFFFFF"/>
      </a:lt1>
      <a:dk2>
        <a:srgbClr val="595460"/>
      </a:dk2>
      <a:lt2>
        <a:srgbClr val="EBEDEB"/>
      </a:lt2>
      <a:accent1>
        <a:srgbClr val="97A7B8"/>
      </a:accent1>
      <a:accent2>
        <a:srgbClr val="A5B592"/>
      </a:accent2>
      <a:accent3>
        <a:srgbClr val="CED228"/>
      </a:accent3>
      <a:accent4>
        <a:srgbClr val="D1C499"/>
      </a:accent4>
      <a:accent5>
        <a:srgbClr val="BDB3B6"/>
      </a:accent5>
      <a:accent6>
        <a:srgbClr val="C5A98D"/>
      </a:accent6>
      <a:hlink>
        <a:srgbClr val="CC9900"/>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1911</Words>
  <Application>Microsoft Office PowerPoint</Application>
  <PresentationFormat>Widescreen</PresentationFormat>
  <Paragraphs>255</Paragraphs>
  <Slides>37</Slides>
  <Notes>37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Meiryo</vt:lpstr>
      <vt:lpstr>Arial</vt:lpstr>
      <vt:lpstr>Calibri</vt:lpstr>
      <vt:lpstr>Corbel</vt:lpstr>
      <vt:lpstr>ShojiVTI</vt:lpstr>
      <vt:lpstr>FIXED OPERATIONS 2 SERVICE N437</vt:lpstr>
      <vt:lpstr>Agenda</vt:lpstr>
      <vt:lpstr>Marketing</vt:lpstr>
      <vt:lpstr>Marketing</vt:lpstr>
      <vt:lpstr>Marketing</vt:lpstr>
      <vt:lpstr>Marketing</vt:lpstr>
      <vt:lpstr>PowerPoint Presentation</vt:lpstr>
      <vt:lpstr>PowerPoint Presentation</vt:lpstr>
      <vt:lpstr>PowerPoint Presentation</vt:lpstr>
      <vt:lpstr>PowerPoint Presentation</vt:lpstr>
      <vt:lpstr>PowerPoint Presentation</vt:lpstr>
      <vt:lpstr>Changes in Expense Structure</vt:lpstr>
      <vt:lpstr>Changes in Expense Structure</vt:lpstr>
      <vt:lpstr>Changes in Expense Structure</vt:lpstr>
      <vt:lpstr>Changes in Expense Structure</vt:lpstr>
      <vt:lpstr>Changes in Expense Structure</vt:lpstr>
      <vt:lpstr>Productivity</vt:lpstr>
      <vt:lpstr>Productivity</vt:lpstr>
      <vt:lpstr>Productivity</vt:lpstr>
      <vt:lpstr>Productivity</vt:lpstr>
      <vt:lpstr>Productivity</vt:lpstr>
      <vt:lpstr>Facility</vt:lpstr>
      <vt:lpstr>Facility</vt:lpstr>
      <vt:lpstr>Facility</vt:lpstr>
      <vt:lpstr>Facility</vt:lpstr>
      <vt:lpstr>100 Repair Order Analysis</vt:lpstr>
      <vt:lpstr>100 Repair Order Analysis</vt:lpstr>
      <vt:lpstr>SWOT</vt:lpstr>
      <vt:lpstr>QUALITATIVE ANALYSIS</vt:lpstr>
      <vt:lpstr>QUALITATIVE ANALYSIS</vt:lpstr>
      <vt:lpstr>QUALITATIVE ANALYSIS</vt:lpstr>
      <vt:lpstr>QUALITATIVE ANALYSIS</vt:lpstr>
      <vt:lpstr>QUALITATIVE ANALYSIS</vt:lpstr>
      <vt:lpstr>QUALITATIVE ANALYSIS</vt:lpstr>
      <vt:lpstr>QUALITATIVE ANALYSIS</vt:lpstr>
      <vt:lpstr>QUALITATIVE ANALYSIS</vt:lpstr>
      <vt:lpstr>Service Class Finale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FIXED OPERATIONS 2 SERVICE N437</dc:title>
  <cp:lastModifiedBy>Keith Biggar Jr</cp:lastModifiedBy>
  <cp:revision>1</cp:revision>
  <dcterms:modified xsi:type="dcterms:W3CDTF">2024-04-16T21:37:57Z</dcterms:modified>
</cp:coreProperties>
</file>