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6" r:id="rId4"/>
  </p:sldMasterIdLst>
  <p:notesMasterIdLst>
    <p:notesMasterId r:id="rId27"/>
  </p:notesMasterIdLst>
  <p:handoutMasterIdLst>
    <p:handoutMasterId r:id="rId28"/>
  </p:handoutMasterIdLst>
  <p:sldIdLst>
    <p:sldId id="315" r:id="rId5"/>
    <p:sldId id="266" r:id="rId6"/>
    <p:sldId id="314" r:id="rId7"/>
    <p:sldId id="271" r:id="rId8"/>
    <p:sldId id="317" r:id="rId9"/>
    <p:sldId id="318" r:id="rId10"/>
    <p:sldId id="309" r:id="rId11"/>
    <p:sldId id="312" r:id="rId12"/>
    <p:sldId id="319" r:id="rId13"/>
    <p:sldId id="320" r:id="rId14"/>
    <p:sldId id="321" r:id="rId15"/>
    <p:sldId id="322" r:id="rId16"/>
    <p:sldId id="323" r:id="rId17"/>
    <p:sldId id="324" r:id="rId18"/>
    <p:sldId id="325" r:id="rId19"/>
    <p:sldId id="326" r:id="rId20"/>
    <p:sldId id="328" r:id="rId21"/>
    <p:sldId id="329" r:id="rId22"/>
    <p:sldId id="327" r:id="rId23"/>
    <p:sldId id="330" r:id="rId24"/>
    <p:sldId id="331" r:id="rId25"/>
    <p:sldId id="295"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 id="{5AA1BD55-57CD-466E-0725-B6CBA11E0D12}" name="Lauren Weldy (ALLEGIS GROUP SERVICES)" initials="LW" userId="S::v-lweldy@microsoft.com::07a2285c-a352-4b96-8658-ecc34365c15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DEE"/>
    <a:srgbClr val="EBEDEB"/>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663EB2D-2D9B-4E3F-9994-461B8359DC86}" v="49" dt="2024-07-18T16:04:33.507"/>
  </p1510:revLst>
</p1510:revInfo>
</file>

<file path=ppt/tableStyles.xml><?xml version="1.0" encoding="utf-8"?>
<a:tblStyleLst xmlns:a="http://schemas.openxmlformats.org/drawingml/2006/main" def="{8A107856-5554-42FB-B03E-39F5DBC370BA}">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5388" autoAdjust="0"/>
  </p:normalViewPr>
  <p:slideViewPr>
    <p:cSldViewPr snapToGrid="0">
      <p:cViewPr varScale="1">
        <p:scale>
          <a:sx n="106" d="100"/>
          <a:sy n="106" d="100"/>
        </p:scale>
        <p:origin x="792" y="114"/>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3149"/>
    </p:cViewPr>
  </p:sorterViewPr>
  <p:notesViewPr>
    <p:cSldViewPr snapToGrid="0">
      <p:cViewPr>
        <p:scale>
          <a:sx n="1" d="2"/>
          <a:sy n="1" d="2"/>
        </p:scale>
        <p:origin x="2640" y="283"/>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viewProps" Target="viewProps.xml"/><Relationship Id="rId35" Type="http://schemas.microsoft.com/office/2018/10/relationships/authors" Target="author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ora Erie" userId="c8f7dbc1-8734-4953-8b44-f2e8d5c8342d" providerId="ADAL" clId="{B663EB2D-2D9B-4E3F-9994-461B8359DC86}"/>
    <pc:docChg chg="undo redo custSel addSld delSld modSld sldOrd">
      <pc:chgData name="Lora Erie" userId="c8f7dbc1-8734-4953-8b44-f2e8d5c8342d" providerId="ADAL" clId="{B663EB2D-2D9B-4E3F-9994-461B8359DC86}" dt="2024-07-18T16:05:35.813" v="16424" actId="20577"/>
      <pc:docMkLst>
        <pc:docMk/>
      </pc:docMkLst>
      <pc:sldChg chg="del">
        <pc:chgData name="Lora Erie" userId="c8f7dbc1-8734-4953-8b44-f2e8d5c8342d" providerId="ADAL" clId="{B663EB2D-2D9B-4E3F-9994-461B8359DC86}" dt="2024-07-16T15:27:07.633" v="854" actId="2696"/>
        <pc:sldMkLst>
          <pc:docMk/>
          <pc:sldMk cId="3111549375" sldId="256"/>
        </pc:sldMkLst>
      </pc:sldChg>
      <pc:sldChg chg="modSp mod">
        <pc:chgData name="Lora Erie" userId="c8f7dbc1-8734-4953-8b44-f2e8d5c8342d" providerId="ADAL" clId="{B663EB2D-2D9B-4E3F-9994-461B8359DC86}" dt="2024-07-18T13:17:56.926" v="12364" actId="313"/>
        <pc:sldMkLst>
          <pc:docMk/>
          <pc:sldMk cId="3318299500" sldId="266"/>
        </pc:sldMkLst>
        <pc:spChg chg="mod">
          <ac:chgData name="Lora Erie" userId="c8f7dbc1-8734-4953-8b44-f2e8d5c8342d" providerId="ADAL" clId="{B663EB2D-2D9B-4E3F-9994-461B8359DC86}" dt="2024-07-18T13:10:52.883" v="12158" actId="1076"/>
          <ac:spMkLst>
            <pc:docMk/>
            <pc:sldMk cId="3318299500" sldId="266"/>
            <ac:spMk id="4" creationId="{FFDE6B89-9484-4E50-8387-C55E031D8549}"/>
          </ac:spMkLst>
        </pc:spChg>
        <pc:spChg chg="mod">
          <ac:chgData name="Lora Erie" userId="c8f7dbc1-8734-4953-8b44-f2e8d5c8342d" providerId="ADAL" clId="{B663EB2D-2D9B-4E3F-9994-461B8359DC86}" dt="2024-07-18T13:17:56.926" v="12364" actId="313"/>
          <ac:spMkLst>
            <pc:docMk/>
            <pc:sldMk cId="3318299500" sldId="266"/>
            <ac:spMk id="5" creationId="{30EB58E2-A9A0-481A-8B5B-381B836CE40B}"/>
          </ac:spMkLst>
        </pc:spChg>
      </pc:sldChg>
      <pc:sldChg chg="addSp delSp modSp mod">
        <pc:chgData name="Lora Erie" userId="c8f7dbc1-8734-4953-8b44-f2e8d5c8342d" providerId="ADAL" clId="{B663EB2D-2D9B-4E3F-9994-461B8359DC86}" dt="2024-07-16T15:06:32.808" v="89" actId="6549"/>
        <pc:sldMkLst>
          <pc:docMk/>
          <pc:sldMk cId="2779792646" sldId="271"/>
        </pc:sldMkLst>
        <pc:spChg chg="add del mod">
          <ac:chgData name="Lora Erie" userId="c8f7dbc1-8734-4953-8b44-f2e8d5c8342d" providerId="ADAL" clId="{B663EB2D-2D9B-4E3F-9994-461B8359DC86}" dt="2024-07-16T14:40:40.113" v="52" actId="931"/>
          <ac:spMkLst>
            <pc:docMk/>
            <pc:sldMk cId="2779792646" sldId="271"/>
            <ac:spMk id="3" creationId="{82DDADFD-2F69-E520-DD0F-AB70949A73A0}"/>
          </ac:spMkLst>
        </pc:spChg>
        <pc:spChg chg="mod">
          <ac:chgData name="Lora Erie" userId="c8f7dbc1-8734-4953-8b44-f2e8d5c8342d" providerId="ADAL" clId="{B663EB2D-2D9B-4E3F-9994-461B8359DC86}" dt="2024-07-16T14:40:51.719" v="55" actId="27803"/>
          <ac:spMkLst>
            <pc:docMk/>
            <pc:sldMk cId="2779792646" sldId="271"/>
            <ac:spMk id="8" creationId="{56DFF1C2-0F22-4E09-871D-2C7069EDA2CD}"/>
          </ac:spMkLst>
        </pc:spChg>
        <pc:spChg chg="add del mod">
          <ac:chgData name="Lora Erie" userId="c8f7dbc1-8734-4953-8b44-f2e8d5c8342d" providerId="ADAL" clId="{B663EB2D-2D9B-4E3F-9994-461B8359DC86}" dt="2024-07-15T21:18:39.871" v="1"/>
          <ac:spMkLst>
            <pc:docMk/>
            <pc:sldMk cId="2779792646" sldId="271"/>
            <ac:spMk id="8" creationId="{DC26F32C-6CBE-F2BC-3A23-F9D992905786}"/>
          </ac:spMkLst>
        </pc:spChg>
        <pc:spChg chg="mod">
          <ac:chgData name="Lora Erie" userId="c8f7dbc1-8734-4953-8b44-f2e8d5c8342d" providerId="ADAL" clId="{B663EB2D-2D9B-4E3F-9994-461B8359DC86}" dt="2024-07-16T14:40:51.719" v="55" actId="27803"/>
          <ac:spMkLst>
            <pc:docMk/>
            <pc:sldMk cId="2779792646" sldId="271"/>
            <ac:spMk id="10" creationId="{24C8D64B-B8AC-C511-9C10-0BD0548F8C7C}"/>
          </ac:spMkLst>
        </pc:spChg>
        <pc:spChg chg="mod">
          <ac:chgData name="Lora Erie" userId="c8f7dbc1-8734-4953-8b44-f2e8d5c8342d" providerId="ADAL" clId="{B663EB2D-2D9B-4E3F-9994-461B8359DC86}" dt="2024-07-16T14:40:51.719" v="55" actId="27803"/>
          <ac:spMkLst>
            <pc:docMk/>
            <pc:sldMk cId="2779792646" sldId="271"/>
            <ac:spMk id="11" creationId="{F2B5EDA3-C65F-18E6-2B4E-8BF98A30A969}"/>
          </ac:spMkLst>
        </pc:spChg>
        <pc:spChg chg="mod">
          <ac:chgData name="Lora Erie" userId="c8f7dbc1-8734-4953-8b44-f2e8d5c8342d" providerId="ADAL" clId="{B663EB2D-2D9B-4E3F-9994-461B8359DC86}" dt="2024-07-16T14:40:51.719" v="55" actId="27803"/>
          <ac:spMkLst>
            <pc:docMk/>
            <pc:sldMk cId="2779792646" sldId="271"/>
            <ac:spMk id="12" creationId="{76579E8A-7F3A-128E-AE4A-BC818E7B800D}"/>
          </ac:spMkLst>
        </pc:spChg>
        <pc:spChg chg="add del mod">
          <ac:chgData name="Lora Erie" userId="c8f7dbc1-8734-4953-8b44-f2e8d5c8342d" providerId="ADAL" clId="{B663EB2D-2D9B-4E3F-9994-461B8359DC86}" dt="2024-07-15T21:19:37.081" v="9" actId="931"/>
          <ac:spMkLst>
            <pc:docMk/>
            <pc:sldMk cId="2779792646" sldId="271"/>
            <ac:spMk id="12" creationId="{7690001D-8006-4DBA-A7DB-1E31B270F7D3}"/>
          </ac:spMkLst>
        </pc:spChg>
        <pc:spChg chg="mod">
          <ac:chgData name="Lora Erie" userId="c8f7dbc1-8734-4953-8b44-f2e8d5c8342d" providerId="ADAL" clId="{B663EB2D-2D9B-4E3F-9994-461B8359DC86}" dt="2024-07-16T14:40:51.719" v="55" actId="27803"/>
          <ac:spMkLst>
            <pc:docMk/>
            <pc:sldMk cId="2779792646" sldId="271"/>
            <ac:spMk id="13" creationId="{CEF12525-0CD6-7ACD-6332-F0D333D4F512}"/>
          </ac:spMkLst>
        </pc:spChg>
        <pc:spChg chg="add del mod">
          <ac:chgData name="Lora Erie" userId="c8f7dbc1-8734-4953-8b44-f2e8d5c8342d" providerId="ADAL" clId="{B663EB2D-2D9B-4E3F-9994-461B8359DC86}" dt="2024-07-16T15:06:32.808" v="89" actId="6549"/>
          <ac:spMkLst>
            <pc:docMk/>
            <pc:sldMk cId="2779792646" sldId="271"/>
            <ac:spMk id="14" creationId="{331CEB84-49DC-40A9-B2F0-D573658AE999}"/>
          </ac:spMkLst>
        </pc:spChg>
        <pc:spChg chg="mod">
          <ac:chgData name="Lora Erie" userId="c8f7dbc1-8734-4953-8b44-f2e8d5c8342d" providerId="ADAL" clId="{B663EB2D-2D9B-4E3F-9994-461B8359DC86}" dt="2024-07-16T15:06:23.983" v="83" actId="1076"/>
          <ac:spMkLst>
            <pc:docMk/>
            <pc:sldMk cId="2779792646" sldId="271"/>
            <ac:spMk id="15" creationId="{B7886DF7-FA3D-4AD1-AEC1-578EA3AC8C7D}"/>
          </ac:spMkLst>
        </pc:spChg>
        <pc:spChg chg="mod">
          <ac:chgData name="Lora Erie" userId="c8f7dbc1-8734-4953-8b44-f2e8d5c8342d" providerId="ADAL" clId="{B663EB2D-2D9B-4E3F-9994-461B8359DC86}" dt="2024-07-16T14:40:51.719" v="55" actId="27803"/>
          <ac:spMkLst>
            <pc:docMk/>
            <pc:sldMk cId="2779792646" sldId="271"/>
            <ac:spMk id="18" creationId="{7BD692E2-B0C5-EABB-6347-9563E0AEF90B}"/>
          </ac:spMkLst>
        </pc:spChg>
        <pc:spChg chg="mod">
          <ac:chgData name="Lora Erie" userId="c8f7dbc1-8734-4953-8b44-f2e8d5c8342d" providerId="ADAL" clId="{B663EB2D-2D9B-4E3F-9994-461B8359DC86}" dt="2024-07-16T14:40:51.719" v="55" actId="27803"/>
          <ac:spMkLst>
            <pc:docMk/>
            <pc:sldMk cId="2779792646" sldId="271"/>
            <ac:spMk id="19" creationId="{64C31E5B-A3AD-B214-36F3-AD9EC1A50FD0}"/>
          </ac:spMkLst>
        </pc:spChg>
        <pc:spChg chg="mod">
          <ac:chgData name="Lora Erie" userId="c8f7dbc1-8734-4953-8b44-f2e8d5c8342d" providerId="ADAL" clId="{B663EB2D-2D9B-4E3F-9994-461B8359DC86}" dt="2024-07-16T14:40:51.719" v="55" actId="27803"/>
          <ac:spMkLst>
            <pc:docMk/>
            <pc:sldMk cId="2779792646" sldId="271"/>
            <ac:spMk id="20" creationId="{1D9790DF-5B7A-0B28-E8C1-7CE117B8DDF9}"/>
          </ac:spMkLst>
        </pc:spChg>
        <pc:spChg chg="mod">
          <ac:chgData name="Lora Erie" userId="c8f7dbc1-8734-4953-8b44-f2e8d5c8342d" providerId="ADAL" clId="{B663EB2D-2D9B-4E3F-9994-461B8359DC86}" dt="2024-07-16T14:40:51.719" v="55" actId="27803"/>
          <ac:spMkLst>
            <pc:docMk/>
            <pc:sldMk cId="2779792646" sldId="271"/>
            <ac:spMk id="21" creationId="{E8456DFD-1833-2A8F-D61A-185B81B5866B}"/>
          </ac:spMkLst>
        </pc:spChg>
        <pc:spChg chg="mod">
          <ac:chgData name="Lora Erie" userId="c8f7dbc1-8734-4953-8b44-f2e8d5c8342d" providerId="ADAL" clId="{B663EB2D-2D9B-4E3F-9994-461B8359DC86}" dt="2024-07-16T14:40:51.719" v="55" actId="27803"/>
          <ac:spMkLst>
            <pc:docMk/>
            <pc:sldMk cId="2779792646" sldId="271"/>
            <ac:spMk id="23" creationId="{1B5866CE-AEBC-09EE-4ED4-7276E30C0FB5}"/>
          </ac:spMkLst>
        </pc:spChg>
        <pc:spChg chg="mod">
          <ac:chgData name="Lora Erie" userId="c8f7dbc1-8734-4953-8b44-f2e8d5c8342d" providerId="ADAL" clId="{B663EB2D-2D9B-4E3F-9994-461B8359DC86}" dt="2024-07-16T14:40:51.719" v="55" actId="27803"/>
          <ac:spMkLst>
            <pc:docMk/>
            <pc:sldMk cId="2779792646" sldId="271"/>
            <ac:spMk id="24" creationId="{5F08B168-AA29-D5C5-2649-3FC7A1683B0A}"/>
          </ac:spMkLst>
        </pc:spChg>
        <pc:spChg chg="mod">
          <ac:chgData name="Lora Erie" userId="c8f7dbc1-8734-4953-8b44-f2e8d5c8342d" providerId="ADAL" clId="{B663EB2D-2D9B-4E3F-9994-461B8359DC86}" dt="2024-07-16T14:40:51.719" v="55" actId="27803"/>
          <ac:spMkLst>
            <pc:docMk/>
            <pc:sldMk cId="2779792646" sldId="271"/>
            <ac:spMk id="25" creationId="{F3B0BA91-976C-11ED-0033-51867E82FDB7}"/>
          </ac:spMkLst>
        </pc:spChg>
        <pc:spChg chg="mod">
          <ac:chgData name="Lora Erie" userId="c8f7dbc1-8734-4953-8b44-f2e8d5c8342d" providerId="ADAL" clId="{B663EB2D-2D9B-4E3F-9994-461B8359DC86}" dt="2024-07-16T14:40:51.719" v="55" actId="27803"/>
          <ac:spMkLst>
            <pc:docMk/>
            <pc:sldMk cId="2779792646" sldId="271"/>
            <ac:spMk id="26" creationId="{EAD06C6B-F772-1D5A-DF27-EFC0E5BA35FA}"/>
          </ac:spMkLst>
        </pc:spChg>
        <pc:spChg chg="mod">
          <ac:chgData name="Lora Erie" userId="c8f7dbc1-8734-4953-8b44-f2e8d5c8342d" providerId="ADAL" clId="{B663EB2D-2D9B-4E3F-9994-461B8359DC86}" dt="2024-07-16T14:40:51.719" v="55" actId="27803"/>
          <ac:spMkLst>
            <pc:docMk/>
            <pc:sldMk cId="2779792646" sldId="271"/>
            <ac:spMk id="27" creationId="{3F8BFFA9-FCA7-C2A5-3DC8-4E2BAC430550}"/>
          </ac:spMkLst>
        </pc:spChg>
        <pc:spChg chg="mod">
          <ac:chgData name="Lora Erie" userId="c8f7dbc1-8734-4953-8b44-f2e8d5c8342d" providerId="ADAL" clId="{B663EB2D-2D9B-4E3F-9994-461B8359DC86}" dt="2024-07-16T14:40:51.719" v="55" actId="27803"/>
          <ac:spMkLst>
            <pc:docMk/>
            <pc:sldMk cId="2779792646" sldId="271"/>
            <ac:spMk id="29" creationId="{0CDC6884-ADC3-E3D1-5605-1512FE0C1E24}"/>
          </ac:spMkLst>
        </pc:spChg>
        <pc:spChg chg="mod">
          <ac:chgData name="Lora Erie" userId="c8f7dbc1-8734-4953-8b44-f2e8d5c8342d" providerId="ADAL" clId="{B663EB2D-2D9B-4E3F-9994-461B8359DC86}" dt="2024-07-16T14:40:51.719" v="55" actId="27803"/>
          <ac:spMkLst>
            <pc:docMk/>
            <pc:sldMk cId="2779792646" sldId="271"/>
            <ac:spMk id="30" creationId="{D8CB19B0-E42E-C083-C930-98660FD5F24D}"/>
          </ac:spMkLst>
        </pc:spChg>
        <pc:spChg chg="mod">
          <ac:chgData name="Lora Erie" userId="c8f7dbc1-8734-4953-8b44-f2e8d5c8342d" providerId="ADAL" clId="{B663EB2D-2D9B-4E3F-9994-461B8359DC86}" dt="2024-07-16T14:40:51.719" v="55" actId="27803"/>
          <ac:spMkLst>
            <pc:docMk/>
            <pc:sldMk cId="2779792646" sldId="271"/>
            <ac:spMk id="32" creationId="{7B65BC70-9BF4-7A30-86C2-7A120C998817}"/>
          </ac:spMkLst>
        </pc:spChg>
        <pc:spChg chg="mod">
          <ac:chgData name="Lora Erie" userId="c8f7dbc1-8734-4953-8b44-f2e8d5c8342d" providerId="ADAL" clId="{B663EB2D-2D9B-4E3F-9994-461B8359DC86}" dt="2024-07-16T14:40:51.719" v="55" actId="27803"/>
          <ac:spMkLst>
            <pc:docMk/>
            <pc:sldMk cId="2779792646" sldId="271"/>
            <ac:spMk id="33" creationId="{D60F3AD9-75B6-0C97-C673-3B19D05C9E28}"/>
          </ac:spMkLst>
        </pc:spChg>
        <pc:spChg chg="mod">
          <ac:chgData name="Lora Erie" userId="c8f7dbc1-8734-4953-8b44-f2e8d5c8342d" providerId="ADAL" clId="{B663EB2D-2D9B-4E3F-9994-461B8359DC86}" dt="2024-07-16T14:40:51.719" v="55" actId="27803"/>
          <ac:spMkLst>
            <pc:docMk/>
            <pc:sldMk cId="2779792646" sldId="271"/>
            <ac:spMk id="35" creationId="{57AAD294-2AA3-F360-7A5A-6160C381756C}"/>
          </ac:spMkLst>
        </pc:spChg>
        <pc:spChg chg="mod">
          <ac:chgData name="Lora Erie" userId="c8f7dbc1-8734-4953-8b44-f2e8d5c8342d" providerId="ADAL" clId="{B663EB2D-2D9B-4E3F-9994-461B8359DC86}" dt="2024-07-16T14:40:51.719" v="55" actId="27803"/>
          <ac:spMkLst>
            <pc:docMk/>
            <pc:sldMk cId="2779792646" sldId="271"/>
            <ac:spMk id="36" creationId="{F52C6A08-6BFA-C86E-F7FB-B8922A61883F}"/>
          </ac:spMkLst>
        </pc:spChg>
        <pc:spChg chg="mod">
          <ac:chgData name="Lora Erie" userId="c8f7dbc1-8734-4953-8b44-f2e8d5c8342d" providerId="ADAL" clId="{B663EB2D-2D9B-4E3F-9994-461B8359DC86}" dt="2024-07-16T14:40:51.719" v="55" actId="27803"/>
          <ac:spMkLst>
            <pc:docMk/>
            <pc:sldMk cId="2779792646" sldId="271"/>
            <ac:spMk id="37" creationId="{03432732-CFF5-69F7-2F4D-98A4E9ADEFA2}"/>
          </ac:spMkLst>
        </pc:spChg>
        <pc:spChg chg="mod">
          <ac:chgData name="Lora Erie" userId="c8f7dbc1-8734-4953-8b44-f2e8d5c8342d" providerId="ADAL" clId="{B663EB2D-2D9B-4E3F-9994-461B8359DC86}" dt="2024-07-16T14:40:51.719" v="55" actId="27803"/>
          <ac:spMkLst>
            <pc:docMk/>
            <pc:sldMk cId="2779792646" sldId="271"/>
            <ac:spMk id="38" creationId="{057E2E79-712D-5EBE-61D8-4DB665DB036B}"/>
          </ac:spMkLst>
        </pc:spChg>
        <pc:spChg chg="mod">
          <ac:chgData name="Lora Erie" userId="c8f7dbc1-8734-4953-8b44-f2e8d5c8342d" providerId="ADAL" clId="{B663EB2D-2D9B-4E3F-9994-461B8359DC86}" dt="2024-07-16T14:40:51.719" v="55" actId="27803"/>
          <ac:spMkLst>
            <pc:docMk/>
            <pc:sldMk cId="2779792646" sldId="271"/>
            <ac:spMk id="39" creationId="{55135EF5-0B26-EF0E-6123-00D6B85C4494}"/>
          </ac:spMkLst>
        </pc:spChg>
        <pc:grpChg chg="mod">
          <ac:chgData name="Lora Erie" userId="c8f7dbc1-8734-4953-8b44-f2e8d5c8342d" providerId="ADAL" clId="{B663EB2D-2D9B-4E3F-9994-461B8359DC86}" dt="2024-07-16T14:41:36.752" v="64" actId="1076"/>
          <ac:grpSpMkLst>
            <pc:docMk/>
            <pc:sldMk cId="2779792646" sldId="271"/>
            <ac:grpSpMk id="6" creationId="{442FEE87-5758-7786-4ED1-98B3F5EACBF7}"/>
          </ac:grpSpMkLst>
        </pc:grpChg>
        <pc:grpChg chg="mod">
          <ac:chgData name="Lora Erie" userId="c8f7dbc1-8734-4953-8b44-f2e8d5c8342d" providerId="ADAL" clId="{B663EB2D-2D9B-4E3F-9994-461B8359DC86}" dt="2024-07-16T14:40:51.719" v="55" actId="27803"/>
          <ac:grpSpMkLst>
            <pc:docMk/>
            <pc:sldMk cId="2779792646" sldId="271"/>
            <ac:grpSpMk id="7" creationId="{5F4A61F6-25BE-9860-9CBB-FDD7B56CE03D}"/>
          </ac:grpSpMkLst>
        </pc:grpChg>
        <pc:grpChg chg="mod">
          <ac:chgData name="Lora Erie" userId="c8f7dbc1-8734-4953-8b44-f2e8d5c8342d" providerId="ADAL" clId="{B663EB2D-2D9B-4E3F-9994-461B8359DC86}" dt="2024-07-16T14:40:51.719" v="55" actId="27803"/>
          <ac:grpSpMkLst>
            <pc:docMk/>
            <pc:sldMk cId="2779792646" sldId="271"/>
            <ac:grpSpMk id="9" creationId="{AA85C93A-F16E-1D6C-ABFD-F0CB1D72EE9E}"/>
          </ac:grpSpMkLst>
        </pc:grpChg>
        <pc:grpChg chg="mod">
          <ac:chgData name="Lora Erie" userId="c8f7dbc1-8734-4953-8b44-f2e8d5c8342d" providerId="ADAL" clId="{B663EB2D-2D9B-4E3F-9994-461B8359DC86}" dt="2024-07-16T14:40:51.719" v="55" actId="27803"/>
          <ac:grpSpMkLst>
            <pc:docMk/>
            <pc:sldMk cId="2779792646" sldId="271"/>
            <ac:grpSpMk id="17" creationId="{1B1A5FA1-6E8A-BBED-D8BD-3A05107CF9F8}"/>
          </ac:grpSpMkLst>
        </pc:grpChg>
        <pc:grpChg chg="mod">
          <ac:chgData name="Lora Erie" userId="c8f7dbc1-8734-4953-8b44-f2e8d5c8342d" providerId="ADAL" clId="{B663EB2D-2D9B-4E3F-9994-461B8359DC86}" dt="2024-07-16T14:40:51.719" v="55" actId="27803"/>
          <ac:grpSpMkLst>
            <pc:docMk/>
            <pc:sldMk cId="2779792646" sldId="271"/>
            <ac:grpSpMk id="22" creationId="{D288A918-0F66-E3BF-6946-8B3B729A319C}"/>
          </ac:grpSpMkLst>
        </pc:grpChg>
        <pc:grpChg chg="mod">
          <ac:chgData name="Lora Erie" userId="c8f7dbc1-8734-4953-8b44-f2e8d5c8342d" providerId="ADAL" clId="{B663EB2D-2D9B-4E3F-9994-461B8359DC86}" dt="2024-07-16T14:40:51.719" v="55" actId="27803"/>
          <ac:grpSpMkLst>
            <pc:docMk/>
            <pc:sldMk cId="2779792646" sldId="271"/>
            <ac:grpSpMk id="28" creationId="{8E465E1E-E91C-701E-AE09-7ADA505ACE56}"/>
          </ac:grpSpMkLst>
        </pc:grpChg>
        <pc:grpChg chg="mod">
          <ac:chgData name="Lora Erie" userId="c8f7dbc1-8734-4953-8b44-f2e8d5c8342d" providerId="ADAL" clId="{B663EB2D-2D9B-4E3F-9994-461B8359DC86}" dt="2024-07-16T14:40:51.719" v="55" actId="27803"/>
          <ac:grpSpMkLst>
            <pc:docMk/>
            <pc:sldMk cId="2779792646" sldId="271"/>
            <ac:grpSpMk id="31" creationId="{AAFE1E47-6BF4-4713-19B9-3B7F188C9E1C}"/>
          </ac:grpSpMkLst>
        </pc:grpChg>
        <pc:grpChg chg="mod">
          <ac:chgData name="Lora Erie" userId="c8f7dbc1-8734-4953-8b44-f2e8d5c8342d" providerId="ADAL" clId="{B663EB2D-2D9B-4E3F-9994-461B8359DC86}" dt="2024-07-16T14:40:51.719" v="55" actId="27803"/>
          <ac:grpSpMkLst>
            <pc:docMk/>
            <pc:sldMk cId="2779792646" sldId="271"/>
            <ac:grpSpMk id="34" creationId="{232CEA24-0856-34E7-E926-56A7F4FFC1DF}"/>
          </ac:grpSpMkLst>
        </pc:grpChg>
        <pc:picChg chg="add del mod">
          <ac:chgData name="Lora Erie" userId="c8f7dbc1-8734-4953-8b44-f2e8d5c8342d" providerId="ADAL" clId="{B663EB2D-2D9B-4E3F-9994-461B8359DC86}" dt="2024-07-16T14:40:51.719" v="55" actId="27803"/>
          <ac:picMkLst>
            <pc:docMk/>
            <pc:sldMk cId="2779792646" sldId="271"/>
            <ac:picMk id="5" creationId="{A7825303-2EDD-061E-5B63-CA8ED6C3F9BF}"/>
          </ac:picMkLst>
        </pc:picChg>
        <pc:picChg chg="del">
          <ac:chgData name="Lora Erie" userId="c8f7dbc1-8734-4953-8b44-f2e8d5c8342d" providerId="ADAL" clId="{B663EB2D-2D9B-4E3F-9994-461B8359DC86}" dt="2024-07-15T21:18:37.211" v="0" actId="478"/>
          <ac:picMkLst>
            <pc:docMk/>
            <pc:sldMk cId="2779792646" sldId="271"/>
            <ac:picMk id="6" creationId="{98006C81-6270-B8EE-AB11-6FE14D998BD5}"/>
          </ac:picMkLst>
        </pc:picChg>
        <pc:picChg chg="add del mod">
          <ac:chgData name="Lora Erie" userId="c8f7dbc1-8734-4953-8b44-f2e8d5c8342d" providerId="ADAL" clId="{B663EB2D-2D9B-4E3F-9994-461B8359DC86}" dt="2024-07-15T21:19:15.670" v="8" actId="478"/>
          <ac:picMkLst>
            <pc:docMk/>
            <pc:sldMk cId="2779792646" sldId="271"/>
            <ac:picMk id="10" creationId="{6E570D78-49F0-AC68-1590-B8D02647CFCC}"/>
          </ac:picMkLst>
        </pc:picChg>
        <pc:picChg chg="add del mod">
          <ac:chgData name="Lora Erie" userId="c8f7dbc1-8734-4953-8b44-f2e8d5c8342d" providerId="ADAL" clId="{B663EB2D-2D9B-4E3F-9994-461B8359DC86}" dt="2024-07-16T14:39:33.365" v="51" actId="478"/>
          <ac:picMkLst>
            <pc:docMk/>
            <pc:sldMk cId="2779792646" sldId="271"/>
            <ac:picMk id="16" creationId="{C2F63DD3-CF08-EFA2-EF20-D9D71CBAADA1}"/>
          </ac:picMkLst>
        </pc:picChg>
      </pc:sldChg>
      <pc:sldChg chg="modSp mod">
        <pc:chgData name="Lora Erie" userId="c8f7dbc1-8734-4953-8b44-f2e8d5c8342d" providerId="ADAL" clId="{B663EB2D-2D9B-4E3F-9994-461B8359DC86}" dt="2024-07-16T21:15:18.514" v="12155" actId="20577"/>
        <pc:sldMkLst>
          <pc:docMk/>
          <pc:sldMk cId="798203993" sldId="295"/>
        </pc:sldMkLst>
        <pc:spChg chg="mod">
          <ac:chgData name="Lora Erie" userId="c8f7dbc1-8734-4953-8b44-f2e8d5c8342d" providerId="ADAL" clId="{B663EB2D-2D9B-4E3F-9994-461B8359DC86}" dt="2024-07-16T21:15:18.514" v="12155" actId="20577"/>
          <ac:spMkLst>
            <pc:docMk/>
            <pc:sldMk cId="798203993" sldId="295"/>
            <ac:spMk id="5" creationId="{5755816F-F516-477A-8EF2-D8CA20267590}"/>
          </ac:spMkLst>
        </pc:spChg>
      </pc:sldChg>
      <pc:sldChg chg="del">
        <pc:chgData name="Lora Erie" userId="c8f7dbc1-8734-4953-8b44-f2e8d5c8342d" providerId="ADAL" clId="{B663EB2D-2D9B-4E3F-9994-461B8359DC86}" dt="2024-07-16T18:20:22.675" v="2760" actId="2696"/>
        <pc:sldMkLst>
          <pc:docMk/>
          <pc:sldMk cId="3345023337" sldId="300"/>
        </pc:sldMkLst>
      </pc:sldChg>
      <pc:sldChg chg="del">
        <pc:chgData name="Lora Erie" userId="c8f7dbc1-8734-4953-8b44-f2e8d5c8342d" providerId="ADAL" clId="{B663EB2D-2D9B-4E3F-9994-461B8359DC86}" dt="2024-07-16T18:20:11.628" v="2756" actId="2696"/>
        <pc:sldMkLst>
          <pc:docMk/>
          <pc:sldMk cId="2225637236" sldId="305"/>
        </pc:sldMkLst>
      </pc:sldChg>
      <pc:sldChg chg="addSp delSp modSp mod modClrScheme chgLayout">
        <pc:chgData name="Lora Erie" userId="c8f7dbc1-8734-4953-8b44-f2e8d5c8342d" providerId="ADAL" clId="{B663EB2D-2D9B-4E3F-9994-461B8359DC86}" dt="2024-07-16T18:13:51.445" v="2311" actId="20577"/>
        <pc:sldMkLst>
          <pc:docMk/>
          <pc:sldMk cId="1170108823" sldId="309"/>
        </pc:sldMkLst>
        <pc:spChg chg="del mod ord">
          <ac:chgData name="Lora Erie" userId="c8f7dbc1-8734-4953-8b44-f2e8d5c8342d" providerId="ADAL" clId="{B663EB2D-2D9B-4E3F-9994-461B8359DC86}" dt="2024-07-16T15:07:33.586" v="94" actId="478"/>
          <ac:spMkLst>
            <pc:docMk/>
            <pc:sldMk cId="1170108823" sldId="309"/>
            <ac:spMk id="2" creationId="{7FAB65A9-1ACB-EE49-7672-A927F8F3463B}"/>
          </ac:spMkLst>
        </pc:spChg>
        <pc:spChg chg="add del mod">
          <ac:chgData name="Lora Erie" userId="c8f7dbc1-8734-4953-8b44-f2e8d5c8342d" providerId="ADAL" clId="{B663EB2D-2D9B-4E3F-9994-461B8359DC86}" dt="2024-07-16T15:07:37.715" v="95" actId="478"/>
          <ac:spMkLst>
            <pc:docMk/>
            <pc:sldMk cId="1170108823" sldId="309"/>
            <ac:spMk id="4" creationId="{7D43C04F-F366-EE39-A289-769C348C5F76}"/>
          </ac:spMkLst>
        </pc:spChg>
        <pc:spChg chg="del mod ord">
          <ac:chgData name="Lora Erie" userId="c8f7dbc1-8734-4953-8b44-f2e8d5c8342d" providerId="ADAL" clId="{B663EB2D-2D9B-4E3F-9994-461B8359DC86}" dt="2024-07-16T15:07:30.361" v="93" actId="478"/>
          <ac:spMkLst>
            <pc:docMk/>
            <pc:sldMk cId="1170108823" sldId="309"/>
            <ac:spMk id="6" creationId="{2BBAABBD-8A7F-A90C-3E5F-9B47E6255AA6}"/>
          </ac:spMkLst>
        </pc:spChg>
        <pc:spChg chg="add mod">
          <ac:chgData name="Lora Erie" userId="c8f7dbc1-8734-4953-8b44-f2e8d5c8342d" providerId="ADAL" clId="{B663EB2D-2D9B-4E3F-9994-461B8359DC86}" dt="2024-07-16T18:13:51.445" v="2311" actId="20577"/>
          <ac:spMkLst>
            <pc:docMk/>
            <pc:sldMk cId="1170108823" sldId="309"/>
            <ac:spMk id="7" creationId="{D7EEA51D-91FC-2A81-B9F1-398C0F668ACB}"/>
          </ac:spMkLst>
        </pc:spChg>
        <pc:spChg chg="add del mod">
          <ac:chgData name="Lora Erie" userId="c8f7dbc1-8734-4953-8b44-f2e8d5c8342d" providerId="ADAL" clId="{B663EB2D-2D9B-4E3F-9994-461B8359DC86}" dt="2024-07-16T15:08:21.797" v="101"/>
          <ac:spMkLst>
            <pc:docMk/>
            <pc:sldMk cId="1170108823" sldId="309"/>
            <ac:spMk id="8" creationId="{76A75376-F268-233F-586A-E435505AC4EB}"/>
          </ac:spMkLst>
        </pc:spChg>
        <pc:spChg chg="add mod">
          <ac:chgData name="Lora Erie" userId="c8f7dbc1-8734-4953-8b44-f2e8d5c8342d" providerId="ADAL" clId="{B663EB2D-2D9B-4E3F-9994-461B8359DC86}" dt="2024-07-16T15:15:24.251" v="191" actId="1076"/>
          <ac:spMkLst>
            <pc:docMk/>
            <pc:sldMk cId="1170108823" sldId="309"/>
            <ac:spMk id="10" creationId="{5AC5D003-5E64-594B-F1CC-A7559409664C}"/>
          </ac:spMkLst>
        </pc:spChg>
        <pc:spChg chg="add mod">
          <ac:chgData name="Lora Erie" userId="c8f7dbc1-8734-4953-8b44-f2e8d5c8342d" providerId="ADAL" clId="{B663EB2D-2D9B-4E3F-9994-461B8359DC86}" dt="2024-07-16T15:26:48.829" v="853" actId="122"/>
          <ac:spMkLst>
            <pc:docMk/>
            <pc:sldMk cId="1170108823" sldId="309"/>
            <ac:spMk id="17" creationId="{D9726A78-4984-43BB-C1B0-4C0903861D3C}"/>
          </ac:spMkLst>
        </pc:spChg>
        <pc:picChg chg="del mod ord">
          <ac:chgData name="Lora Erie" userId="c8f7dbc1-8734-4953-8b44-f2e8d5c8342d" providerId="ADAL" clId="{B663EB2D-2D9B-4E3F-9994-461B8359DC86}" dt="2024-07-16T15:07:39.306" v="96" actId="478"/>
          <ac:picMkLst>
            <pc:docMk/>
            <pc:sldMk cId="1170108823" sldId="309"/>
            <ac:picMk id="9" creationId="{2C6BF86C-38BB-3B7E-9F36-9166C538BD1D}"/>
          </ac:picMkLst>
        </pc:picChg>
        <pc:picChg chg="add mod">
          <ac:chgData name="Lora Erie" userId="c8f7dbc1-8734-4953-8b44-f2e8d5c8342d" providerId="ADAL" clId="{B663EB2D-2D9B-4E3F-9994-461B8359DC86}" dt="2024-07-16T15:22:28.995" v="474" actId="1076"/>
          <ac:picMkLst>
            <pc:docMk/>
            <pc:sldMk cId="1170108823" sldId="309"/>
            <ac:picMk id="12" creationId="{8EF86B93-1335-ABBA-ADFB-54D509935AD7}"/>
          </ac:picMkLst>
        </pc:picChg>
        <pc:picChg chg="add mod">
          <ac:chgData name="Lora Erie" userId="c8f7dbc1-8734-4953-8b44-f2e8d5c8342d" providerId="ADAL" clId="{B663EB2D-2D9B-4E3F-9994-461B8359DC86}" dt="2024-07-16T15:24:40.587" v="487" actId="1076"/>
          <ac:picMkLst>
            <pc:docMk/>
            <pc:sldMk cId="1170108823" sldId="309"/>
            <ac:picMk id="14" creationId="{F62C67CB-98A1-95B3-B568-8BDC3A3DA7FA}"/>
          </ac:picMkLst>
        </pc:picChg>
        <pc:picChg chg="add mod">
          <ac:chgData name="Lora Erie" userId="c8f7dbc1-8734-4953-8b44-f2e8d5c8342d" providerId="ADAL" clId="{B663EB2D-2D9B-4E3F-9994-461B8359DC86}" dt="2024-07-16T15:24:31.134" v="486" actId="1076"/>
          <ac:picMkLst>
            <pc:docMk/>
            <pc:sldMk cId="1170108823" sldId="309"/>
            <ac:picMk id="16" creationId="{8E020C1A-D937-EDAF-B94C-8EF581679798}"/>
          </ac:picMkLst>
        </pc:picChg>
      </pc:sldChg>
      <pc:sldChg chg="del">
        <pc:chgData name="Lora Erie" userId="c8f7dbc1-8734-4953-8b44-f2e8d5c8342d" providerId="ADAL" clId="{B663EB2D-2D9B-4E3F-9994-461B8359DC86}" dt="2024-07-16T18:20:14.852" v="2757" actId="2696"/>
        <pc:sldMkLst>
          <pc:docMk/>
          <pc:sldMk cId="4065057152" sldId="310"/>
        </pc:sldMkLst>
      </pc:sldChg>
      <pc:sldChg chg="addSp delSp modSp mod">
        <pc:chgData name="Lora Erie" userId="c8f7dbc1-8734-4953-8b44-f2e8d5c8342d" providerId="ADAL" clId="{B663EB2D-2D9B-4E3F-9994-461B8359DC86}" dt="2024-07-16T18:23:00.203" v="2833" actId="20577"/>
        <pc:sldMkLst>
          <pc:docMk/>
          <pc:sldMk cId="1230700268" sldId="312"/>
        </pc:sldMkLst>
        <pc:spChg chg="mod">
          <ac:chgData name="Lora Erie" userId="c8f7dbc1-8734-4953-8b44-f2e8d5c8342d" providerId="ADAL" clId="{B663EB2D-2D9B-4E3F-9994-461B8359DC86}" dt="2024-07-16T15:29:18.531" v="872" actId="20577"/>
          <ac:spMkLst>
            <pc:docMk/>
            <pc:sldMk cId="1230700268" sldId="312"/>
            <ac:spMk id="2" creationId="{E2D30E0F-10C6-298A-C347-E831FFF4ECB8}"/>
          </ac:spMkLst>
        </pc:spChg>
        <pc:spChg chg="del mod">
          <ac:chgData name="Lora Erie" userId="c8f7dbc1-8734-4953-8b44-f2e8d5c8342d" providerId="ADAL" clId="{B663EB2D-2D9B-4E3F-9994-461B8359DC86}" dt="2024-07-16T15:29:03.522" v="868" actId="931"/>
          <ac:spMkLst>
            <pc:docMk/>
            <pc:sldMk cId="1230700268" sldId="312"/>
            <ac:spMk id="3" creationId="{41191CC7-9CF2-71F0-1AD4-791EA9CBAD97}"/>
          </ac:spMkLst>
        </pc:spChg>
        <pc:spChg chg="del">
          <ac:chgData name="Lora Erie" userId="c8f7dbc1-8734-4953-8b44-f2e8d5c8342d" providerId="ADAL" clId="{B663EB2D-2D9B-4E3F-9994-461B8359DC86}" dt="2024-07-16T15:27:40.375" v="866" actId="478"/>
          <ac:spMkLst>
            <pc:docMk/>
            <pc:sldMk cId="1230700268" sldId="312"/>
            <ac:spMk id="4" creationId="{4B1BF1AC-C624-2AD2-DA0F-335AB7BA2CA8}"/>
          </ac:spMkLst>
        </pc:spChg>
        <pc:spChg chg="add del mod">
          <ac:chgData name="Lora Erie" userId="c8f7dbc1-8734-4953-8b44-f2e8d5c8342d" providerId="ADAL" clId="{B663EB2D-2D9B-4E3F-9994-461B8359DC86}" dt="2024-07-16T15:27:42.287" v="867" actId="478"/>
          <ac:spMkLst>
            <pc:docMk/>
            <pc:sldMk cId="1230700268" sldId="312"/>
            <ac:spMk id="6" creationId="{FE139355-9196-1C2B-CDB9-FC364BD8F065}"/>
          </ac:spMkLst>
        </pc:spChg>
        <pc:spChg chg="add del mod">
          <ac:chgData name="Lora Erie" userId="c8f7dbc1-8734-4953-8b44-f2e8d5c8342d" providerId="ADAL" clId="{B663EB2D-2D9B-4E3F-9994-461B8359DC86}" dt="2024-07-16T15:46:42.527" v="1662" actId="478"/>
          <ac:spMkLst>
            <pc:docMk/>
            <pc:sldMk cId="1230700268" sldId="312"/>
            <ac:spMk id="9" creationId="{9F7988ED-8CC4-80B4-929B-9C90C0739827}"/>
          </ac:spMkLst>
        </pc:spChg>
        <pc:spChg chg="add del mod">
          <ac:chgData name="Lora Erie" userId="c8f7dbc1-8734-4953-8b44-f2e8d5c8342d" providerId="ADAL" clId="{B663EB2D-2D9B-4E3F-9994-461B8359DC86}" dt="2024-07-16T15:45:42.590" v="1630" actId="21"/>
          <ac:spMkLst>
            <pc:docMk/>
            <pc:sldMk cId="1230700268" sldId="312"/>
            <ac:spMk id="10" creationId="{23E95594-0A89-D94C-192C-1C5512E88E84}"/>
          </ac:spMkLst>
        </pc:spChg>
        <pc:spChg chg="add mod">
          <ac:chgData name="Lora Erie" userId="c8f7dbc1-8734-4953-8b44-f2e8d5c8342d" providerId="ADAL" clId="{B663EB2D-2D9B-4E3F-9994-461B8359DC86}" dt="2024-07-16T15:43:49.488" v="1620" actId="1076"/>
          <ac:spMkLst>
            <pc:docMk/>
            <pc:sldMk cId="1230700268" sldId="312"/>
            <ac:spMk id="11" creationId="{3A640EA2-DD0B-0C49-6BFA-A965F7380022}"/>
          </ac:spMkLst>
        </pc:spChg>
        <pc:spChg chg="add mod">
          <ac:chgData name="Lora Erie" userId="c8f7dbc1-8734-4953-8b44-f2e8d5c8342d" providerId="ADAL" clId="{B663EB2D-2D9B-4E3F-9994-461B8359DC86}" dt="2024-07-16T18:19:36.622" v="2755" actId="20577"/>
          <ac:spMkLst>
            <pc:docMk/>
            <pc:sldMk cId="1230700268" sldId="312"/>
            <ac:spMk id="12" creationId="{39F07B51-50D9-00B3-E7B1-7E22F2099741}"/>
          </ac:spMkLst>
        </pc:spChg>
        <pc:spChg chg="add mod">
          <ac:chgData name="Lora Erie" userId="c8f7dbc1-8734-4953-8b44-f2e8d5c8342d" providerId="ADAL" clId="{B663EB2D-2D9B-4E3F-9994-461B8359DC86}" dt="2024-07-16T18:16:42.100" v="2568" actId="1076"/>
          <ac:spMkLst>
            <pc:docMk/>
            <pc:sldMk cId="1230700268" sldId="312"/>
            <ac:spMk id="13" creationId="{CD065C00-2238-8858-19E6-B93E55153695}"/>
          </ac:spMkLst>
        </pc:spChg>
        <pc:spChg chg="add mod">
          <ac:chgData name="Lora Erie" userId="c8f7dbc1-8734-4953-8b44-f2e8d5c8342d" providerId="ADAL" clId="{B663EB2D-2D9B-4E3F-9994-461B8359DC86}" dt="2024-07-16T18:16:47.301" v="2569" actId="1076"/>
          <ac:spMkLst>
            <pc:docMk/>
            <pc:sldMk cId="1230700268" sldId="312"/>
            <ac:spMk id="14" creationId="{4D385286-0A4D-D94A-5DB5-41ABFD0DB7CA}"/>
          </ac:spMkLst>
        </pc:spChg>
        <pc:spChg chg="add del mod">
          <ac:chgData name="Lora Erie" userId="c8f7dbc1-8734-4953-8b44-f2e8d5c8342d" providerId="ADAL" clId="{B663EB2D-2D9B-4E3F-9994-461B8359DC86}" dt="2024-07-16T15:52:20.959" v="1903" actId="478"/>
          <ac:spMkLst>
            <pc:docMk/>
            <pc:sldMk cId="1230700268" sldId="312"/>
            <ac:spMk id="18" creationId="{0251C9D2-078C-93A3-5534-069EA89041DA}"/>
          </ac:spMkLst>
        </pc:spChg>
        <pc:spChg chg="add mod">
          <ac:chgData name="Lora Erie" userId="c8f7dbc1-8734-4953-8b44-f2e8d5c8342d" providerId="ADAL" clId="{B663EB2D-2D9B-4E3F-9994-461B8359DC86}" dt="2024-07-16T18:16:52.670" v="2570" actId="1076"/>
          <ac:spMkLst>
            <pc:docMk/>
            <pc:sldMk cId="1230700268" sldId="312"/>
            <ac:spMk id="19" creationId="{9EEBA736-BCC4-04AC-B475-06DCF2675E2E}"/>
          </ac:spMkLst>
        </pc:spChg>
        <pc:spChg chg="add mod">
          <ac:chgData name="Lora Erie" userId="c8f7dbc1-8734-4953-8b44-f2e8d5c8342d" providerId="ADAL" clId="{B663EB2D-2D9B-4E3F-9994-461B8359DC86}" dt="2024-07-16T18:23:00.203" v="2833" actId="20577"/>
          <ac:spMkLst>
            <pc:docMk/>
            <pc:sldMk cId="1230700268" sldId="312"/>
            <ac:spMk id="20" creationId="{86D9445A-EB9F-746C-E5BF-05E7C0413F58}"/>
          </ac:spMkLst>
        </pc:spChg>
        <pc:spChg chg="add mod">
          <ac:chgData name="Lora Erie" userId="c8f7dbc1-8734-4953-8b44-f2e8d5c8342d" providerId="ADAL" clId="{B663EB2D-2D9B-4E3F-9994-461B8359DC86}" dt="2024-07-16T18:18:16.693" v="2596" actId="20577"/>
          <ac:spMkLst>
            <pc:docMk/>
            <pc:sldMk cId="1230700268" sldId="312"/>
            <ac:spMk id="21" creationId="{6276570B-242E-A099-37F8-E7DD54F5E7EC}"/>
          </ac:spMkLst>
        </pc:spChg>
        <pc:spChg chg="add mod">
          <ac:chgData name="Lora Erie" userId="c8f7dbc1-8734-4953-8b44-f2e8d5c8342d" providerId="ADAL" clId="{B663EB2D-2D9B-4E3F-9994-461B8359DC86}" dt="2024-07-16T18:18:47.487" v="2671" actId="20577"/>
          <ac:spMkLst>
            <pc:docMk/>
            <pc:sldMk cId="1230700268" sldId="312"/>
            <ac:spMk id="22" creationId="{6DF51CEE-34AC-014C-C2C0-785DBB4EEBAF}"/>
          </ac:spMkLst>
        </pc:spChg>
        <pc:picChg chg="add del mod">
          <ac:chgData name="Lora Erie" userId="c8f7dbc1-8734-4953-8b44-f2e8d5c8342d" providerId="ADAL" clId="{B663EB2D-2D9B-4E3F-9994-461B8359DC86}" dt="2024-07-16T15:51:56.532" v="1899" actId="478"/>
          <ac:picMkLst>
            <pc:docMk/>
            <pc:sldMk cId="1230700268" sldId="312"/>
            <ac:picMk id="8" creationId="{B66B2BEF-E227-6E57-49E9-93394D47C56D}"/>
          </ac:picMkLst>
        </pc:picChg>
        <pc:picChg chg="add mod">
          <ac:chgData name="Lora Erie" userId="c8f7dbc1-8734-4953-8b44-f2e8d5c8342d" providerId="ADAL" clId="{B663EB2D-2D9B-4E3F-9994-461B8359DC86}" dt="2024-07-16T15:52:14.702" v="1902" actId="14100"/>
          <ac:picMkLst>
            <pc:docMk/>
            <pc:sldMk cId="1230700268" sldId="312"/>
            <ac:picMk id="16" creationId="{3C32C66E-A11C-C858-3AFC-1B3BBDAB76C8}"/>
          </ac:picMkLst>
        </pc:picChg>
      </pc:sldChg>
      <pc:sldChg chg="del">
        <pc:chgData name="Lora Erie" userId="c8f7dbc1-8734-4953-8b44-f2e8d5c8342d" providerId="ADAL" clId="{B663EB2D-2D9B-4E3F-9994-461B8359DC86}" dt="2024-07-16T18:20:20.617" v="2759" actId="2696"/>
        <pc:sldMkLst>
          <pc:docMk/>
          <pc:sldMk cId="4153247059" sldId="313"/>
        </pc:sldMkLst>
      </pc:sldChg>
      <pc:sldChg chg="del">
        <pc:chgData name="Lora Erie" userId="c8f7dbc1-8734-4953-8b44-f2e8d5c8342d" providerId="ADAL" clId="{B663EB2D-2D9B-4E3F-9994-461B8359DC86}" dt="2024-07-16T18:20:18.179" v="2758" actId="2696"/>
        <pc:sldMkLst>
          <pc:docMk/>
          <pc:sldMk cId="2394014735" sldId="316"/>
        </pc:sldMkLst>
      </pc:sldChg>
      <pc:sldChg chg="addSp delSp modSp add mod">
        <pc:chgData name="Lora Erie" userId="c8f7dbc1-8734-4953-8b44-f2e8d5c8342d" providerId="ADAL" clId="{B663EB2D-2D9B-4E3F-9994-461B8359DC86}" dt="2024-07-16T18:12:40.042" v="2184" actId="20577"/>
        <pc:sldMkLst>
          <pc:docMk/>
          <pc:sldMk cId="1613010939" sldId="317"/>
        </pc:sldMkLst>
        <pc:spChg chg="add del mod">
          <ac:chgData name="Lora Erie" userId="c8f7dbc1-8734-4953-8b44-f2e8d5c8342d" providerId="ADAL" clId="{B663EB2D-2D9B-4E3F-9994-461B8359DC86}" dt="2024-07-15T21:20:21.491" v="38" actId="931"/>
          <ac:spMkLst>
            <pc:docMk/>
            <pc:sldMk cId="1613010939" sldId="317"/>
            <ac:spMk id="3" creationId="{37D0E01C-65BF-46D2-859C-0182A9A33A46}"/>
          </ac:spMkLst>
        </pc:spChg>
        <pc:spChg chg="mod">
          <ac:chgData name="Lora Erie" userId="c8f7dbc1-8734-4953-8b44-f2e8d5c8342d" providerId="ADAL" clId="{B663EB2D-2D9B-4E3F-9994-461B8359DC86}" dt="2024-07-16T14:42:20.144" v="66" actId="27803"/>
          <ac:spMkLst>
            <pc:docMk/>
            <pc:sldMk cId="1613010939" sldId="317"/>
            <ac:spMk id="6" creationId="{8D09A728-9AB5-CBE6-D1CB-9352673F2A16}"/>
          </ac:spMkLst>
        </pc:spChg>
        <pc:spChg chg="add del mod">
          <ac:chgData name="Lora Erie" userId="c8f7dbc1-8734-4953-8b44-f2e8d5c8342d" providerId="ADAL" clId="{B663EB2D-2D9B-4E3F-9994-461B8359DC86}" dt="2024-07-16T14:42:15.066" v="65" actId="931"/>
          <ac:spMkLst>
            <pc:docMk/>
            <pc:sldMk cId="1613010939" sldId="317"/>
            <ac:spMk id="7" creationId="{71713A19-63D3-D3D2-A725-66FDAB9EA76A}"/>
          </ac:spMkLst>
        </pc:spChg>
        <pc:spChg chg="mod">
          <ac:chgData name="Lora Erie" userId="c8f7dbc1-8734-4953-8b44-f2e8d5c8342d" providerId="ADAL" clId="{B663EB2D-2D9B-4E3F-9994-461B8359DC86}" dt="2024-07-16T14:42:20.144" v="66" actId="27803"/>
          <ac:spMkLst>
            <pc:docMk/>
            <pc:sldMk cId="1613010939" sldId="317"/>
            <ac:spMk id="8" creationId="{F579538A-D2AC-266F-A71D-F65B58BC333D}"/>
          </ac:spMkLst>
        </pc:spChg>
        <pc:spChg chg="mod">
          <ac:chgData name="Lora Erie" userId="c8f7dbc1-8734-4953-8b44-f2e8d5c8342d" providerId="ADAL" clId="{B663EB2D-2D9B-4E3F-9994-461B8359DC86}" dt="2024-07-16T14:42:20.144" v="66" actId="27803"/>
          <ac:spMkLst>
            <pc:docMk/>
            <pc:sldMk cId="1613010939" sldId="317"/>
            <ac:spMk id="10" creationId="{9189F5AC-BD20-903A-702F-AA6AE8434BE8}"/>
          </ac:spMkLst>
        </pc:spChg>
        <pc:spChg chg="mod">
          <ac:chgData name="Lora Erie" userId="c8f7dbc1-8734-4953-8b44-f2e8d5c8342d" providerId="ADAL" clId="{B663EB2D-2D9B-4E3F-9994-461B8359DC86}" dt="2024-07-16T14:42:20.144" v="66" actId="27803"/>
          <ac:spMkLst>
            <pc:docMk/>
            <pc:sldMk cId="1613010939" sldId="317"/>
            <ac:spMk id="11" creationId="{3369BFB1-9887-263F-10BE-E51056E97B45}"/>
          </ac:spMkLst>
        </pc:spChg>
        <pc:spChg chg="mod">
          <ac:chgData name="Lora Erie" userId="c8f7dbc1-8734-4953-8b44-f2e8d5c8342d" providerId="ADAL" clId="{B663EB2D-2D9B-4E3F-9994-461B8359DC86}" dt="2024-07-16T14:42:20.144" v="66" actId="27803"/>
          <ac:spMkLst>
            <pc:docMk/>
            <pc:sldMk cId="1613010939" sldId="317"/>
            <ac:spMk id="12" creationId="{3F3F6948-8197-9D54-498D-81B9D179CAFE}"/>
          </ac:spMkLst>
        </pc:spChg>
        <pc:spChg chg="mod">
          <ac:chgData name="Lora Erie" userId="c8f7dbc1-8734-4953-8b44-f2e8d5c8342d" providerId="ADAL" clId="{B663EB2D-2D9B-4E3F-9994-461B8359DC86}" dt="2024-07-16T18:12:40.042" v="2184" actId="20577"/>
          <ac:spMkLst>
            <pc:docMk/>
            <pc:sldMk cId="1613010939" sldId="317"/>
            <ac:spMk id="15" creationId="{B7886DF7-FA3D-4AD1-AEC1-578EA3AC8C7D}"/>
          </ac:spMkLst>
        </pc:spChg>
        <pc:spChg chg="mod">
          <ac:chgData name="Lora Erie" userId="c8f7dbc1-8734-4953-8b44-f2e8d5c8342d" providerId="ADAL" clId="{B663EB2D-2D9B-4E3F-9994-461B8359DC86}" dt="2024-07-16T14:42:20.144" v="66" actId="27803"/>
          <ac:spMkLst>
            <pc:docMk/>
            <pc:sldMk cId="1613010939" sldId="317"/>
            <ac:spMk id="16" creationId="{41EE9B54-68DD-632F-D475-1B6396C87EFA}"/>
          </ac:spMkLst>
        </pc:spChg>
        <pc:spChg chg="mod">
          <ac:chgData name="Lora Erie" userId="c8f7dbc1-8734-4953-8b44-f2e8d5c8342d" providerId="ADAL" clId="{B663EB2D-2D9B-4E3F-9994-461B8359DC86}" dt="2024-07-16T14:42:20.144" v="66" actId="27803"/>
          <ac:spMkLst>
            <pc:docMk/>
            <pc:sldMk cId="1613010939" sldId="317"/>
            <ac:spMk id="17" creationId="{25117E8E-2EA8-E921-A6F7-9BAB399C1731}"/>
          </ac:spMkLst>
        </pc:spChg>
        <pc:spChg chg="mod">
          <ac:chgData name="Lora Erie" userId="c8f7dbc1-8734-4953-8b44-f2e8d5c8342d" providerId="ADAL" clId="{B663EB2D-2D9B-4E3F-9994-461B8359DC86}" dt="2024-07-16T14:42:20.144" v="66" actId="27803"/>
          <ac:spMkLst>
            <pc:docMk/>
            <pc:sldMk cId="1613010939" sldId="317"/>
            <ac:spMk id="18" creationId="{CBCA4A15-5918-CAED-795B-2A087E022E68}"/>
          </ac:spMkLst>
        </pc:spChg>
        <pc:spChg chg="mod">
          <ac:chgData name="Lora Erie" userId="c8f7dbc1-8734-4953-8b44-f2e8d5c8342d" providerId="ADAL" clId="{B663EB2D-2D9B-4E3F-9994-461B8359DC86}" dt="2024-07-16T14:42:20.144" v="66" actId="27803"/>
          <ac:spMkLst>
            <pc:docMk/>
            <pc:sldMk cId="1613010939" sldId="317"/>
            <ac:spMk id="19" creationId="{3BB69658-E82F-B59D-D33F-D4207F19EC89}"/>
          </ac:spMkLst>
        </pc:spChg>
        <pc:grpChg chg="mod">
          <ac:chgData name="Lora Erie" userId="c8f7dbc1-8734-4953-8b44-f2e8d5c8342d" providerId="ADAL" clId="{B663EB2D-2D9B-4E3F-9994-461B8359DC86}" dt="2024-07-16T14:42:49.746" v="76" actId="1076"/>
          <ac:grpSpMkLst>
            <pc:docMk/>
            <pc:sldMk cId="1613010939" sldId="317"/>
            <ac:grpSpMk id="4" creationId="{0AA550F8-E26B-3C35-B24A-117686CCC2D2}"/>
          </ac:grpSpMkLst>
        </pc:grpChg>
        <pc:grpChg chg="mod">
          <ac:chgData name="Lora Erie" userId="c8f7dbc1-8734-4953-8b44-f2e8d5c8342d" providerId="ADAL" clId="{B663EB2D-2D9B-4E3F-9994-461B8359DC86}" dt="2024-07-16T14:42:20.144" v="66" actId="27803"/>
          <ac:grpSpMkLst>
            <pc:docMk/>
            <pc:sldMk cId="1613010939" sldId="317"/>
            <ac:grpSpMk id="5" creationId="{36250E7D-3282-DC10-2753-52E3EF1374C4}"/>
          </ac:grpSpMkLst>
        </pc:grpChg>
        <pc:grpChg chg="mod">
          <ac:chgData name="Lora Erie" userId="c8f7dbc1-8734-4953-8b44-f2e8d5c8342d" providerId="ADAL" clId="{B663EB2D-2D9B-4E3F-9994-461B8359DC86}" dt="2024-07-16T14:42:20.144" v="66" actId="27803"/>
          <ac:grpSpMkLst>
            <pc:docMk/>
            <pc:sldMk cId="1613010939" sldId="317"/>
            <ac:grpSpMk id="9" creationId="{659A36B3-3990-5402-A584-6D4631AA0C6A}"/>
          </ac:grpSpMkLst>
        </pc:grpChg>
        <pc:grpChg chg="mod">
          <ac:chgData name="Lora Erie" userId="c8f7dbc1-8734-4953-8b44-f2e8d5c8342d" providerId="ADAL" clId="{B663EB2D-2D9B-4E3F-9994-461B8359DC86}" dt="2024-07-16T14:42:20.144" v="66" actId="27803"/>
          <ac:grpSpMkLst>
            <pc:docMk/>
            <pc:sldMk cId="1613010939" sldId="317"/>
            <ac:grpSpMk id="13" creationId="{646A95BE-9DFF-0204-628A-506B3BD13664}"/>
          </ac:grpSpMkLst>
        </pc:grpChg>
        <pc:picChg chg="add del mod">
          <ac:chgData name="Lora Erie" userId="c8f7dbc1-8734-4953-8b44-f2e8d5c8342d" providerId="ADAL" clId="{B663EB2D-2D9B-4E3F-9994-461B8359DC86}" dt="2024-07-16T14:42:20.144" v="66" actId="27803"/>
          <ac:picMkLst>
            <pc:docMk/>
            <pc:sldMk cId="1613010939" sldId="317"/>
            <ac:picMk id="3" creationId="{EF25B962-813A-0705-21AF-C45E8A046C99}"/>
          </ac:picMkLst>
        </pc:picChg>
        <pc:picChg chg="add del mod">
          <ac:chgData name="Lora Erie" userId="c8f7dbc1-8734-4953-8b44-f2e8d5c8342d" providerId="ADAL" clId="{B663EB2D-2D9B-4E3F-9994-461B8359DC86}" dt="2024-07-15T21:20:45.299" v="50" actId="478"/>
          <ac:picMkLst>
            <pc:docMk/>
            <pc:sldMk cId="1613010939" sldId="317"/>
            <ac:picMk id="5" creationId="{400195B3-0953-2E47-AE5B-5A3405189234}"/>
          </ac:picMkLst>
        </pc:picChg>
        <pc:picChg chg="del">
          <ac:chgData name="Lora Erie" userId="c8f7dbc1-8734-4953-8b44-f2e8d5c8342d" providerId="ADAL" clId="{B663EB2D-2D9B-4E3F-9994-461B8359DC86}" dt="2024-07-15T21:20:16.943" v="37" actId="478"/>
          <ac:picMkLst>
            <pc:docMk/>
            <pc:sldMk cId="1613010939" sldId="317"/>
            <ac:picMk id="16" creationId="{C2F63DD3-CF08-EFA2-EF20-D9D71CBAADA1}"/>
          </ac:picMkLst>
        </pc:picChg>
      </pc:sldChg>
      <pc:sldChg chg="modSp add mod ord">
        <pc:chgData name="Lora Erie" userId="c8f7dbc1-8734-4953-8b44-f2e8d5c8342d" providerId="ADAL" clId="{B663EB2D-2D9B-4E3F-9994-461B8359DC86}" dt="2024-07-16T15:09:23.443" v="176" actId="6549"/>
        <pc:sldMkLst>
          <pc:docMk/>
          <pc:sldMk cId="1263173987" sldId="318"/>
        </pc:sldMkLst>
        <pc:spChg chg="mod">
          <ac:chgData name="Lora Erie" userId="c8f7dbc1-8734-4953-8b44-f2e8d5c8342d" providerId="ADAL" clId="{B663EB2D-2D9B-4E3F-9994-461B8359DC86}" dt="2024-07-16T15:09:23.443" v="176" actId="6549"/>
          <ac:spMkLst>
            <pc:docMk/>
            <pc:sldMk cId="1263173987" sldId="318"/>
            <ac:spMk id="7" creationId="{0814B6A3-5F3E-4909-8ED5-87FE82492264}"/>
          </ac:spMkLst>
        </pc:spChg>
      </pc:sldChg>
      <pc:sldChg chg="addSp delSp modSp add mod">
        <pc:chgData name="Lora Erie" userId="c8f7dbc1-8734-4953-8b44-f2e8d5c8342d" providerId="ADAL" clId="{B663EB2D-2D9B-4E3F-9994-461B8359DC86}" dt="2024-07-16T19:55:12.285" v="5307" actId="20577"/>
        <pc:sldMkLst>
          <pc:docMk/>
          <pc:sldMk cId="3943095098" sldId="319"/>
        </pc:sldMkLst>
        <pc:spChg chg="mod">
          <ac:chgData name="Lora Erie" userId="c8f7dbc1-8734-4953-8b44-f2e8d5c8342d" providerId="ADAL" clId="{B663EB2D-2D9B-4E3F-9994-461B8359DC86}" dt="2024-07-16T18:20:43.002" v="2779" actId="20577"/>
          <ac:spMkLst>
            <pc:docMk/>
            <pc:sldMk cId="3943095098" sldId="319"/>
            <ac:spMk id="2" creationId="{E2D30E0F-10C6-298A-C347-E831FFF4ECB8}"/>
          </ac:spMkLst>
        </pc:spChg>
        <pc:spChg chg="mod">
          <ac:chgData name="Lora Erie" userId="c8f7dbc1-8734-4953-8b44-f2e8d5c8342d" providerId="ADAL" clId="{B663EB2D-2D9B-4E3F-9994-461B8359DC86}" dt="2024-07-16T18:27:50.468" v="3085" actId="20577"/>
          <ac:spMkLst>
            <pc:docMk/>
            <pc:sldMk cId="3943095098" sldId="319"/>
            <ac:spMk id="11" creationId="{3A640EA2-DD0B-0C49-6BFA-A965F7380022}"/>
          </ac:spMkLst>
        </pc:spChg>
        <pc:spChg chg="mod">
          <ac:chgData name="Lora Erie" userId="c8f7dbc1-8734-4953-8b44-f2e8d5c8342d" providerId="ADAL" clId="{B663EB2D-2D9B-4E3F-9994-461B8359DC86}" dt="2024-07-16T18:40:09.165" v="3632" actId="20577"/>
          <ac:spMkLst>
            <pc:docMk/>
            <pc:sldMk cId="3943095098" sldId="319"/>
            <ac:spMk id="12" creationId="{39F07B51-50D9-00B3-E7B1-7E22F2099741}"/>
          </ac:spMkLst>
        </pc:spChg>
        <pc:spChg chg="mod">
          <ac:chgData name="Lora Erie" userId="c8f7dbc1-8734-4953-8b44-f2e8d5c8342d" providerId="ADAL" clId="{B663EB2D-2D9B-4E3F-9994-461B8359DC86}" dt="2024-07-16T18:47:45.332" v="3646" actId="20577"/>
          <ac:spMkLst>
            <pc:docMk/>
            <pc:sldMk cId="3943095098" sldId="319"/>
            <ac:spMk id="13" creationId="{CD065C00-2238-8858-19E6-B93E55153695}"/>
          </ac:spMkLst>
        </pc:spChg>
        <pc:spChg chg="mod">
          <ac:chgData name="Lora Erie" userId="c8f7dbc1-8734-4953-8b44-f2e8d5c8342d" providerId="ADAL" clId="{B663EB2D-2D9B-4E3F-9994-461B8359DC86}" dt="2024-07-16T19:43:29.414" v="4191" actId="20577"/>
          <ac:spMkLst>
            <pc:docMk/>
            <pc:sldMk cId="3943095098" sldId="319"/>
            <ac:spMk id="14" creationId="{4D385286-0A4D-D94A-5DB5-41ABFD0DB7CA}"/>
          </ac:spMkLst>
        </pc:spChg>
        <pc:spChg chg="mod">
          <ac:chgData name="Lora Erie" userId="c8f7dbc1-8734-4953-8b44-f2e8d5c8342d" providerId="ADAL" clId="{B663EB2D-2D9B-4E3F-9994-461B8359DC86}" dt="2024-07-16T19:44:14.576" v="4203" actId="20577"/>
          <ac:spMkLst>
            <pc:docMk/>
            <pc:sldMk cId="3943095098" sldId="319"/>
            <ac:spMk id="19" creationId="{9EEBA736-BCC4-04AC-B475-06DCF2675E2E}"/>
          </ac:spMkLst>
        </pc:spChg>
        <pc:spChg chg="mod">
          <ac:chgData name="Lora Erie" userId="c8f7dbc1-8734-4953-8b44-f2e8d5c8342d" providerId="ADAL" clId="{B663EB2D-2D9B-4E3F-9994-461B8359DC86}" dt="2024-07-16T19:50:20.743" v="4799" actId="20577"/>
          <ac:spMkLst>
            <pc:docMk/>
            <pc:sldMk cId="3943095098" sldId="319"/>
            <ac:spMk id="20" creationId="{86D9445A-EB9F-746C-E5BF-05E7C0413F58}"/>
          </ac:spMkLst>
        </pc:spChg>
        <pc:spChg chg="mod">
          <ac:chgData name="Lora Erie" userId="c8f7dbc1-8734-4953-8b44-f2e8d5c8342d" providerId="ADAL" clId="{B663EB2D-2D9B-4E3F-9994-461B8359DC86}" dt="2024-07-16T19:55:12.285" v="5307" actId="20577"/>
          <ac:spMkLst>
            <pc:docMk/>
            <pc:sldMk cId="3943095098" sldId="319"/>
            <ac:spMk id="21" creationId="{6276570B-242E-A099-37F8-E7DD54F5E7EC}"/>
          </ac:spMkLst>
        </pc:spChg>
        <pc:spChg chg="mod">
          <ac:chgData name="Lora Erie" userId="c8f7dbc1-8734-4953-8b44-f2e8d5c8342d" providerId="ADAL" clId="{B663EB2D-2D9B-4E3F-9994-461B8359DC86}" dt="2024-07-16T19:54:01.457" v="5279" actId="20577"/>
          <ac:spMkLst>
            <pc:docMk/>
            <pc:sldMk cId="3943095098" sldId="319"/>
            <ac:spMk id="22" creationId="{6DF51CEE-34AC-014C-C2C0-785DBB4EEBAF}"/>
          </ac:spMkLst>
        </pc:spChg>
        <pc:picChg chg="add mod">
          <ac:chgData name="Lora Erie" userId="c8f7dbc1-8734-4953-8b44-f2e8d5c8342d" providerId="ADAL" clId="{B663EB2D-2D9B-4E3F-9994-461B8359DC86}" dt="2024-07-16T18:22:01.331" v="2786" actId="14100"/>
          <ac:picMkLst>
            <pc:docMk/>
            <pc:sldMk cId="3943095098" sldId="319"/>
            <ac:picMk id="4" creationId="{A9A20690-222E-4DE1-93B7-78B579F08244}"/>
          </ac:picMkLst>
        </pc:picChg>
        <pc:picChg chg="del">
          <ac:chgData name="Lora Erie" userId="c8f7dbc1-8734-4953-8b44-f2e8d5c8342d" providerId="ADAL" clId="{B663EB2D-2D9B-4E3F-9994-461B8359DC86}" dt="2024-07-16T18:20:45.374" v="2780" actId="478"/>
          <ac:picMkLst>
            <pc:docMk/>
            <pc:sldMk cId="3943095098" sldId="319"/>
            <ac:picMk id="16" creationId="{3C32C66E-A11C-C858-3AFC-1B3BBDAB76C8}"/>
          </ac:picMkLst>
        </pc:picChg>
      </pc:sldChg>
      <pc:sldChg chg="addSp delSp modSp add mod">
        <pc:chgData name="Lora Erie" userId="c8f7dbc1-8734-4953-8b44-f2e8d5c8342d" providerId="ADAL" clId="{B663EB2D-2D9B-4E3F-9994-461B8359DC86}" dt="2024-07-16T20:29:11.416" v="8196" actId="20577"/>
        <pc:sldMkLst>
          <pc:docMk/>
          <pc:sldMk cId="311980282" sldId="320"/>
        </pc:sldMkLst>
        <pc:spChg chg="mod">
          <ac:chgData name="Lora Erie" userId="c8f7dbc1-8734-4953-8b44-f2e8d5c8342d" providerId="ADAL" clId="{B663EB2D-2D9B-4E3F-9994-461B8359DC86}" dt="2024-07-16T19:55:41.244" v="5321" actId="20577"/>
          <ac:spMkLst>
            <pc:docMk/>
            <pc:sldMk cId="311980282" sldId="320"/>
            <ac:spMk id="2" creationId="{E2D30E0F-10C6-298A-C347-E831FFF4ECB8}"/>
          </ac:spMkLst>
        </pc:spChg>
        <pc:spChg chg="mod">
          <ac:chgData name="Lora Erie" userId="c8f7dbc1-8734-4953-8b44-f2e8d5c8342d" providerId="ADAL" clId="{B663EB2D-2D9B-4E3F-9994-461B8359DC86}" dt="2024-07-16T20:09:48.377" v="6125" actId="1076"/>
          <ac:spMkLst>
            <pc:docMk/>
            <pc:sldMk cId="311980282" sldId="320"/>
            <ac:spMk id="11" creationId="{3A640EA2-DD0B-0C49-6BFA-A965F7380022}"/>
          </ac:spMkLst>
        </pc:spChg>
        <pc:spChg chg="mod">
          <ac:chgData name="Lora Erie" userId="c8f7dbc1-8734-4953-8b44-f2e8d5c8342d" providerId="ADAL" clId="{B663EB2D-2D9B-4E3F-9994-461B8359DC86}" dt="2024-07-16T20:00:55.492" v="5734" actId="20577"/>
          <ac:spMkLst>
            <pc:docMk/>
            <pc:sldMk cId="311980282" sldId="320"/>
            <ac:spMk id="12" creationId="{39F07B51-50D9-00B3-E7B1-7E22F2099741}"/>
          </ac:spMkLst>
        </pc:spChg>
        <pc:spChg chg="mod">
          <ac:chgData name="Lora Erie" userId="c8f7dbc1-8734-4953-8b44-f2e8d5c8342d" providerId="ADAL" clId="{B663EB2D-2D9B-4E3F-9994-461B8359DC86}" dt="2024-07-16T20:07:01.907" v="5753" actId="20577"/>
          <ac:spMkLst>
            <pc:docMk/>
            <pc:sldMk cId="311980282" sldId="320"/>
            <ac:spMk id="13" creationId="{CD065C00-2238-8858-19E6-B93E55153695}"/>
          </ac:spMkLst>
        </pc:spChg>
        <pc:spChg chg="mod">
          <ac:chgData name="Lora Erie" userId="c8f7dbc1-8734-4953-8b44-f2e8d5c8342d" providerId="ADAL" clId="{B663EB2D-2D9B-4E3F-9994-461B8359DC86}" dt="2024-07-16T20:09:11.495" v="6106" actId="20577"/>
          <ac:spMkLst>
            <pc:docMk/>
            <pc:sldMk cId="311980282" sldId="320"/>
            <ac:spMk id="14" creationId="{4D385286-0A4D-D94A-5DB5-41ABFD0DB7CA}"/>
          </ac:spMkLst>
        </pc:spChg>
        <pc:spChg chg="mod">
          <ac:chgData name="Lora Erie" userId="c8f7dbc1-8734-4953-8b44-f2e8d5c8342d" providerId="ADAL" clId="{B663EB2D-2D9B-4E3F-9994-461B8359DC86}" dt="2024-07-16T20:10:17.327" v="6148" actId="20577"/>
          <ac:spMkLst>
            <pc:docMk/>
            <pc:sldMk cId="311980282" sldId="320"/>
            <ac:spMk id="19" creationId="{9EEBA736-BCC4-04AC-B475-06DCF2675E2E}"/>
          </ac:spMkLst>
        </pc:spChg>
        <pc:spChg chg="mod">
          <ac:chgData name="Lora Erie" userId="c8f7dbc1-8734-4953-8b44-f2e8d5c8342d" providerId="ADAL" clId="{B663EB2D-2D9B-4E3F-9994-461B8359DC86}" dt="2024-07-16T20:15:04.917" v="6997" actId="20577"/>
          <ac:spMkLst>
            <pc:docMk/>
            <pc:sldMk cId="311980282" sldId="320"/>
            <ac:spMk id="20" creationId="{86D9445A-EB9F-746C-E5BF-05E7C0413F58}"/>
          </ac:spMkLst>
        </pc:spChg>
        <pc:spChg chg="mod">
          <ac:chgData name="Lora Erie" userId="c8f7dbc1-8734-4953-8b44-f2e8d5c8342d" providerId="ADAL" clId="{B663EB2D-2D9B-4E3F-9994-461B8359DC86}" dt="2024-07-16T20:15:33.532" v="7019" actId="20577"/>
          <ac:spMkLst>
            <pc:docMk/>
            <pc:sldMk cId="311980282" sldId="320"/>
            <ac:spMk id="21" creationId="{6276570B-242E-A099-37F8-E7DD54F5E7EC}"/>
          </ac:spMkLst>
        </pc:spChg>
        <pc:spChg chg="mod">
          <ac:chgData name="Lora Erie" userId="c8f7dbc1-8734-4953-8b44-f2e8d5c8342d" providerId="ADAL" clId="{B663EB2D-2D9B-4E3F-9994-461B8359DC86}" dt="2024-07-16T20:29:11.416" v="8196" actId="20577"/>
          <ac:spMkLst>
            <pc:docMk/>
            <pc:sldMk cId="311980282" sldId="320"/>
            <ac:spMk id="22" creationId="{6DF51CEE-34AC-014C-C2C0-785DBB4EEBAF}"/>
          </ac:spMkLst>
        </pc:spChg>
        <pc:picChg chg="del">
          <ac:chgData name="Lora Erie" userId="c8f7dbc1-8734-4953-8b44-f2e8d5c8342d" providerId="ADAL" clId="{B663EB2D-2D9B-4E3F-9994-461B8359DC86}" dt="2024-07-16T19:55:43.828" v="5322" actId="478"/>
          <ac:picMkLst>
            <pc:docMk/>
            <pc:sldMk cId="311980282" sldId="320"/>
            <ac:picMk id="4" creationId="{A9A20690-222E-4DE1-93B7-78B579F08244}"/>
          </ac:picMkLst>
        </pc:picChg>
        <pc:picChg chg="add mod">
          <ac:chgData name="Lora Erie" userId="c8f7dbc1-8734-4953-8b44-f2e8d5c8342d" providerId="ADAL" clId="{B663EB2D-2D9B-4E3F-9994-461B8359DC86}" dt="2024-07-16T20:23:27.791" v="7419" actId="14100"/>
          <ac:picMkLst>
            <pc:docMk/>
            <pc:sldMk cId="311980282" sldId="320"/>
            <ac:picMk id="5" creationId="{8308E34A-1EC3-4476-8418-DA407F207E91}"/>
          </ac:picMkLst>
        </pc:picChg>
      </pc:sldChg>
      <pc:sldChg chg="addSp delSp modSp add mod">
        <pc:chgData name="Lora Erie" userId="c8f7dbc1-8734-4953-8b44-f2e8d5c8342d" providerId="ADAL" clId="{B663EB2D-2D9B-4E3F-9994-461B8359DC86}" dt="2024-07-16T20:46:08.749" v="10091" actId="20577"/>
        <pc:sldMkLst>
          <pc:docMk/>
          <pc:sldMk cId="1213512869" sldId="321"/>
        </pc:sldMkLst>
        <pc:spChg chg="mod">
          <ac:chgData name="Lora Erie" userId="c8f7dbc1-8734-4953-8b44-f2e8d5c8342d" providerId="ADAL" clId="{B663EB2D-2D9B-4E3F-9994-461B8359DC86}" dt="2024-07-16T20:32:11.278" v="8212" actId="20577"/>
          <ac:spMkLst>
            <pc:docMk/>
            <pc:sldMk cId="1213512869" sldId="321"/>
            <ac:spMk id="2" creationId="{E2D30E0F-10C6-298A-C347-E831FFF4ECB8}"/>
          </ac:spMkLst>
        </pc:spChg>
        <pc:spChg chg="mod">
          <ac:chgData name="Lora Erie" userId="c8f7dbc1-8734-4953-8b44-f2e8d5c8342d" providerId="ADAL" clId="{B663EB2D-2D9B-4E3F-9994-461B8359DC86}" dt="2024-07-16T20:33:01.487" v="8234" actId="1076"/>
          <ac:spMkLst>
            <pc:docMk/>
            <pc:sldMk cId="1213512869" sldId="321"/>
            <ac:spMk id="11" creationId="{3A640EA2-DD0B-0C49-6BFA-A965F7380022}"/>
          </ac:spMkLst>
        </pc:spChg>
        <pc:spChg chg="mod">
          <ac:chgData name="Lora Erie" userId="c8f7dbc1-8734-4953-8b44-f2e8d5c8342d" providerId="ADAL" clId="{B663EB2D-2D9B-4E3F-9994-461B8359DC86}" dt="2024-07-16T20:36:51.989" v="8842" actId="20577"/>
          <ac:spMkLst>
            <pc:docMk/>
            <pc:sldMk cId="1213512869" sldId="321"/>
            <ac:spMk id="12" creationId="{39F07B51-50D9-00B3-E7B1-7E22F2099741}"/>
          </ac:spMkLst>
        </pc:spChg>
        <pc:spChg chg="mod">
          <ac:chgData name="Lora Erie" userId="c8f7dbc1-8734-4953-8b44-f2e8d5c8342d" providerId="ADAL" clId="{B663EB2D-2D9B-4E3F-9994-461B8359DC86}" dt="2024-07-16T20:37:00.629" v="8852" actId="20577"/>
          <ac:spMkLst>
            <pc:docMk/>
            <pc:sldMk cId="1213512869" sldId="321"/>
            <ac:spMk id="13" creationId="{CD065C00-2238-8858-19E6-B93E55153695}"/>
          </ac:spMkLst>
        </pc:spChg>
        <pc:spChg chg="mod">
          <ac:chgData name="Lora Erie" userId="c8f7dbc1-8734-4953-8b44-f2e8d5c8342d" providerId="ADAL" clId="{B663EB2D-2D9B-4E3F-9994-461B8359DC86}" dt="2024-07-16T20:41:19.542" v="9563" actId="20577"/>
          <ac:spMkLst>
            <pc:docMk/>
            <pc:sldMk cId="1213512869" sldId="321"/>
            <ac:spMk id="14" creationId="{4D385286-0A4D-D94A-5DB5-41ABFD0DB7CA}"/>
          </ac:spMkLst>
        </pc:spChg>
        <pc:spChg chg="mod">
          <ac:chgData name="Lora Erie" userId="c8f7dbc1-8734-4953-8b44-f2e8d5c8342d" providerId="ADAL" clId="{B663EB2D-2D9B-4E3F-9994-461B8359DC86}" dt="2024-07-16T20:42:08.648" v="9574" actId="20577"/>
          <ac:spMkLst>
            <pc:docMk/>
            <pc:sldMk cId="1213512869" sldId="321"/>
            <ac:spMk id="19" creationId="{9EEBA736-BCC4-04AC-B475-06DCF2675E2E}"/>
          </ac:spMkLst>
        </pc:spChg>
        <pc:spChg chg="mod">
          <ac:chgData name="Lora Erie" userId="c8f7dbc1-8734-4953-8b44-f2e8d5c8342d" providerId="ADAL" clId="{B663EB2D-2D9B-4E3F-9994-461B8359DC86}" dt="2024-07-16T20:43:01.326" v="9760" actId="20577"/>
          <ac:spMkLst>
            <pc:docMk/>
            <pc:sldMk cId="1213512869" sldId="321"/>
            <ac:spMk id="20" creationId="{86D9445A-EB9F-746C-E5BF-05E7C0413F58}"/>
          </ac:spMkLst>
        </pc:spChg>
        <pc:spChg chg="mod">
          <ac:chgData name="Lora Erie" userId="c8f7dbc1-8734-4953-8b44-f2e8d5c8342d" providerId="ADAL" clId="{B663EB2D-2D9B-4E3F-9994-461B8359DC86}" dt="2024-07-16T20:46:08.749" v="10091" actId="20577"/>
          <ac:spMkLst>
            <pc:docMk/>
            <pc:sldMk cId="1213512869" sldId="321"/>
            <ac:spMk id="22" creationId="{6DF51CEE-34AC-014C-C2C0-785DBB4EEBAF}"/>
          </ac:spMkLst>
        </pc:spChg>
        <pc:picChg chg="add mod">
          <ac:chgData name="Lora Erie" userId="c8f7dbc1-8734-4953-8b44-f2e8d5c8342d" providerId="ADAL" clId="{B663EB2D-2D9B-4E3F-9994-461B8359DC86}" dt="2024-07-16T20:32:45.164" v="8218" actId="1076"/>
          <ac:picMkLst>
            <pc:docMk/>
            <pc:sldMk cId="1213512869" sldId="321"/>
            <ac:picMk id="4" creationId="{F6420A3D-038A-F45A-F609-702F0BE77D5A}"/>
          </ac:picMkLst>
        </pc:picChg>
        <pc:picChg chg="del">
          <ac:chgData name="Lora Erie" userId="c8f7dbc1-8734-4953-8b44-f2e8d5c8342d" providerId="ADAL" clId="{B663EB2D-2D9B-4E3F-9994-461B8359DC86}" dt="2024-07-16T20:32:15.118" v="8213" actId="478"/>
          <ac:picMkLst>
            <pc:docMk/>
            <pc:sldMk cId="1213512869" sldId="321"/>
            <ac:picMk id="5" creationId="{8308E34A-1EC3-4476-8418-DA407F207E91}"/>
          </ac:picMkLst>
        </pc:picChg>
      </pc:sldChg>
      <pc:sldChg chg="modSp add mod ord">
        <pc:chgData name="Lora Erie" userId="c8f7dbc1-8734-4953-8b44-f2e8d5c8342d" providerId="ADAL" clId="{B663EB2D-2D9B-4E3F-9994-461B8359DC86}" dt="2024-07-16T20:45:33.431" v="10069" actId="20577"/>
        <pc:sldMkLst>
          <pc:docMk/>
          <pc:sldMk cId="925514746" sldId="322"/>
        </pc:sldMkLst>
        <pc:spChg chg="mod">
          <ac:chgData name="Lora Erie" userId="c8f7dbc1-8734-4953-8b44-f2e8d5c8342d" providerId="ADAL" clId="{B663EB2D-2D9B-4E3F-9994-461B8359DC86}" dt="2024-07-16T20:45:33.431" v="10069" actId="20577"/>
          <ac:spMkLst>
            <pc:docMk/>
            <pc:sldMk cId="925514746" sldId="322"/>
            <ac:spMk id="7" creationId="{0814B6A3-5F3E-4909-8ED5-87FE82492264}"/>
          </ac:spMkLst>
        </pc:spChg>
      </pc:sldChg>
      <pc:sldChg chg="addSp delSp modSp new mod modClrScheme chgLayout">
        <pc:chgData name="Lora Erie" userId="c8f7dbc1-8734-4953-8b44-f2e8d5c8342d" providerId="ADAL" clId="{B663EB2D-2D9B-4E3F-9994-461B8359DC86}" dt="2024-07-16T20:56:47.955" v="10835" actId="20577"/>
        <pc:sldMkLst>
          <pc:docMk/>
          <pc:sldMk cId="3123365404" sldId="323"/>
        </pc:sldMkLst>
        <pc:spChg chg="mod ord">
          <ac:chgData name="Lora Erie" userId="c8f7dbc1-8734-4953-8b44-f2e8d5c8342d" providerId="ADAL" clId="{B663EB2D-2D9B-4E3F-9994-461B8359DC86}" dt="2024-07-16T20:51:53.147" v="10157" actId="700"/>
          <ac:spMkLst>
            <pc:docMk/>
            <pc:sldMk cId="3123365404" sldId="323"/>
            <ac:spMk id="2" creationId="{BF7F50C5-497B-35EB-4501-44BC26FB4CD5}"/>
          </ac:spMkLst>
        </pc:spChg>
        <pc:spChg chg="del mod ord">
          <ac:chgData name="Lora Erie" userId="c8f7dbc1-8734-4953-8b44-f2e8d5c8342d" providerId="ADAL" clId="{B663EB2D-2D9B-4E3F-9994-461B8359DC86}" dt="2024-07-16T20:51:35.390" v="10155" actId="700"/>
          <ac:spMkLst>
            <pc:docMk/>
            <pc:sldMk cId="3123365404" sldId="323"/>
            <ac:spMk id="3" creationId="{52625DC8-E292-B233-FF63-05487E409838}"/>
          </ac:spMkLst>
        </pc:spChg>
        <pc:spChg chg="del">
          <ac:chgData name="Lora Erie" userId="c8f7dbc1-8734-4953-8b44-f2e8d5c8342d" providerId="ADAL" clId="{B663EB2D-2D9B-4E3F-9994-461B8359DC86}" dt="2024-07-16T20:49:13.302" v="10093" actId="931"/>
          <ac:spMkLst>
            <pc:docMk/>
            <pc:sldMk cId="3123365404" sldId="323"/>
            <ac:spMk id="4" creationId="{9C529B5C-CFB3-CA2D-34BC-5CFB55E38B22}"/>
          </ac:spMkLst>
        </pc:spChg>
        <pc:spChg chg="add del mod ord">
          <ac:chgData name="Lora Erie" userId="c8f7dbc1-8734-4953-8b44-f2e8d5c8342d" providerId="ADAL" clId="{B663EB2D-2D9B-4E3F-9994-461B8359DC86}" dt="2024-07-16T20:51:53.147" v="10157" actId="700"/>
          <ac:spMkLst>
            <pc:docMk/>
            <pc:sldMk cId="3123365404" sldId="323"/>
            <ac:spMk id="7" creationId="{EC6C69DE-8E1F-2F1B-350A-077B1F650165}"/>
          </ac:spMkLst>
        </pc:spChg>
        <pc:spChg chg="add mod ord">
          <ac:chgData name="Lora Erie" userId="c8f7dbc1-8734-4953-8b44-f2e8d5c8342d" providerId="ADAL" clId="{B663EB2D-2D9B-4E3F-9994-461B8359DC86}" dt="2024-07-16T20:56:47.955" v="10835" actId="20577"/>
          <ac:spMkLst>
            <pc:docMk/>
            <pc:sldMk cId="3123365404" sldId="323"/>
            <ac:spMk id="8" creationId="{5C54D4D4-C409-800D-4C1E-6B8AECCDCA01}"/>
          </ac:spMkLst>
        </pc:spChg>
        <pc:picChg chg="add mod ord">
          <ac:chgData name="Lora Erie" userId="c8f7dbc1-8734-4953-8b44-f2e8d5c8342d" providerId="ADAL" clId="{B663EB2D-2D9B-4E3F-9994-461B8359DC86}" dt="2024-07-16T20:51:53.147" v="10157" actId="700"/>
          <ac:picMkLst>
            <pc:docMk/>
            <pc:sldMk cId="3123365404" sldId="323"/>
            <ac:picMk id="6" creationId="{17385A24-4F32-6651-1BB7-F714B4B2736F}"/>
          </ac:picMkLst>
        </pc:picChg>
      </pc:sldChg>
      <pc:sldChg chg="addSp delSp modSp add mod">
        <pc:chgData name="Lora Erie" userId="c8f7dbc1-8734-4953-8b44-f2e8d5c8342d" providerId="ADAL" clId="{B663EB2D-2D9B-4E3F-9994-461B8359DC86}" dt="2024-07-16T21:02:02.505" v="11512" actId="20577"/>
        <pc:sldMkLst>
          <pc:docMk/>
          <pc:sldMk cId="591670755" sldId="324"/>
        </pc:sldMkLst>
        <pc:spChg chg="mod">
          <ac:chgData name="Lora Erie" userId="c8f7dbc1-8734-4953-8b44-f2e8d5c8342d" providerId="ADAL" clId="{B663EB2D-2D9B-4E3F-9994-461B8359DC86}" dt="2024-07-16T20:58:24.175" v="10865" actId="20577"/>
          <ac:spMkLst>
            <pc:docMk/>
            <pc:sldMk cId="591670755" sldId="324"/>
            <ac:spMk id="2" creationId="{BF7F50C5-497B-35EB-4501-44BC26FB4CD5}"/>
          </ac:spMkLst>
        </pc:spChg>
        <pc:spChg chg="add del mod">
          <ac:chgData name="Lora Erie" userId="c8f7dbc1-8734-4953-8b44-f2e8d5c8342d" providerId="ADAL" clId="{B663EB2D-2D9B-4E3F-9994-461B8359DC86}" dt="2024-07-16T20:58:16.505" v="10857" actId="931"/>
          <ac:spMkLst>
            <pc:docMk/>
            <pc:sldMk cId="591670755" sldId="324"/>
            <ac:spMk id="4" creationId="{00B6B86A-1FDD-ED32-3ED7-897D1B2D3F0F}"/>
          </ac:spMkLst>
        </pc:spChg>
        <pc:spChg chg="mod">
          <ac:chgData name="Lora Erie" userId="c8f7dbc1-8734-4953-8b44-f2e8d5c8342d" providerId="ADAL" clId="{B663EB2D-2D9B-4E3F-9994-461B8359DC86}" dt="2024-07-16T21:02:02.505" v="11512" actId="20577"/>
          <ac:spMkLst>
            <pc:docMk/>
            <pc:sldMk cId="591670755" sldId="324"/>
            <ac:spMk id="8" creationId="{5C54D4D4-C409-800D-4C1E-6B8AECCDCA01}"/>
          </ac:spMkLst>
        </pc:spChg>
        <pc:picChg chg="del">
          <ac:chgData name="Lora Erie" userId="c8f7dbc1-8734-4953-8b44-f2e8d5c8342d" providerId="ADAL" clId="{B663EB2D-2D9B-4E3F-9994-461B8359DC86}" dt="2024-07-16T20:57:25.582" v="10856" actId="478"/>
          <ac:picMkLst>
            <pc:docMk/>
            <pc:sldMk cId="591670755" sldId="324"/>
            <ac:picMk id="6" creationId="{17385A24-4F32-6651-1BB7-F714B4B2736F}"/>
          </ac:picMkLst>
        </pc:picChg>
        <pc:picChg chg="add mod">
          <ac:chgData name="Lora Erie" userId="c8f7dbc1-8734-4953-8b44-f2e8d5c8342d" providerId="ADAL" clId="{B663EB2D-2D9B-4E3F-9994-461B8359DC86}" dt="2024-07-16T20:58:16.505" v="10857" actId="931"/>
          <ac:picMkLst>
            <pc:docMk/>
            <pc:sldMk cId="591670755" sldId="324"/>
            <ac:picMk id="7" creationId="{388F4D7A-EA6A-42BE-D9D0-F967D447F65E}"/>
          </ac:picMkLst>
        </pc:picChg>
      </pc:sldChg>
      <pc:sldChg chg="modSp add mod ord">
        <pc:chgData name="Lora Erie" userId="c8f7dbc1-8734-4953-8b44-f2e8d5c8342d" providerId="ADAL" clId="{B663EB2D-2D9B-4E3F-9994-461B8359DC86}" dt="2024-07-16T21:03:06.242" v="11521" actId="6549"/>
        <pc:sldMkLst>
          <pc:docMk/>
          <pc:sldMk cId="3764272349" sldId="325"/>
        </pc:sldMkLst>
        <pc:spChg chg="mod">
          <ac:chgData name="Lora Erie" userId="c8f7dbc1-8734-4953-8b44-f2e8d5c8342d" providerId="ADAL" clId="{B663EB2D-2D9B-4E3F-9994-461B8359DC86}" dt="2024-07-16T21:03:06.242" v="11521" actId="6549"/>
          <ac:spMkLst>
            <pc:docMk/>
            <pc:sldMk cId="3764272349" sldId="325"/>
            <ac:spMk id="7" creationId="{0814B6A3-5F3E-4909-8ED5-87FE82492264}"/>
          </ac:spMkLst>
        </pc:spChg>
      </pc:sldChg>
      <pc:sldChg chg="addSp delSp modSp add mod ord">
        <pc:chgData name="Lora Erie" userId="c8f7dbc1-8734-4953-8b44-f2e8d5c8342d" providerId="ADAL" clId="{B663EB2D-2D9B-4E3F-9994-461B8359DC86}" dt="2024-07-16T21:08:48.241" v="12098" actId="20577"/>
        <pc:sldMkLst>
          <pc:docMk/>
          <pc:sldMk cId="1780821691" sldId="326"/>
        </pc:sldMkLst>
        <pc:spChg chg="mod">
          <ac:chgData name="Lora Erie" userId="c8f7dbc1-8734-4953-8b44-f2e8d5c8342d" providerId="ADAL" clId="{B663EB2D-2D9B-4E3F-9994-461B8359DC86}" dt="2024-07-16T21:03:40.503" v="11559" actId="6549"/>
          <ac:spMkLst>
            <pc:docMk/>
            <pc:sldMk cId="1780821691" sldId="326"/>
            <ac:spMk id="2" creationId="{BF7F50C5-497B-35EB-4501-44BC26FB4CD5}"/>
          </ac:spMkLst>
        </pc:spChg>
        <pc:spChg chg="add del mod">
          <ac:chgData name="Lora Erie" userId="c8f7dbc1-8734-4953-8b44-f2e8d5c8342d" providerId="ADAL" clId="{B663EB2D-2D9B-4E3F-9994-461B8359DC86}" dt="2024-07-16T21:04:17.873" v="11561" actId="931"/>
          <ac:spMkLst>
            <pc:docMk/>
            <pc:sldMk cId="1780821691" sldId="326"/>
            <ac:spMk id="4" creationId="{7759CCEB-C7FB-62E4-1AC3-CA61AF34118A}"/>
          </ac:spMkLst>
        </pc:spChg>
        <pc:spChg chg="mod">
          <ac:chgData name="Lora Erie" userId="c8f7dbc1-8734-4953-8b44-f2e8d5c8342d" providerId="ADAL" clId="{B663EB2D-2D9B-4E3F-9994-461B8359DC86}" dt="2024-07-16T21:08:48.241" v="12098" actId="20577"/>
          <ac:spMkLst>
            <pc:docMk/>
            <pc:sldMk cId="1780821691" sldId="326"/>
            <ac:spMk id="8" creationId="{5C54D4D4-C409-800D-4C1E-6B8AECCDCA01}"/>
          </ac:spMkLst>
        </pc:spChg>
        <pc:picChg chg="add mod">
          <ac:chgData name="Lora Erie" userId="c8f7dbc1-8734-4953-8b44-f2e8d5c8342d" providerId="ADAL" clId="{B663EB2D-2D9B-4E3F-9994-461B8359DC86}" dt="2024-07-16T21:04:23.387" v="11563" actId="14100"/>
          <ac:picMkLst>
            <pc:docMk/>
            <pc:sldMk cId="1780821691" sldId="326"/>
            <ac:picMk id="6" creationId="{9A1816A4-3692-E73D-0399-E8CAE75E0DDB}"/>
          </ac:picMkLst>
        </pc:picChg>
        <pc:picChg chg="del">
          <ac:chgData name="Lora Erie" userId="c8f7dbc1-8734-4953-8b44-f2e8d5c8342d" providerId="ADAL" clId="{B663EB2D-2D9B-4E3F-9994-461B8359DC86}" dt="2024-07-16T21:03:46.081" v="11560" actId="478"/>
          <ac:picMkLst>
            <pc:docMk/>
            <pc:sldMk cId="1780821691" sldId="326"/>
            <ac:picMk id="7" creationId="{388F4D7A-EA6A-42BE-D9D0-F967D447F65E}"/>
          </ac:picMkLst>
        </pc:picChg>
      </pc:sldChg>
      <pc:sldChg chg="addSp delSp modSp new mod ord">
        <pc:chgData name="Lora Erie" userId="c8f7dbc1-8734-4953-8b44-f2e8d5c8342d" providerId="ADAL" clId="{B663EB2D-2D9B-4E3F-9994-461B8359DC86}" dt="2024-07-18T15:35:22.981" v="14994" actId="20577"/>
        <pc:sldMkLst>
          <pc:docMk/>
          <pc:sldMk cId="3239055722" sldId="327"/>
        </pc:sldMkLst>
        <pc:spChg chg="mod">
          <ac:chgData name="Lora Erie" userId="c8f7dbc1-8734-4953-8b44-f2e8d5c8342d" providerId="ADAL" clId="{B663EB2D-2D9B-4E3F-9994-461B8359DC86}" dt="2024-07-18T13:18:18.238" v="12396" actId="14100"/>
          <ac:spMkLst>
            <pc:docMk/>
            <pc:sldMk cId="3239055722" sldId="327"/>
            <ac:spMk id="2" creationId="{FF9EB6FD-D264-6111-41D3-1CA73760744E}"/>
          </ac:spMkLst>
        </pc:spChg>
        <pc:spChg chg="del">
          <ac:chgData name="Lora Erie" userId="c8f7dbc1-8734-4953-8b44-f2e8d5c8342d" providerId="ADAL" clId="{B663EB2D-2D9B-4E3F-9994-461B8359DC86}" dt="2024-07-18T13:15:18.641" v="12305" actId="931"/>
          <ac:spMkLst>
            <pc:docMk/>
            <pc:sldMk cId="3239055722" sldId="327"/>
            <ac:spMk id="3" creationId="{11C3871D-0A78-F5EF-9E5E-16EB96AF3507}"/>
          </ac:spMkLst>
        </pc:spChg>
        <pc:spChg chg="add del mod">
          <ac:chgData name="Lora Erie" userId="c8f7dbc1-8734-4953-8b44-f2e8d5c8342d" providerId="ADAL" clId="{B663EB2D-2D9B-4E3F-9994-461B8359DC86}" dt="2024-07-18T13:17:29.630" v="12332"/>
          <ac:spMkLst>
            <pc:docMk/>
            <pc:sldMk cId="3239055722" sldId="327"/>
            <ac:spMk id="6" creationId="{A2B384CA-1E1D-32C0-5A7A-C3B8FB17A31B}"/>
          </ac:spMkLst>
        </pc:spChg>
        <pc:spChg chg="add del mod">
          <ac:chgData name="Lora Erie" userId="c8f7dbc1-8734-4953-8b44-f2e8d5c8342d" providerId="ADAL" clId="{B663EB2D-2D9B-4E3F-9994-461B8359DC86}" dt="2024-07-18T13:19:07.493" v="12398" actId="931"/>
          <ac:spMkLst>
            <pc:docMk/>
            <pc:sldMk cId="3239055722" sldId="327"/>
            <ac:spMk id="8" creationId="{2ACCC09C-E330-F432-963A-9D1C861A2EBA}"/>
          </ac:spMkLst>
        </pc:spChg>
        <pc:spChg chg="add del mod">
          <ac:chgData name="Lora Erie" userId="c8f7dbc1-8734-4953-8b44-f2e8d5c8342d" providerId="ADAL" clId="{B663EB2D-2D9B-4E3F-9994-461B8359DC86}" dt="2024-07-18T13:56:00.055" v="12464" actId="478"/>
          <ac:spMkLst>
            <pc:docMk/>
            <pc:sldMk cId="3239055722" sldId="327"/>
            <ac:spMk id="11" creationId="{B69819AB-EB80-A07C-69F9-FD09875A89C9}"/>
          </ac:spMkLst>
        </pc:spChg>
        <pc:spChg chg="add del mod">
          <ac:chgData name="Lora Erie" userId="c8f7dbc1-8734-4953-8b44-f2e8d5c8342d" providerId="ADAL" clId="{B663EB2D-2D9B-4E3F-9994-461B8359DC86}" dt="2024-07-18T13:55:58.137" v="12463" actId="478"/>
          <ac:spMkLst>
            <pc:docMk/>
            <pc:sldMk cId="3239055722" sldId="327"/>
            <ac:spMk id="14" creationId="{AE6AAC77-CB1A-3279-5147-0A30045BBBE6}"/>
          </ac:spMkLst>
        </pc:spChg>
        <pc:spChg chg="add mod">
          <ac:chgData name="Lora Erie" userId="c8f7dbc1-8734-4953-8b44-f2e8d5c8342d" providerId="ADAL" clId="{B663EB2D-2D9B-4E3F-9994-461B8359DC86}" dt="2024-07-18T15:35:22.981" v="14994" actId="20577"/>
          <ac:spMkLst>
            <pc:docMk/>
            <pc:sldMk cId="3239055722" sldId="327"/>
            <ac:spMk id="15" creationId="{9E92A960-49AD-8396-6E5D-7C600F446FAB}"/>
          </ac:spMkLst>
        </pc:spChg>
        <pc:graphicFrameChg chg="add del mod modGraphic">
          <ac:chgData name="Lora Erie" userId="c8f7dbc1-8734-4953-8b44-f2e8d5c8342d" providerId="ADAL" clId="{B663EB2D-2D9B-4E3F-9994-461B8359DC86}" dt="2024-07-18T13:55:49.957" v="12462" actId="478"/>
          <ac:graphicFrameMkLst>
            <pc:docMk/>
            <pc:sldMk cId="3239055722" sldId="327"/>
            <ac:graphicFrameMk id="12" creationId="{D359E52A-77A4-B22F-EED4-E7C58B27034E}"/>
          </ac:graphicFrameMkLst>
        </pc:graphicFrameChg>
        <pc:picChg chg="add del mod">
          <ac:chgData name="Lora Erie" userId="c8f7dbc1-8734-4953-8b44-f2e8d5c8342d" providerId="ADAL" clId="{B663EB2D-2D9B-4E3F-9994-461B8359DC86}" dt="2024-07-18T13:18:20.329" v="12397" actId="478"/>
          <ac:picMkLst>
            <pc:docMk/>
            <pc:sldMk cId="3239055722" sldId="327"/>
            <ac:picMk id="5" creationId="{4EC54E45-49F3-23CA-7630-DBF4BCB2E8E9}"/>
          </ac:picMkLst>
        </pc:picChg>
        <pc:picChg chg="add del mod">
          <ac:chgData name="Lora Erie" userId="c8f7dbc1-8734-4953-8b44-f2e8d5c8342d" providerId="ADAL" clId="{B663EB2D-2D9B-4E3F-9994-461B8359DC86}" dt="2024-07-18T13:53:43.685" v="12424" actId="478"/>
          <ac:picMkLst>
            <pc:docMk/>
            <pc:sldMk cId="3239055722" sldId="327"/>
            <ac:picMk id="10" creationId="{011F2613-AC72-32D0-E595-986C11917B1E}"/>
          </ac:picMkLst>
        </pc:picChg>
      </pc:sldChg>
      <pc:sldChg chg="addSp modSp new mod">
        <pc:chgData name="Lora Erie" userId="c8f7dbc1-8734-4953-8b44-f2e8d5c8342d" providerId="ADAL" clId="{B663EB2D-2D9B-4E3F-9994-461B8359DC86}" dt="2024-07-18T13:55:26.721" v="12458" actId="113"/>
        <pc:sldMkLst>
          <pc:docMk/>
          <pc:sldMk cId="2226806347" sldId="328"/>
        </pc:sldMkLst>
        <pc:spChg chg="add mod">
          <ac:chgData name="Lora Erie" userId="c8f7dbc1-8734-4953-8b44-f2e8d5c8342d" providerId="ADAL" clId="{B663EB2D-2D9B-4E3F-9994-461B8359DC86}" dt="2024-07-18T13:55:26.721" v="12458" actId="113"/>
          <ac:spMkLst>
            <pc:docMk/>
            <pc:sldMk cId="2226806347" sldId="328"/>
            <ac:spMk id="3" creationId="{DC46EFC6-3059-793C-E42A-EB0A8AE27147}"/>
          </ac:spMkLst>
        </pc:spChg>
        <pc:graphicFrameChg chg="add mod modGraphic">
          <ac:chgData name="Lora Erie" userId="c8f7dbc1-8734-4953-8b44-f2e8d5c8342d" providerId="ADAL" clId="{B663EB2D-2D9B-4E3F-9994-461B8359DC86}" dt="2024-07-18T13:54:48.868" v="12437" actId="14100"/>
          <ac:graphicFrameMkLst>
            <pc:docMk/>
            <pc:sldMk cId="2226806347" sldId="328"/>
            <ac:graphicFrameMk id="2" creationId="{D6D76878-A077-345E-85D1-5E453415DF83}"/>
          </ac:graphicFrameMkLst>
        </pc:graphicFrameChg>
      </pc:sldChg>
      <pc:sldChg chg="addSp modSp new mod">
        <pc:chgData name="Lora Erie" userId="c8f7dbc1-8734-4953-8b44-f2e8d5c8342d" providerId="ADAL" clId="{B663EB2D-2D9B-4E3F-9994-461B8359DC86}" dt="2024-07-18T14:07:15.149" v="12507" actId="1076"/>
        <pc:sldMkLst>
          <pc:docMk/>
          <pc:sldMk cId="780501336" sldId="329"/>
        </pc:sldMkLst>
        <pc:spChg chg="add mod">
          <ac:chgData name="Lora Erie" userId="c8f7dbc1-8734-4953-8b44-f2e8d5c8342d" providerId="ADAL" clId="{B663EB2D-2D9B-4E3F-9994-461B8359DC86}" dt="2024-07-18T14:07:07.527" v="12506" actId="1076"/>
          <ac:spMkLst>
            <pc:docMk/>
            <pc:sldMk cId="780501336" sldId="329"/>
            <ac:spMk id="3" creationId="{83B1AABB-A2B1-9531-DDBF-8E3F9EDACCDD}"/>
          </ac:spMkLst>
        </pc:spChg>
        <pc:graphicFrameChg chg="add mod modGraphic">
          <ac:chgData name="Lora Erie" userId="c8f7dbc1-8734-4953-8b44-f2e8d5c8342d" providerId="ADAL" clId="{B663EB2D-2D9B-4E3F-9994-461B8359DC86}" dt="2024-07-18T14:07:15.149" v="12507" actId="1076"/>
          <ac:graphicFrameMkLst>
            <pc:docMk/>
            <pc:sldMk cId="780501336" sldId="329"/>
            <ac:graphicFrameMk id="2" creationId="{96EBD52B-59C3-91E1-F90C-DF5A927D19AE}"/>
          </ac:graphicFrameMkLst>
        </pc:graphicFrameChg>
      </pc:sldChg>
      <pc:sldChg chg="addSp delSp modSp new mod ord">
        <pc:chgData name="Lora Erie" userId="c8f7dbc1-8734-4953-8b44-f2e8d5c8342d" providerId="ADAL" clId="{B663EB2D-2D9B-4E3F-9994-461B8359DC86}" dt="2024-07-18T15:58:41.701" v="16082"/>
        <pc:sldMkLst>
          <pc:docMk/>
          <pc:sldMk cId="417672728" sldId="330"/>
        </pc:sldMkLst>
        <pc:spChg chg="del mod">
          <ac:chgData name="Lora Erie" userId="c8f7dbc1-8734-4953-8b44-f2e8d5c8342d" providerId="ADAL" clId="{B663EB2D-2D9B-4E3F-9994-461B8359DC86}" dt="2024-07-18T15:39:16.478" v="15064" actId="478"/>
          <ac:spMkLst>
            <pc:docMk/>
            <pc:sldMk cId="417672728" sldId="330"/>
            <ac:spMk id="2" creationId="{796046FB-EE00-9102-96FA-E118BA79B12E}"/>
          </ac:spMkLst>
        </pc:spChg>
        <pc:spChg chg="del">
          <ac:chgData name="Lora Erie" userId="c8f7dbc1-8734-4953-8b44-f2e8d5c8342d" providerId="ADAL" clId="{B663EB2D-2D9B-4E3F-9994-461B8359DC86}" dt="2024-07-18T15:37:26.155" v="15026" actId="931"/>
          <ac:spMkLst>
            <pc:docMk/>
            <pc:sldMk cId="417672728" sldId="330"/>
            <ac:spMk id="3" creationId="{3310FF97-FB3A-5C76-158F-B4EB5F7C2F3A}"/>
          </ac:spMkLst>
        </pc:spChg>
        <pc:spChg chg="mod">
          <ac:chgData name="Lora Erie" userId="c8f7dbc1-8734-4953-8b44-f2e8d5c8342d" providerId="ADAL" clId="{B663EB2D-2D9B-4E3F-9994-461B8359DC86}" dt="2024-07-18T15:50:56.278" v="15716" actId="20577"/>
          <ac:spMkLst>
            <pc:docMk/>
            <pc:sldMk cId="417672728" sldId="330"/>
            <ac:spMk id="4" creationId="{F85F1859-C227-3303-B104-9796BE6BD178}"/>
          </ac:spMkLst>
        </pc:spChg>
        <pc:spChg chg="mod">
          <ac:chgData name="Lora Erie" userId="c8f7dbc1-8734-4953-8b44-f2e8d5c8342d" providerId="ADAL" clId="{B663EB2D-2D9B-4E3F-9994-461B8359DC86}" dt="2024-07-18T15:57:37.917" v="16062" actId="20577"/>
          <ac:spMkLst>
            <pc:docMk/>
            <pc:sldMk cId="417672728" sldId="330"/>
            <ac:spMk id="5" creationId="{89996C01-859B-3F20-60FD-2C23C8B5AC87}"/>
          </ac:spMkLst>
        </pc:spChg>
        <pc:spChg chg="mod">
          <ac:chgData name="Lora Erie" userId="c8f7dbc1-8734-4953-8b44-f2e8d5c8342d" providerId="ADAL" clId="{B663EB2D-2D9B-4E3F-9994-461B8359DC86}" dt="2024-07-18T15:58:24.630" v="16080" actId="27636"/>
          <ac:spMkLst>
            <pc:docMk/>
            <pc:sldMk cId="417672728" sldId="330"/>
            <ac:spMk id="6" creationId="{862C5CA2-35D8-1DCC-4E7B-000482D86C73}"/>
          </ac:spMkLst>
        </pc:spChg>
        <pc:spChg chg="add del mod">
          <ac:chgData name="Lora Erie" userId="c8f7dbc1-8734-4953-8b44-f2e8d5c8342d" providerId="ADAL" clId="{B663EB2D-2D9B-4E3F-9994-461B8359DC86}" dt="2024-07-18T15:39:18.289" v="15066" actId="478"/>
          <ac:spMkLst>
            <pc:docMk/>
            <pc:sldMk cId="417672728" sldId="330"/>
            <ac:spMk id="10" creationId="{7859EA87-FCD7-7321-C22F-7B1E4B4AAFAE}"/>
          </ac:spMkLst>
        </pc:spChg>
        <pc:spChg chg="add mod">
          <ac:chgData name="Lora Erie" userId="c8f7dbc1-8734-4953-8b44-f2e8d5c8342d" providerId="ADAL" clId="{B663EB2D-2D9B-4E3F-9994-461B8359DC86}" dt="2024-07-18T15:57:55.630" v="16078" actId="20577"/>
          <ac:spMkLst>
            <pc:docMk/>
            <pc:sldMk cId="417672728" sldId="330"/>
            <ac:spMk id="11" creationId="{34F6849B-2B65-2A31-101B-391468719A37}"/>
          </ac:spMkLst>
        </pc:spChg>
        <pc:picChg chg="add mod">
          <ac:chgData name="Lora Erie" userId="c8f7dbc1-8734-4953-8b44-f2e8d5c8342d" providerId="ADAL" clId="{B663EB2D-2D9B-4E3F-9994-461B8359DC86}" dt="2024-07-18T15:39:35.521" v="15070" actId="1076"/>
          <ac:picMkLst>
            <pc:docMk/>
            <pc:sldMk cId="417672728" sldId="330"/>
            <ac:picMk id="8" creationId="{EF6A2E7F-1CF9-9D8F-AB67-73856F9CB5BB}"/>
          </ac:picMkLst>
        </pc:picChg>
      </pc:sldChg>
      <pc:sldChg chg="new del">
        <pc:chgData name="Lora Erie" userId="c8f7dbc1-8734-4953-8b44-f2e8d5c8342d" providerId="ADAL" clId="{B663EB2D-2D9B-4E3F-9994-461B8359DC86}" dt="2024-07-18T15:58:50.340" v="16084" actId="680"/>
        <pc:sldMkLst>
          <pc:docMk/>
          <pc:sldMk cId="2845744584" sldId="331"/>
        </pc:sldMkLst>
      </pc:sldChg>
      <pc:sldChg chg="addSp delSp modSp new mod">
        <pc:chgData name="Lora Erie" userId="c8f7dbc1-8734-4953-8b44-f2e8d5c8342d" providerId="ADAL" clId="{B663EB2D-2D9B-4E3F-9994-461B8359DC86}" dt="2024-07-18T16:05:35.813" v="16424" actId="20577"/>
        <pc:sldMkLst>
          <pc:docMk/>
          <pc:sldMk cId="3526522507" sldId="331"/>
        </pc:sldMkLst>
        <pc:spChg chg="mod">
          <ac:chgData name="Lora Erie" userId="c8f7dbc1-8734-4953-8b44-f2e8d5c8342d" providerId="ADAL" clId="{B663EB2D-2D9B-4E3F-9994-461B8359DC86}" dt="2024-07-18T16:05:35.813" v="16424" actId="20577"/>
          <ac:spMkLst>
            <pc:docMk/>
            <pc:sldMk cId="3526522507" sldId="331"/>
            <ac:spMk id="2" creationId="{11ABDFB5-D069-75A5-EC67-65120E676CEB}"/>
          </ac:spMkLst>
        </pc:spChg>
        <pc:spChg chg="add mod">
          <ac:chgData name="Lora Erie" userId="c8f7dbc1-8734-4953-8b44-f2e8d5c8342d" providerId="ADAL" clId="{B663EB2D-2D9B-4E3F-9994-461B8359DC86}" dt="2024-07-18T16:05:06.359" v="16414" actId="1076"/>
          <ac:spMkLst>
            <pc:docMk/>
            <pc:sldMk cId="3526522507" sldId="331"/>
            <ac:spMk id="12" creationId="{C7F5159C-5399-4315-B9C5-D703BAC700D1}"/>
          </ac:spMkLst>
        </pc:spChg>
        <pc:spChg chg="add del mod">
          <ac:chgData name="Lora Erie" userId="c8f7dbc1-8734-4953-8b44-f2e8d5c8342d" providerId="ADAL" clId="{B663EB2D-2D9B-4E3F-9994-461B8359DC86}" dt="2024-07-18T16:04:22.685" v="16406"/>
          <ac:spMkLst>
            <pc:docMk/>
            <pc:sldMk cId="3526522507" sldId="331"/>
            <ac:spMk id="13" creationId="{835C3E44-EF7F-CDEF-FA79-2F1BA2BCF0A5}"/>
          </ac:spMkLst>
        </pc:spChg>
        <pc:spChg chg="add del mod">
          <ac:chgData name="Lora Erie" userId="c8f7dbc1-8734-4953-8b44-f2e8d5c8342d" providerId="ADAL" clId="{B663EB2D-2D9B-4E3F-9994-461B8359DC86}" dt="2024-07-18T16:04:22.685" v="16404" actId="478"/>
          <ac:spMkLst>
            <pc:docMk/>
            <pc:sldMk cId="3526522507" sldId="331"/>
            <ac:spMk id="14" creationId="{F52A7B51-1723-3150-44EB-09CC4B818C46}"/>
          </ac:spMkLst>
        </pc:spChg>
        <pc:spChg chg="add mod">
          <ac:chgData name="Lora Erie" userId="c8f7dbc1-8734-4953-8b44-f2e8d5c8342d" providerId="ADAL" clId="{B663EB2D-2D9B-4E3F-9994-461B8359DC86}" dt="2024-07-18T16:04:58.312" v="16413" actId="688"/>
          <ac:spMkLst>
            <pc:docMk/>
            <pc:sldMk cId="3526522507" sldId="331"/>
            <ac:spMk id="15" creationId="{AC5F8AB4-0CFB-24E6-6592-E07196A676AB}"/>
          </ac:spMkLst>
        </pc:spChg>
        <pc:picChg chg="add del mod">
          <ac:chgData name="Lora Erie" userId="c8f7dbc1-8734-4953-8b44-f2e8d5c8342d" providerId="ADAL" clId="{B663EB2D-2D9B-4E3F-9994-461B8359DC86}" dt="2024-07-18T16:02:33.712" v="16378" actId="478"/>
          <ac:picMkLst>
            <pc:docMk/>
            <pc:sldMk cId="3526522507" sldId="331"/>
            <ac:picMk id="4" creationId="{4DDE1CFC-CDEF-18A8-67BD-10B41993456A}"/>
          </ac:picMkLst>
        </pc:picChg>
        <pc:picChg chg="add del mod">
          <ac:chgData name="Lora Erie" userId="c8f7dbc1-8734-4953-8b44-f2e8d5c8342d" providerId="ADAL" clId="{B663EB2D-2D9B-4E3F-9994-461B8359DC86}" dt="2024-07-18T16:02:33.712" v="16378" actId="478"/>
          <ac:picMkLst>
            <pc:docMk/>
            <pc:sldMk cId="3526522507" sldId="331"/>
            <ac:picMk id="6" creationId="{A9237532-7310-C0B7-A1A5-626300BC3037}"/>
          </ac:picMkLst>
        </pc:picChg>
        <pc:picChg chg="add del mod">
          <ac:chgData name="Lora Erie" userId="c8f7dbc1-8734-4953-8b44-f2e8d5c8342d" providerId="ADAL" clId="{B663EB2D-2D9B-4E3F-9994-461B8359DC86}" dt="2024-07-18T16:03:17.731" v="16388" actId="478"/>
          <ac:picMkLst>
            <pc:docMk/>
            <pc:sldMk cId="3526522507" sldId="331"/>
            <ac:picMk id="8" creationId="{96FCC9E9-91FE-AC15-4680-67E0385A5F72}"/>
          </ac:picMkLst>
        </pc:picChg>
        <pc:picChg chg="add mod">
          <ac:chgData name="Lora Erie" userId="c8f7dbc1-8734-4953-8b44-f2e8d5c8342d" providerId="ADAL" clId="{B663EB2D-2D9B-4E3F-9994-461B8359DC86}" dt="2024-07-18T16:03:12.425" v="16387" actId="1076"/>
          <ac:picMkLst>
            <pc:docMk/>
            <pc:sldMk cId="3526522507" sldId="331"/>
            <ac:picMk id="10" creationId="{534751AF-C55C-D458-1BD5-36BFC621EC6E}"/>
          </ac:picMkLst>
        </pc:picChg>
        <pc:picChg chg="add mod">
          <ac:chgData name="Lora Erie" userId="c8f7dbc1-8734-4953-8b44-f2e8d5c8342d" providerId="ADAL" clId="{B663EB2D-2D9B-4E3F-9994-461B8359DC86}" dt="2024-07-18T16:03:25.035" v="16390" actId="1076"/>
          <ac:picMkLst>
            <pc:docMk/>
            <pc:sldMk cId="3526522507" sldId="331"/>
            <ac:picMk id="11" creationId="{129EEC8D-5B77-55C4-7D2D-7EACAC5F60E7}"/>
          </ac:picMkLst>
        </pc:picChg>
      </pc:sldChg>
      <pc:sldMasterChg chg="delSldLayout">
        <pc:chgData name="Lora Erie" userId="c8f7dbc1-8734-4953-8b44-f2e8d5c8342d" providerId="ADAL" clId="{B663EB2D-2D9B-4E3F-9994-461B8359DC86}" dt="2024-07-16T18:20:22.675" v="2760" actId="2696"/>
        <pc:sldMasterMkLst>
          <pc:docMk/>
          <pc:sldMasterMk cId="647548972" sldId="2147483686"/>
        </pc:sldMasterMkLst>
        <pc:sldLayoutChg chg="del">
          <pc:chgData name="Lora Erie" userId="c8f7dbc1-8734-4953-8b44-f2e8d5c8342d" providerId="ADAL" clId="{B663EB2D-2D9B-4E3F-9994-461B8359DC86}" dt="2024-07-16T15:27:07.633" v="854" actId="2696"/>
          <pc:sldLayoutMkLst>
            <pc:docMk/>
            <pc:sldMasterMk cId="647548972" sldId="2147483686"/>
            <pc:sldLayoutMk cId="1935738827" sldId="2147483702"/>
          </pc:sldLayoutMkLst>
        </pc:sldLayoutChg>
        <pc:sldLayoutChg chg="del">
          <pc:chgData name="Lora Erie" userId="c8f7dbc1-8734-4953-8b44-f2e8d5c8342d" providerId="ADAL" clId="{B663EB2D-2D9B-4E3F-9994-461B8359DC86}" dt="2024-07-16T18:20:11.628" v="2756" actId="2696"/>
          <pc:sldLayoutMkLst>
            <pc:docMk/>
            <pc:sldMasterMk cId="647548972" sldId="2147483686"/>
            <pc:sldLayoutMk cId="1616477606" sldId="2147483704"/>
          </pc:sldLayoutMkLst>
        </pc:sldLayoutChg>
        <pc:sldLayoutChg chg="del">
          <pc:chgData name="Lora Erie" userId="c8f7dbc1-8734-4953-8b44-f2e8d5c8342d" providerId="ADAL" clId="{B663EB2D-2D9B-4E3F-9994-461B8359DC86}" dt="2024-07-16T18:20:14.852" v="2757" actId="2696"/>
          <pc:sldLayoutMkLst>
            <pc:docMk/>
            <pc:sldMasterMk cId="647548972" sldId="2147483686"/>
            <pc:sldLayoutMk cId="3881800270" sldId="2147483705"/>
          </pc:sldLayoutMkLst>
        </pc:sldLayoutChg>
        <pc:sldLayoutChg chg="del">
          <pc:chgData name="Lora Erie" userId="c8f7dbc1-8734-4953-8b44-f2e8d5c8342d" providerId="ADAL" clId="{B663EB2D-2D9B-4E3F-9994-461B8359DC86}" dt="2024-07-16T18:20:18.179" v="2758" actId="2696"/>
          <pc:sldLayoutMkLst>
            <pc:docMk/>
            <pc:sldMasterMk cId="647548972" sldId="2147483686"/>
            <pc:sldLayoutMk cId="2895831532" sldId="2147483706"/>
          </pc:sldLayoutMkLst>
        </pc:sldLayoutChg>
        <pc:sldLayoutChg chg="del">
          <pc:chgData name="Lora Erie" userId="c8f7dbc1-8734-4953-8b44-f2e8d5c8342d" providerId="ADAL" clId="{B663EB2D-2D9B-4E3F-9994-461B8359DC86}" dt="2024-07-16T18:20:20.617" v="2759" actId="2696"/>
          <pc:sldLayoutMkLst>
            <pc:docMk/>
            <pc:sldMasterMk cId="647548972" sldId="2147483686"/>
            <pc:sldLayoutMk cId="1831736975" sldId="2147483707"/>
          </pc:sldLayoutMkLst>
        </pc:sldLayoutChg>
        <pc:sldLayoutChg chg="del">
          <pc:chgData name="Lora Erie" userId="c8f7dbc1-8734-4953-8b44-f2e8d5c8342d" providerId="ADAL" clId="{B663EB2D-2D9B-4E3F-9994-461B8359DC86}" dt="2024-07-16T18:20:22.675" v="2760" actId="2696"/>
          <pc:sldLayoutMkLst>
            <pc:docMk/>
            <pc:sldMasterMk cId="647548972" sldId="2147483686"/>
            <pc:sldLayoutMk cId="2434033329" sldId="2147483708"/>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589D207-BE08-4B33-B5B0-5A5A94C9512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C5E58DB9-49DC-495B-A68F-33D105C9065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67A1AC4-3AE8-4F87-AAED-904EC6054702}" type="datetimeFigureOut">
              <a:rPr lang="en-US" smtClean="0"/>
              <a:t>7/18/2024</a:t>
            </a:fld>
            <a:endParaRPr lang="en-US" dirty="0"/>
          </a:p>
        </p:txBody>
      </p:sp>
      <p:sp>
        <p:nvSpPr>
          <p:cNvPr id="4" name="Footer Placeholder 3">
            <a:extLst>
              <a:ext uri="{FF2B5EF4-FFF2-40B4-BE49-F238E27FC236}">
                <a16:creationId xmlns:a16="http://schemas.microsoft.com/office/drawing/2014/main" id="{7F66337E-DAD5-442C-9B8F-E10EB7D972C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7EE3BDF2-02BD-4181-AC28-FD56172CC62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AF8A362-CAFC-4987-9A50-47570528395E}" type="slidenum">
              <a:rPr lang="en-US" smtClean="0"/>
              <a:t>‹#›</a:t>
            </a:fld>
            <a:endParaRPr lang="en-US" dirty="0"/>
          </a:p>
        </p:txBody>
      </p:sp>
    </p:spTree>
    <p:extLst>
      <p:ext uri="{BB962C8B-B14F-4D97-AF65-F5344CB8AC3E}">
        <p14:creationId xmlns:p14="http://schemas.microsoft.com/office/powerpoint/2010/main" val="4523749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556653-6123-4FE4-861F-5F9583BF59B0}" type="datetimeFigureOut">
              <a:rPr lang="en-US" smtClean="0"/>
              <a:t>7/18/2024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4EEB602-95FC-483A-B12D-216A7AD7EA24}" type="slidenum">
              <a:rPr lang="en-US" smtClean="0"/>
              <a:t>‹#›</a:t>
            </a:fld>
            <a:endParaRPr lang="en-US" dirty="0"/>
          </a:p>
        </p:txBody>
      </p:sp>
    </p:spTree>
    <p:extLst>
      <p:ext uri="{BB962C8B-B14F-4D97-AF65-F5344CB8AC3E}">
        <p14:creationId xmlns:p14="http://schemas.microsoft.com/office/powerpoint/2010/main" val="13258430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4EEB602-95FC-483A-B12D-216A7AD7EA24}" type="slidenum">
              <a:rPr lang="en-US" smtClean="0"/>
              <a:t>1</a:t>
            </a:fld>
            <a:endParaRPr lang="en-US" dirty="0"/>
          </a:p>
        </p:txBody>
      </p:sp>
    </p:spTree>
    <p:extLst>
      <p:ext uri="{BB962C8B-B14F-4D97-AF65-F5344CB8AC3E}">
        <p14:creationId xmlns:p14="http://schemas.microsoft.com/office/powerpoint/2010/main" val="3356086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4EEB602-95FC-483A-B12D-216A7AD7EA24}" type="slidenum">
              <a:rPr lang="en-US" smtClean="0"/>
              <a:t>10</a:t>
            </a:fld>
            <a:endParaRPr lang="en-US" dirty="0"/>
          </a:p>
        </p:txBody>
      </p:sp>
    </p:spTree>
    <p:extLst>
      <p:ext uri="{BB962C8B-B14F-4D97-AF65-F5344CB8AC3E}">
        <p14:creationId xmlns:p14="http://schemas.microsoft.com/office/powerpoint/2010/main" val="27413697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4EEB602-95FC-483A-B12D-216A7AD7EA24}" type="slidenum">
              <a:rPr lang="en-US" smtClean="0"/>
              <a:t>11</a:t>
            </a:fld>
            <a:endParaRPr lang="en-US" dirty="0"/>
          </a:p>
        </p:txBody>
      </p:sp>
    </p:spTree>
    <p:extLst>
      <p:ext uri="{BB962C8B-B14F-4D97-AF65-F5344CB8AC3E}">
        <p14:creationId xmlns:p14="http://schemas.microsoft.com/office/powerpoint/2010/main" val="15609749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4EEB602-95FC-483A-B12D-216A7AD7EA24}" type="slidenum">
              <a:rPr lang="en-US" smtClean="0"/>
              <a:t>12</a:t>
            </a:fld>
            <a:endParaRPr lang="en-US" dirty="0"/>
          </a:p>
        </p:txBody>
      </p:sp>
    </p:spTree>
    <p:extLst>
      <p:ext uri="{BB962C8B-B14F-4D97-AF65-F5344CB8AC3E}">
        <p14:creationId xmlns:p14="http://schemas.microsoft.com/office/powerpoint/2010/main" val="13973647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4EEB602-95FC-483A-B12D-216A7AD7EA24}" type="slidenum">
              <a:rPr lang="en-US" smtClean="0"/>
              <a:t>15</a:t>
            </a:fld>
            <a:endParaRPr lang="en-US" dirty="0"/>
          </a:p>
        </p:txBody>
      </p:sp>
    </p:spTree>
    <p:extLst>
      <p:ext uri="{BB962C8B-B14F-4D97-AF65-F5344CB8AC3E}">
        <p14:creationId xmlns:p14="http://schemas.microsoft.com/office/powerpoint/2010/main" val="12122814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F07F282E-55F5-4803-B60F-09BA4600E538}" type="slidenum">
              <a:rPr lang="en-US" smtClean="0"/>
              <a:t>22</a:t>
            </a:fld>
            <a:endParaRPr lang="en-US" dirty="0"/>
          </a:p>
        </p:txBody>
      </p:sp>
    </p:spTree>
    <p:extLst>
      <p:ext uri="{BB962C8B-B14F-4D97-AF65-F5344CB8AC3E}">
        <p14:creationId xmlns:p14="http://schemas.microsoft.com/office/powerpoint/2010/main" val="5806978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F07F282E-55F5-4803-B60F-09BA4600E538}" type="slidenum">
              <a:rPr lang="en-US" smtClean="0"/>
              <a:t>2</a:t>
            </a:fld>
            <a:endParaRPr lang="en-US" dirty="0"/>
          </a:p>
        </p:txBody>
      </p:sp>
    </p:spTree>
    <p:extLst>
      <p:ext uri="{BB962C8B-B14F-4D97-AF65-F5344CB8AC3E}">
        <p14:creationId xmlns:p14="http://schemas.microsoft.com/office/powerpoint/2010/main" val="17274510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4EEB602-95FC-483A-B12D-216A7AD7EA24}" type="slidenum">
              <a:rPr lang="en-US" smtClean="0"/>
              <a:t>3</a:t>
            </a:fld>
            <a:endParaRPr lang="en-US" dirty="0"/>
          </a:p>
        </p:txBody>
      </p:sp>
    </p:spTree>
    <p:extLst>
      <p:ext uri="{BB962C8B-B14F-4D97-AF65-F5344CB8AC3E}">
        <p14:creationId xmlns:p14="http://schemas.microsoft.com/office/powerpoint/2010/main" val="37438990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F07F282E-55F5-4803-B60F-09BA4600E538}" type="slidenum">
              <a:rPr lang="en-US" smtClean="0"/>
              <a:t>4</a:t>
            </a:fld>
            <a:endParaRPr lang="en-US" dirty="0"/>
          </a:p>
        </p:txBody>
      </p:sp>
    </p:spTree>
    <p:extLst>
      <p:ext uri="{BB962C8B-B14F-4D97-AF65-F5344CB8AC3E}">
        <p14:creationId xmlns:p14="http://schemas.microsoft.com/office/powerpoint/2010/main" val="42002838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F07F282E-55F5-4803-B60F-09BA4600E538}" type="slidenum">
              <a:rPr lang="en-US" smtClean="0"/>
              <a:t>5</a:t>
            </a:fld>
            <a:endParaRPr lang="en-US" dirty="0"/>
          </a:p>
        </p:txBody>
      </p:sp>
    </p:spTree>
    <p:extLst>
      <p:ext uri="{BB962C8B-B14F-4D97-AF65-F5344CB8AC3E}">
        <p14:creationId xmlns:p14="http://schemas.microsoft.com/office/powerpoint/2010/main" val="33124237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4EEB602-95FC-483A-B12D-216A7AD7EA24}" type="slidenum">
              <a:rPr lang="en-US" smtClean="0"/>
              <a:t>6</a:t>
            </a:fld>
            <a:endParaRPr lang="en-US" dirty="0"/>
          </a:p>
        </p:txBody>
      </p:sp>
    </p:spTree>
    <p:extLst>
      <p:ext uri="{BB962C8B-B14F-4D97-AF65-F5344CB8AC3E}">
        <p14:creationId xmlns:p14="http://schemas.microsoft.com/office/powerpoint/2010/main" val="42740283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4EEB602-95FC-483A-B12D-216A7AD7EA24}" type="slidenum">
              <a:rPr lang="en-US" smtClean="0"/>
              <a:t>7</a:t>
            </a:fld>
            <a:endParaRPr lang="en-US" dirty="0"/>
          </a:p>
        </p:txBody>
      </p:sp>
    </p:spTree>
    <p:extLst>
      <p:ext uri="{BB962C8B-B14F-4D97-AF65-F5344CB8AC3E}">
        <p14:creationId xmlns:p14="http://schemas.microsoft.com/office/powerpoint/2010/main" val="21912682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4EEB602-95FC-483A-B12D-216A7AD7EA24}" type="slidenum">
              <a:rPr lang="en-US" smtClean="0"/>
              <a:t>8</a:t>
            </a:fld>
            <a:endParaRPr lang="en-US" dirty="0"/>
          </a:p>
        </p:txBody>
      </p:sp>
    </p:spTree>
    <p:extLst>
      <p:ext uri="{BB962C8B-B14F-4D97-AF65-F5344CB8AC3E}">
        <p14:creationId xmlns:p14="http://schemas.microsoft.com/office/powerpoint/2010/main" val="35725550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4EEB602-95FC-483A-B12D-216A7AD7EA24}" type="slidenum">
              <a:rPr lang="en-US" smtClean="0"/>
              <a:t>9</a:t>
            </a:fld>
            <a:endParaRPr lang="en-US" dirty="0"/>
          </a:p>
        </p:txBody>
      </p:sp>
    </p:spTree>
    <p:extLst>
      <p:ext uri="{BB962C8B-B14F-4D97-AF65-F5344CB8AC3E}">
        <p14:creationId xmlns:p14="http://schemas.microsoft.com/office/powerpoint/2010/main" val="28168604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ED69555-EE48-4B19-812B-4E1068DBF976}"/>
              </a:ext>
            </a:extLst>
          </p:cNvPr>
          <p:cNvSpPr/>
          <p:nvPr/>
        </p:nvSpPr>
        <p:spPr>
          <a:xfrm>
            <a:off x="7573754" y="0"/>
            <a:ext cx="4618246"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57">
            <a:extLst>
              <a:ext uri="{FF2B5EF4-FFF2-40B4-BE49-F238E27FC236}">
                <a16:creationId xmlns:a16="http://schemas.microsoft.com/office/drawing/2014/main" id="{57AEB73D-F521-4B19-820F-12DB6BCC8406}"/>
              </a:ext>
            </a:extLst>
          </p:cNvPr>
          <p:cNvSpPr/>
          <p:nvPr/>
        </p:nvSpPr>
        <p:spPr bwMode="auto">
          <a:xfrm>
            <a:off x="4456113" y="31750"/>
            <a:ext cx="0" cy="1588"/>
          </a:xfrm>
          <a:custGeom>
            <a:avLst/>
            <a:gdLst/>
            <a:ahLst/>
            <a:cxnLst/>
            <a:rect l="0" t="0" r="r" b="b"/>
            <a:pathLst>
              <a:path w="2" h="2">
                <a:moveTo>
                  <a:pt x="0" y="0"/>
                </a:moveTo>
                <a:lnTo>
                  <a:pt x="2" y="0"/>
                </a:lnTo>
                <a:lnTo>
                  <a:pt x="0" y="2"/>
                </a:lnTo>
                <a:lnTo>
                  <a:pt x="0" y="0"/>
                </a:lnTo>
                <a:close/>
              </a:path>
            </a:pathLst>
          </a:custGeom>
          <a:solidFill>
            <a:srgbClr val="30466D"/>
          </a:solidFill>
          <a:ln w="0">
            <a:solidFill>
              <a:srgbClr val="30466D"/>
            </a:solidFill>
            <a:prstDash val="solid"/>
            <a:round/>
            <a:headEnd/>
            <a:tailEnd/>
          </a:ln>
        </p:spPr>
      </p:sp>
      <p:sp>
        <p:nvSpPr>
          <p:cNvPr id="2" name="Title 1"/>
          <p:cNvSpPr>
            <a:spLocks noGrp="1"/>
          </p:cNvSpPr>
          <p:nvPr>
            <p:ph type="ctrTitle"/>
          </p:nvPr>
        </p:nvSpPr>
        <p:spPr>
          <a:xfrm>
            <a:off x="855388" y="863068"/>
            <a:ext cx="6007691" cy="4985916"/>
          </a:xfrm>
        </p:spPr>
        <p:txBody>
          <a:bodyPr anchor="ctr">
            <a:noAutofit/>
          </a:bodyPr>
          <a:lstStyle>
            <a:lvl1pPr algn="l">
              <a:lnSpc>
                <a:spcPct val="125000"/>
              </a:lnSpc>
              <a:defRPr sz="6000" b="0" cap="all" spc="150" baseline="0">
                <a:solidFill>
                  <a:schemeClr val="tx1">
                    <a:lumMod val="75000"/>
                    <a:lumOff val="2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8197352" y="863068"/>
            <a:ext cx="3351729" cy="5120069"/>
          </a:xfrm>
        </p:spPr>
        <p:txBody>
          <a:bodyPr anchor="ctr">
            <a:normAutofit/>
          </a:bodyPr>
          <a:lstStyle>
            <a:lvl1pPr marL="0" indent="0" algn="l">
              <a:lnSpc>
                <a:spcPct val="150000"/>
              </a:lnSpc>
              <a:buNone/>
              <a:defRPr sz="2400" b="0" cap="none" baseline="0">
                <a:solidFill>
                  <a:schemeClr val="tx1">
                    <a:lumMod val="85000"/>
                    <a:lumOff val="1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Rectangle 6">
            <a:extLst>
              <a:ext uri="{FF2B5EF4-FFF2-40B4-BE49-F238E27FC236}">
                <a16:creationId xmlns:a16="http://schemas.microsoft.com/office/drawing/2014/main" id="{6B72EEBA-3A5D-41CE-8465-A45A0F65674E}"/>
              </a:ext>
            </a:extLst>
          </p:cNvPr>
          <p:cNvSpPr/>
          <p:nvPr/>
        </p:nvSpPr>
        <p:spPr>
          <a:xfrm rot="5400000">
            <a:off x="4101215"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Date Placeholder 12">
            <a:extLst>
              <a:ext uri="{FF2B5EF4-FFF2-40B4-BE49-F238E27FC236}">
                <a16:creationId xmlns:a16="http://schemas.microsoft.com/office/drawing/2014/main" id="{79F4CF2F-CDFA-4A37-837C-819D5238EAB4}"/>
              </a:ext>
            </a:extLst>
          </p:cNvPr>
          <p:cNvSpPr>
            <a:spLocks noGrp="1"/>
          </p:cNvSpPr>
          <p:nvPr>
            <p:ph type="dt" sz="half" idx="10"/>
          </p:nvPr>
        </p:nvSpPr>
        <p:spPr>
          <a:xfrm>
            <a:off x="8197353" y="6309360"/>
            <a:ext cx="2151134" cy="457200"/>
          </a:xfrm>
        </p:spPr>
        <p:txBody>
          <a:bodyPr/>
          <a:lstStyle/>
          <a:p>
            <a:r>
              <a:rPr lang="en-US"/>
              <a:t>9/8/20XX</a:t>
            </a:r>
            <a:endParaRPr lang="en-US" dirty="0"/>
          </a:p>
        </p:txBody>
      </p:sp>
      <p:sp>
        <p:nvSpPr>
          <p:cNvPr id="15" name="Footer Placeholder 14">
            <a:extLst>
              <a:ext uri="{FF2B5EF4-FFF2-40B4-BE49-F238E27FC236}">
                <a16:creationId xmlns:a16="http://schemas.microsoft.com/office/drawing/2014/main" id="{CFECE62A-61A4-407D-8F0B-D459CD977C75}"/>
              </a:ext>
            </a:extLst>
          </p:cNvPr>
          <p:cNvSpPr>
            <a:spLocks noGrp="1"/>
          </p:cNvSpPr>
          <p:nvPr>
            <p:ph type="ftr" sz="quarter" idx="11"/>
          </p:nvPr>
        </p:nvSpPr>
        <p:spPr>
          <a:xfrm>
            <a:off x="855388" y="6309360"/>
            <a:ext cx="6007691" cy="457200"/>
          </a:xfrm>
        </p:spPr>
        <p:txBody>
          <a:bodyPr/>
          <a:lstStyle>
            <a:lvl1pPr algn="r">
              <a:defRPr/>
            </a:lvl1pPr>
          </a:lstStyle>
          <a:p>
            <a:r>
              <a:rPr lang="en-US"/>
              <a:t>Presentation Title</a:t>
            </a:r>
            <a:endParaRPr lang="en-US" dirty="0"/>
          </a:p>
        </p:txBody>
      </p:sp>
      <p:sp>
        <p:nvSpPr>
          <p:cNvPr id="27" name="Slide Number Placeholder 26">
            <a:extLst>
              <a:ext uri="{FF2B5EF4-FFF2-40B4-BE49-F238E27FC236}">
                <a16:creationId xmlns:a16="http://schemas.microsoft.com/office/drawing/2014/main" id="{99FE60A9-FE2A-451F-9244-60FCE7FE9AD7}"/>
              </a:ext>
            </a:extLst>
          </p:cNvPr>
          <p:cNvSpPr>
            <a:spLocks noGrp="1"/>
          </p:cNvSpPr>
          <p:nvPr>
            <p:ph type="sldNum" sz="quarter" idx="12"/>
          </p:nvPr>
        </p:nvSpPr>
        <p:spPr/>
        <p:txBody>
          <a:bodyPr/>
          <a:lstStyle/>
          <a:p>
            <a:fld id="{FAEF9944-A4F6-4C59-AEBD-678D6480B8EA}" type="slidenum">
              <a:rPr lang="en-US" smtClean="0"/>
              <a:pPr/>
              <a:t>‹#›</a:t>
            </a:fld>
            <a:endParaRPr lang="en-US" dirty="0"/>
          </a:p>
        </p:txBody>
      </p:sp>
    </p:spTree>
    <p:extLst>
      <p:ext uri="{BB962C8B-B14F-4D97-AF65-F5344CB8AC3E}">
        <p14:creationId xmlns:p14="http://schemas.microsoft.com/office/powerpoint/2010/main" val="4233062062"/>
      </p:ext>
    </p:extLst>
  </p:cSld>
  <p:clrMapOvr>
    <a:masterClrMapping/>
  </p:clrMapOvr>
  <p:hf sldNum="0" hdr="0" ftr="0" dt="0"/>
  <p:extLst>
    <p:ext uri="{DCECCB84-F9BA-43D5-87BE-67443E8EF086}">
      <p15:sldGuideLst xmlns:p15="http://schemas.microsoft.com/office/powerpoint/2012/main">
        <p15:guide id="1" orient="horz" pos="4056">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a:t>9/8/20XX</a:t>
            </a:r>
            <a:endParaRPr lang="en-US" dirty="0"/>
          </a:p>
        </p:txBody>
      </p:sp>
      <p:sp>
        <p:nvSpPr>
          <p:cNvPr id="5" name="Footer Placeholder 4"/>
          <p:cNvSpPr>
            <a:spLocks noGrp="1"/>
          </p:cNvSpPr>
          <p:nvPr>
            <p:ph type="ftr" sz="quarter" idx="11"/>
          </p:nvPr>
        </p:nvSpPr>
        <p:spPr/>
        <p:txBody>
          <a:bodyPr/>
          <a:lstStyle/>
          <a:p>
            <a:r>
              <a:rPr lang="en-US"/>
              <a:t>Presentation Title</a:t>
            </a:r>
            <a:endParaRPr lang="en-US" dirty="0"/>
          </a:p>
        </p:txBody>
      </p:sp>
      <p:sp>
        <p:nvSpPr>
          <p:cNvPr id="6" name="Slide Number Placeholder 5"/>
          <p:cNvSpPr>
            <a:spLocks noGrp="1"/>
          </p:cNvSpPr>
          <p:nvPr>
            <p:ph type="sldNum" sz="quarter" idx="12"/>
          </p:nvPr>
        </p:nvSpPr>
        <p:spPr/>
        <p:txBody>
          <a:bodyPr/>
          <a:lstStyle/>
          <a:p>
            <a:fld id="{FAEF9944-A4F6-4C59-AEBD-678D6480B8EA}" type="slidenum">
              <a:rPr lang="en-US" smtClean="0"/>
              <a:pPr/>
              <a:t>‹#›</a:t>
            </a:fld>
            <a:endParaRPr lang="en-US" dirty="0"/>
          </a:p>
        </p:txBody>
      </p:sp>
    </p:spTree>
    <p:extLst>
      <p:ext uri="{BB962C8B-B14F-4D97-AF65-F5344CB8AC3E}">
        <p14:creationId xmlns:p14="http://schemas.microsoft.com/office/powerpoint/2010/main" val="3335236537"/>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77965" y="507037"/>
            <a:ext cx="1571626" cy="533993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933700" y="524373"/>
            <a:ext cx="5959577" cy="532259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9277965" y="6296615"/>
            <a:ext cx="2505996" cy="365125"/>
          </a:xfrm>
        </p:spPr>
        <p:txBody>
          <a:bodyPr/>
          <a:lstStyle/>
          <a:p>
            <a:r>
              <a:rPr lang="en-US"/>
              <a:t>9/8/20XX</a:t>
            </a:r>
            <a:endParaRPr lang="en-US" dirty="0"/>
          </a:p>
        </p:txBody>
      </p:sp>
      <p:sp>
        <p:nvSpPr>
          <p:cNvPr id="5" name="Footer Placeholder 4"/>
          <p:cNvSpPr>
            <a:spLocks noGrp="1"/>
          </p:cNvSpPr>
          <p:nvPr>
            <p:ph type="ftr" sz="quarter" idx="11"/>
          </p:nvPr>
        </p:nvSpPr>
        <p:spPr>
          <a:xfrm>
            <a:off x="2933699" y="6296615"/>
            <a:ext cx="5959577" cy="365125"/>
          </a:xfrm>
        </p:spPr>
        <p:txBody>
          <a:bodyPr/>
          <a:lstStyle/>
          <a:p>
            <a:r>
              <a:rPr lang="en-US"/>
              <a:t>Presentation Title</a:t>
            </a:r>
            <a:endParaRPr lang="en-US" dirty="0"/>
          </a:p>
        </p:txBody>
      </p:sp>
      <p:sp>
        <p:nvSpPr>
          <p:cNvPr id="6" name="Slide Number Placeholder 5"/>
          <p:cNvSpPr>
            <a:spLocks noGrp="1"/>
          </p:cNvSpPr>
          <p:nvPr>
            <p:ph type="sldNum" sz="quarter" idx="12"/>
          </p:nvPr>
        </p:nvSpPr>
        <p:spPr>
          <a:xfrm rot="5400000">
            <a:off x="8734643" y="2853201"/>
            <a:ext cx="5383267" cy="604269"/>
          </a:xfrm>
        </p:spPr>
        <p:txBody>
          <a:bodyPr/>
          <a:lstStyle>
            <a:lvl1pPr algn="l">
              <a:defRPr/>
            </a:lvl1pPr>
          </a:lstStyle>
          <a:p>
            <a:fld id="{FAEF9944-A4F6-4C59-AEBD-678D6480B8EA}" type="slidenum">
              <a:rPr lang="en-US" smtClean="0"/>
              <a:pPr/>
              <a:t>‹#›</a:t>
            </a:fld>
            <a:endParaRPr lang="en-US" dirty="0"/>
          </a:p>
        </p:txBody>
      </p:sp>
      <p:cxnSp>
        <p:nvCxnSpPr>
          <p:cNvPr id="7" name="Straight Connector 6" title="Rule Line">
            <a:extLst>
              <a:ext uri="{FF2B5EF4-FFF2-40B4-BE49-F238E27FC236}">
                <a16:creationId xmlns:a16="http://schemas.microsoft.com/office/drawing/2014/main" id="{A1005B08-D2D4-455C-AA62-1200E43E7AF9}"/>
              </a:ext>
            </a:extLst>
          </p:cNvPr>
          <p:cNvCxnSpPr/>
          <p:nvPr/>
        </p:nvCxnSpPr>
        <p:spPr>
          <a:xfrm>
            <a:off x="9111582" y="571502"/>
            <a:ext cx="0" cy="5275467"/>
          </a:xfrm>
          <a:prstGeom prst="line">
            <a:avLst/>
          </a:prstGeom>
          <a:ln w="381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32215722"/>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ntent 3">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BF5F5DFA-1BC3-4062-9356-6145C9F7CD56}"/>
              </a:ext>
              <a:ext uri="{C183D7F6-B498-43B3-948B-1728B52AA6E4}">
                <adec:decorative xmlns:adec="http://schemas.microsoft.com/office/drawing/2017/decorative" val="1"/>
              </a:ext>
            </a:extLst>
          </p:cNvPr>
          <p:cNvSpPr/>
          <p:nvPr userDrawn="1"/>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E6B5D461-AEC0-477F-A77A-6227F95A8374}"/>
              </a:ext>
              <a:ext uri="{C183D7F6-B498-43B3-948B-1728B52AA6E4}">
                <adec:decorative xmlns:adec="http://schemas.microsoft.com/office/drawing/2017/decorative" val="1"/>
              </a:ext>
            </a:extLst>
          </p:cNvPr>
          <p:cNvSpPr/>
          <p:nvPr userDrawn="1"/>
        </p:nvSpPr>
        <p:spPr>
          <a:xfrm>
            <a:off x="8175813" y="0"/>
            <a:ext cx="4016188" cy="105654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DE1A041D-DE47-45FA-AC78-CC7FD02571F2}"/>
              </a:ext>
              <a:ext uri="{C183D7F6-B498-43B3-948B-1728B52AA6E4}">
                <adec:decorative xmlns:adec="http://schemas.microsoft.com/office/drawing/2017/decorative" val="1"/>
              </a:ext>
            </a:extLst>
          </p:cNvPr>
          <p:cNvSpPr/>
          <p:nvPr userDrawn="1"/>
        </p:nvSpPr>
        <p:spPr>
          <a:xfrm>
            <a:off x="1525" y="1031500"/>
            <a:ext cx="12188951"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11614254-52EF-4F58-99B1-CDA7C39223C1}"/>
              </a:ext>
              <a:ext uri="{C183D7F6-B498-43B3-948B-1728B52AA6E4}">
                <adec:decorative xmlns:adec="http://schemas.microsoft.com/office/drawing/2017/decorative" val="1"/>
              </a:ext>
            </a:extLst>
          </p:cNvPr>
          <p:cNvSpPr/>
          <p:nvPr userDrawn="1"/>
        </p:nvSpPr>
        <p:spPr>
          <a:xfrm>
            <a:off x="-9134" y="1095508"/>
            <a:ext cx="8203482" cy="5016893"/>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1">
            <a:extLst>
              <a:ext uri="{FF2B5EF4-FFF2-40B4-BE49-F238E27FC236}">
                <a16:creationId xmlns:a16="http://schemas.microsoft.com/office/drawing/2014/main" id="{BD3B3ABA-0408-41EA-935D-D4F4586AA840}"/>
              </a:ext>
            </a:extLst>
          </p:cNvPr>
          <p:cNvSpPr>
            <a:spLocks noGrp="1"/>
          </p:cNvSpPr>
          <p:nvPr>
            <p:ph type="title" hasCustomPrompt="1"/>
          </p:nvPr>
        </p:nvSpPr>
        <p:spPr>
          <a:xfrm>
            <a:off x="787178" y="1361923"/>
            <a:ext cx="6623040" cy="1421898"/>
          </a:xfrm>
        </p:spPr>
        <p:txBody>
          <a:bodyPr anchor="b" anchorCtr="0">
            <a:noAutofit/>
          </a:bodyPr>
          <a:lstStyle>
            <a:lvl1pPr>
              <a:lnSpc>
                <a:spcPct val="100000"/>
              </a:lnSpc>
              <a:defRPr sz="3200"/>
            </a:lvl1pPr>
          </a:lstStyle>
          <a:p>
            <a:r>
              <a:rPr lang="en-US" dirty="0"/>
              <a:t>Click to add title</a:t>
            </a:r>
          </a:p>
        </p:txBody>
      </p:sp>
      <p:sp>
        <p:nvSpPr>
          <p:cNvPr id="3" name="Content Placeholder 2">
            <a:extLst>
              <a:ext uri="{FF2B5EF4-FFF2-40B4-BE49-F238E27FC236}">
                <a16:creationId xmlns:a16="http://schemas.microsoft.com/office/drawing/2014/main" id="{C40EA5BF-04A6-2B17-0703-8419C4DB97FF}"/>
              </a:ext>
            </a:extLst>
          </p:cNvPr>
          <p:cNvSpPr>
            <a:spLocks noGrp="1"/>
          </p:cNvSpPr>
          <p:nvPr>
            <p:ph sz="quarter" idx="14" hasCustomPrompt="1"/>
          </p:nvPr>
        </p:nvSpPr>
        <p:spPr>
          <a:xfrm>
            <a:off x="787399" y="2916772"/>
            <a:ext cx="6622819" cy="2852639"/>
          </a:xfrm>
        </p:spPr>
        <p:txBody>
          <a:bodyPr anchor="t"/>
          <a:lstStyle>
            <a:lvl1pPr marL="0" indent="0">
              <a:lnSpc>
                <a:spcPct val="125000"/>
              </a:lnSpc>
              <a:spcAft>
                <a:spcPts val="600"/>
              </a:spcAft>
              <a:buNone/>
              <a:defRPr sz="2000" b="0"/>
            </a:lvl1pPr>
            <a:lvl2pPr>
              <a:lnSpc>
                <a:spcPct val="125000"/>
              </a:lnSpc>
              <a:spcAft>
                <a:spcPts val="600"/>
              </a:spcAft>
              <a:defRPr/>
            </a:lvl2pPr>
            <a:lvl3pPr>
              <a:lnSpc>
                <a:spcPct val="125000"/>
              </a:lnSpc>
              <a:spcAft>
                <a:spcPts val="600"/>
              </a:spcAft>
              <a:defRPr/>
            </a:lvl3pPr>
            <a:lvl4pPr>
              <a:lnSpc>
                <a:spcPct val="125000"/>
              </a:lnSpc>
              <a:spcAft>
                <a:spcPts val="600"/>
              </a:spcAft>
              <a:defRPr/>
            </a:lvl4pPr>
            <a:lvl5pPr>
              <a:lnSpc>
                <a:spcPct val="125000"/>
              </a:lnSpc>
              <a:spcAft>
                <a:spcPts val="600"/>
              </a:spcAft>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Rectangle 13">
            <a:extLst>
              <a:ext uri="{FF2B5EF4-FFF2-40B4-BE49-F238E27FC236}">
                <a16:creationId xmlns:a16="http://schemas.microsoft.com/office/drawing/2014/main" id="{1837301C-2B9B-4119-9002-BD6DB2AB87FB}"/>
              </a:ext>
              <a:ext uri="{C183D7F6-B498-43B3-948B-1728B52AA6E4}">
                <adec:decorative xmlns:adec="http://schemas.microsoft.com/office/drawing/2017/decorative" val="1"/>
              </a:ext>
            </a:extLst>
          </p:cNvPr>
          <p:cNvSpPr/>
          <p:nvPr userDrawn="1"/>
        </p:nvSpPr>
        <p:spPr>
          <a:xfrm>
            <a:off x="-1" y="6144405"/>
            <a:ext cx="8150087" cy="71359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BD12738D-D0ED-4899-A01C-42439B5B3E64}"/>
              </a:ext>
              <a:ext uri="{C183D7F6-B498-43B3-948B-1728B52AA6E4}">
                <adec:decorative xmlns:adec="http://schemas.microsoft.com/office/drawing/2017/decorative" val="1"/>
              </a:ext>
            </a:extLst>
          </p:cNvPr>
          <p:cNvSpPr/>
          <p:nvPr userDrawn="1"/>
        </p:nvSpPr>
        <p:spPr>
          <a:xfrm>
            <a:off x="8206532" y="6167615"/>
            <a:ext cx="3982418" cy="690385"/>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5EED261D-45B9-40C1-8341-8B8B796E8AE2}"/>
              </a:ext>
              <a:ext uri="{C183D7F6-B498-43B3-948B-1728B52AA6E4}">
                <adec:decorative xmlns:adec="http://schemas.microsoft.com/office/drawing/2017/decorative" val="1"/>
              </a:ext>
            </a:extLst>
          </p:cNvPr>
          <p:cNvSpPr/>
          <p:nvPr userDrawn="1"/>
        </p:nvSpPr>
        <p:spPr>
          <a:xfrm>
            <a:off x="1525" y="6112401"/>
            <a:ext cx="12188951"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Footer Placeholder 7">
            <a:extLst>
              <a:ext uri="{FF2B5EF4-FFF2-40B4-BE49-F238E27FC236}">
                <a16:creationId xmlns:a16="http://schemas.microsoft.com/office/drawing/2014/main" id="{182CF530-D736-4104-8678-850EEDF997E6}"/>
              </a:ext>
            </a:extLst>
          </p:cNvPr>
          <p:cNvSpPr>
            <a:spLocks noGrp="1"/>
          </p:cNvSpPr>
          <p:nvPr>
            <p:ph type="ftr" sz="quarter" idx="11"/>
          </p:nvPr>
        </p:nvSpPr>
        <p:spPr>
          <a:xfrm>
            <a:off x="787178" y="6309360"/>
            <a:ext cx="6623040" cy="457200"/>
          </a:xfrm>
        </p:spPr>
        <p:txBody>
          <a:bodyPr/>
          <a:lstStyle>
            <a:lvl1pPr>
              <a:defRPr>
                <a:solidFill>
                  <a:schemeClr val="bg1"/>
                </a:solidFill>
              </a:defRPr>
            </a:lvl1pPr>
          </a:lstStyle>
          <a:p>
            <a:r>
              <a:rPr lang="en-US" dirty="0"/>
              <a:t>Presentation Title</a:t>
            </a:r>
          </a:p>
        </p:txBody>
      </p:sp>
      <p:sp>
        <p:nvSpPr>
          <p:cNvPr id="19" name="Date Placeholder 5">
            <a:extLst>
              <a:ext uri="{FF2B5EF4-FFF2-40B4-BE49-F238E27FC236}">
                <a16:creationId xmlns:a16="http://schemas.microsoft.com/office/drawing/2014/main" id="{8DEDB7CE-711E-4E43-9450-4C7BECE2FCFC}"/>
              </a:ext>
            </a:extLst>
          </p:cNvPr>
          <p:cNvSpPr>
            <a:spLocks noGrp="1"/>
          </p:cNvSpPr>
          <p:nvPr>
            <p:ph type="dt" sz="half" idx="10"/>
          </p:nvPr>
        </p:nvSpPr>
        <p:spPr>
          <a:xfrm>
            <a:off x="8379537" y="6309360"/>
            <a:ext cx="1885598" cy="457200"/>
          </a:xfrm>
        </p:spPr>
        <p:txBody>
          <a:bodyPr/>
          <a:lstStyle/>
          <a:p>
            <a:r>
              <a:rPr lang="en-US" dirty="0"/>
              <a:t>9/8/20XX</a:t>
            </a:r>
          </a:p>
        </p:txBody>
      </p:sp>
      <p:sp>
        <p:nvSpPr>
          <p:cNvPr id="20" name="Slide Number Placeholder 9">
            <a:extLst>
              <a:ext uri="{FF2B5EF4-FFF2-40B4-BE49-F238E27FC236}">
                <a16:creationId xmlns:a16="http://schemas.microsoft.com/office/drawing/2014/main" id="{F5D9588C-9E6B-42F6-8B42-D18388626ACB}"/>
              </a:ext>
            </a:extLst>
          </p:cNvPr>
          <p:cNvSpPr>
            <a:spLocks noGrp="1"/>
          </p:cNvSpPr>
          <p:nvPr>
            <p:ph type="sldNum" sz="quarter" idx="12"/>
          </p:nvPr>
        </p:nvSpPr>
        <p:spPr>
          <a:xfrm>
            <a:off x="10569202" y="6309360"/>
            <a:ext cx="979879" cy="457200"/>
          </a:xfrm>
        </p:spPr>
        <p:txBody>
          <a:bodyPr/>
          <a:lstStyle>
            <a:lvl1pPr>
              <a:defRPr sz="1200" b="0"/>
            </a:lvl1pPr>
          </a:lstStyle>
          <a:p>
            <a:fld id="{FAEF9944-A4F6-4C59-AEBD-678D6480B8EA}" type="slidenum">
              <a:rPr lang="en-US" smtClean="0"/>
              <a:pPr/>
              <a:t>‹#›</a:t>
            </a:fld>
            <a:endParaRPr lang="en-US" dirty="0"/>
          </a:p>
        </p:txBody>
      </p:sp>
      <p:sp>
        <p:nvSpPr>
          <p:cNvPr id="18" name="Rectangle 17">
            <a:extLst>
              <a:ext uri="{FF2B5EF4-FFF2-40B4-BE49-F238E27FC236}">
                <a16:creationId xmlns:a16="http://schemas.microsoft.com/office/drawing/2014/main" id="{3E23953F-BF80-48E0-8282-62907D6C29C6}"/>
              </a:ext>
              <a:ext uri="{C183D7F6-B498-43B3-948B-1728B52AA6E4}">
                <adec:decorative xmlns:adec="http://schemas.microsoft.com/office/drawing/2017/decorative" val="1"/>
              </a:ext>
            </a:extLst>
          </p:cNvPr>
          <p:cNvSpPr/>
          <p:nvPr userDrawn="1"/>
        </p:nvSpPr>
        <p:spPr>
          <a:xfrm>
            <a:off x="8142523" y="0"/>
            <a:ext cx="6400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BD79D74E-6357-D3E7-30C0-09B4B82BA321}"/>
              </a:ext>
              <a:ext uri="{C183D7F6-B498-43B3-948B-1728B52AA6E4}">
                <adec:decorative xmlns:adec="http://schemas.microsoft.com/office/drawing/2017/decorative" val="1"/>
              </a:ext>
            </a:extLst>
          </p:cNvPr>
          <p:cNvSpPr/>
          <p:nvPr userDrawn="1"/>
        </p:nvSpPr>
        <p:spPr>
          <a:xfrm>
            <a:off x="8203482" y="1095507"/>
            <a:ext cx="3997653" cy="501689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075342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Title + Picture">
    <p:spTree>
      <p:nvGrpSpPr>
        <p:cNvPr id="1" name=""/>
        <p:cNvGrpSpPr/>
        <p:nvPr/>
      </p:nvGrpSpPr>
      <p:grpSpPr>
        <a:xfrm>
          <a:off x="0" y="0"/>
          <a:ext cx="0" cy="0"/>
          <a:chOff x="0" y="0"/>
          <a:chExt cx="0" cy="0"/>
        </a:xfrm>
      </p:grpSpPr>
      <p:sp useBgFill="1">
        <p:nvSpPr>
          <p:cNvPr id="52" name="Rectangle 51">
            <a:extLst>
              <a:ext uri="{FF2B5EF4-FFF2-40B4-BE49-F238E27FC236}">
                <a16:creationId xmlns:a16="http://schemas.microsoft.com/office/drawing/2014/main" id="{EA8D8870-8337-4ABD-9EA6-3D5AAB7E42D9}"/>
              </a:ext>
              <a:ext uri="{C183D7F6-B498-43B3-948B-1728B52AA6E4}">
                <adec:decorative xmlns:adec="http://schemas.microsoft.com/office/drawing/2017/decorative" val="1"/>
              </a:ext>
            </a:extLst>
          </p:cNvPr>
          <p:cNvSpPr/>
          <p:nvPr userDrawn="1"/>
        </p:nvSpPr>
        <p:spPr>
          <a:xfrm flipH="1">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Rectangle 52">
            <a:extLst>
              <a:ext uri="{FF2B5EF4-FFF2-40B4-BE49-F238E27FC236}">
                <a16:creationId xmlns:a16="http://schemas.microsoft.com/office/drawing/2014/main" id="{BAC3B2DB-2CCA-4BD4-8D63-98257049E273}"/>
              </a:ext>
              <a:ext uri="{C183D7F6-B498-43B3-948B-1728B52AA6E4}">
                <adec:decorative xmlns:adec="http://schemas.microsoft.com/office/drawing/2017/decorative" val="1"/>
              </a:ext>
            </a:extLst>
          </p:cNvPr>
          <p:cNvSpPr/>
          <p:nvPr userDrawn="1"/>
        </p:nvSpPr>
        <p:spPr>
          <a:xfrm>
            <a:off x="1" y="825689"/>
            <a:ext cx="7685728" cy="374154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Title 1">
            <a:extLst>
              <a:ext uri="{FF2B5EF4-FFF2-40B4-BE49-F238E27FC236}">
                <a16:creationId xmlns:a16="http://schemas.microsoft.com/office/drawing/2014/main" id="{324DAAC3-FA37-4838-A298-327679F99F8A}"/>
              </a:ext>
            </a:extLst>
          </p:cNvPr>
          <p:cNvSpPr>
            <a:spLocks noGrp="1"/>
          </p:cNvSpPr>
          <p:nvPr>
            <p:ph type="ctrTitle" hasCustomPrompt="1"/>
          </p:nvPr>
        </p:nvSpPr>
        <p:spPr>
          <a:xfrm>
            <a:off x="1386630" y="825687"/>
            <a:ext cx="5957384" cy="3741551"/>
          </a:xfrm>
        </p:spPr>
        <p:txBody>
          <a:bodyPr tIns="182880" anchor="ctr" anchorCtr="0">
            <a:noAutofit/>
          </a:bodyPr>
          <a:lstStyle>
            <a:lvl1pPr>
              <a:lnSpc>
                <a:spcPct val="100000"/>
              </a:lnSpc>
              <a:defRPr sz="4000" cap="all" baseline="0">
                <a:solidFill>
                  <a:schemeClr val="bg1"/>
                </a:solidFill>
              </a:defRPr>
            </a:lvl1pPr>
          </a:lstStyle>
          <a:p>
            <a:r>
              <a:rPr lang="en-US" sz="4400" dirty="0">
                <a:solidFill>
                  <a:schemeClr val="bg1"/>
                </a:solidFill>
              </a:rPr>
              <a:t>CLICK TO ADD TITLE</a:t>
            </a:r>
          </a:p>
        </p:txBody>
      </p:sp>
      <p:sp>
        <p:nvSpPr>
          <p:cNvPr id="56" name="Rectangle 55">
            <a:extLst>
              <a:ext uri="{FF2B5EF4-FFF2-40B4-BE49-F238E27FC236}">
                <a16:creationId xmlns:a16="http://schemas.microsoft.com/office/drawing/2014/main" id="{FB792E4C-AD3B-4E88-8540-E75759746368}"/>
              </a:ext>
              <a:ext uri="{C183D7F6-B498-43B3-948B-1728B52AA6E4}">
                <adec:decorative xmlns:adec="http://schemas.microsoft.com/office/drawing/2017/decorative" val="1"/>
              </a:ext>
            </a:extLst>
          </p:cNvPr>
          <p:cNvSpPr/>
          <p:nvPr userDrawn="1"/>
        </p:nvSpPr>
        <p:spPr>
          <a:xfrm>
            <a:off x="-1" y="889696"/>
            <a:ext cx="1070775" cy="36013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Rectangle 56">
            <a:extLst>
              <a:ext uri="{FF2B5EF4-FFF2-40B4-BE49-F238E27FC236}">
                <a16:creationId xmlns:a16="http://schemas.microsoft.com/office/drawing/2014/main" id="{6A32632F-9ED1-4328-BBE3-B4E014156A29}"/>
              </a:ext>
              <a:ext uri="{C183D7F6-B498-43B3-948B-1728B52AA6E4}">
                <adec:decorative xmlns:adec="http://schemas.microsoft.com/office/drawing/2017/decorative" val="1"/>
              </a:ext>
            </a:extLst>
          </p:cNvPr>
          <p:cNvSpPr/>
          <p:nvPr userDrawn="1"/>
        </p:nvSpPr>
        <p:spPr>
          <a:xfrm rot="5400000">
            <a:off x="-2365125"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Picture Placeholder 64">
            <a:extLst>
              <a:ext uri="{FF2B5EF4-FFF2-40B4-BE49-F238E27FC236}">
                <a16:creationId xmlns:a16="http://schemas.microsoft.com/office/drawing/2014/main" id="{D60E3C33-714C-4528-93A6-4470C3E89AE4}"/>
              </a:ext>
            </a:extLst>
          </p:cNvPr>
          <p:cNvSpPr>
            <a:spLocks noGrp="1"/>
          </p:cNvSpPr>
          <p:nvPr>
            <p:ph type="pic" sz="quarter" idx="13"/>
          </p:nvPr>
        </p:nvSpPr>
        <p:spPr>
          <a:xfrm>
            <a:off x="7710836" y="-2"/>
            <a:ext cx="4481164" cy="6858002"/>
          </a:xfrm>
          <a:custGeom>
            <a:avLst/>
            <a:gdLst>
              <a:gd name="connsiteX0" fmla="*/ 0 w 5332064"/>
              <a:gd name="connsiteY0" fmla="*/ 0 h 6858002"/>
              <a:gd name="connsiteX1" fmla="*/ 5332064 w 5332064"/>
              <a:gd name="connsiteY1" fmla="*/ 0 h 6858002"/>
              <a:gd name="connsiteX2" fmla="*/ 5332064 w 5332064"/>
              <a:gd name="connsiteY2" fmla="*/ 6858002 h 6858002"/>
              <a:gd name="connsiteX3" fmla="*/ 0 w 5332064"/>
              <a:gd name="connsiteY3" fmla="*/ 6858002 h 6858002"/>
            </a:gdLst>
            <a:ahLst/>
            <a:cxnLst>
              <a:cxn ang="0">
                <a:pos x="connsiteX0" y="connsiteY0"/>
              </a:cxn>
              <a:cxn ang="0">
                <a:pos x="connsiteX1" y="connsiteY1"/>
              </a:cxn>
              <a:cxn ang="0">
                <a:pos x="connsiteX2" y="connsiteY2"/>
              </a:cxn>
              <a:cxn ang="0">
                <a:pos x="connsiteX3" y="connsiteY3"/>
              </a:cxn>
            </a:cxnLst>
            <a:rect l="l" t="t" r="r" b="b"/>
            <a:pathLst>
              <a:path w="5332064" h="6858002">
                <a:moveTo>
                  <a:pt x="0" y="0"/>
                </a:moveTo>
                <a:lnTo>
                  <a:pt x="5332064" y="0"/>
                </a:lnTo>
                <a:lnTo>
                  <a:pt x="5332064" y="6858002"/>
                </a:lnTo>
                <a:lnTo>
                  <a:pt x="0" y="6858002"/>
                </a:lnTo>
                <a:close/>
              </a:path>
            </a:pathLst>
          </a:custGeom>
        </p:spPr>
        <p:txBody>
          <a:bodyPr wrap="square" anchor="t">
            <a:noAutofit/>
          </a:bodyPr>
          <a:lstStyle>
            <a:lvl1pPr marL="0" indent="0" algn="ctr">
              <a:buNone/>
              <a:defRPr sz="1400"/>
            </a:lvl1pPr>
          </a:lstStyle>
          <a:p>
            <a:r>
              <a:rPr lang="en-US"/>
              <a:t>Click icon to add picture</a:t>
            </a:r>
            <a:endParaRPr lang="en-US" dirty="0"/>
          </a:p>
        </p:txBody>
      </p:sp>
      <p:sp>
        <p:nvSpPr>
          <p:cNvPr id="59" name="Rectangle 58">
            <a:extLst>
              <a:ext uri="{FF2B5EF4-FFF2-40B4-BE49-F238E27FC236}">
                <a16:creationId xmlns:a16="http://schemas.microsoft.com/office/drawing/2014/main" id="{EA124D3C-01E3-4B96-BDF0-54851D1739D0}"/>
              </a:ext>
              <a:ext uri="{C183D7F6-B498-43B3-948B-1728B52AA6E4}">
                <adec:decorative xmlns:adec="http://schemas.microsoft.com/office/drawing/2017/decorative" val="1"/>
              </a:ext>
            </a:extLst>
          </p:cNvPr>
          <p:cNvSpPr/>
          <p:nvPr userDrawn="1"/>
        </p:nvSpPr>
        <p:spPr>
          <a:xfrm rot="5400000">
            <a:off x="4249831"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991430795"/>
      </p:ext>
    </p:extLst>
  </p:cSld>
  <p:clrMapOvr>
    <a:masterClrMapping/>
  </p:clrMapOvr>
  <p:extLst>
    <p:ext uri="{DCECCB84-F9BA-43D5-87BE-67443E8EF086}">
      <p15:sldGuideLst xmlns:p15="http://schemas.microsoft.com/office/powerpoint/2012/main">
        <p15:guide id="1" orient="horz" pos="405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 Subtitle + Picture">
    <p:spTree>
      <p:nvGrpSpPr>
        <p:cNvPr id="1" name=""/>
        <p:cNvGrpSpPr/>
        <p:nvPr/>
      </p:nvGrpSpPr>
      <p:grpSpPr>
        <a:xfrm>
          <a:off x="0" y="0"/>
          <a:ext cx="0" cy="0"/>
          <a:chOff x="0" y="0"/>
          <a:chExt cx="0" cy="0"/>
        </a:xfrm>
      </p:grpSpPr>
      <p:sp useBgFill="1">
        <p:nvSpPr>
          <p:cNvPr id="24" name="Rectangle 23">
            <a:extLst>
              <a:ext uri="{FF2B5EF4-FFF2-40B4-BE49-F238E27FC236}">
                <a16:creationId xmlns:a16="http://schemas.microsoft.com/office/drawing/2014/main" id="{E7E77A60-3019-43AE-AA38-E130C04CFD8D}"/>
              </a:ext>
              <a:ext uri="{C183D7F6-B498-43B3-948B-1728B52AA6E4}">
                <adec:decorative xmlns:adec="http://schemas.microsoft.com/office/drawing/2017/decorative" val="1"/>
              </a:ext>
            </a:extLst>
          </p:cNvPr>
          <p:cNvSpPr/>
          <p:nvPr userDrawn="1"/>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3FDBF0FB-88D2-4271-BFAF-D129CF8C2F68}"/>
              </a:ext>
              <a:ext uri="{C183D7F6-B498-43B3-948B-1728B52AA6E4}">
                <adec:decorative xmlns:adec="http://schemas.microsoft.com/office/drawing/2017/decorative" val="1"/>
              </a:ext>
            </a:extLst>
          </p:cNvPr>
          <p:cNvSpPr/>
          <p:nvPr userDrawn="1"/>
        </p:nvSpPr>
        <p:spPr>
          <a:xfrm>
            <a:off x="6410325" y="-4078"/>
            <a:ext cx="5787773" cy="105654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862B807B-6DFA-471C-B675-016416207F0E}"/>
              </a:ext>
              <a:ext uri="{C183D7F6-B498-43B3-948B-1728B52AA6E4}">
                <adec:decorative xmlns:adec="http://schemas.microsoft.com/office/drawing/2017/decorative" val="1"/>
              </a:ext>
            </a:extLst>
          </p:cNvPr>
          <p:cNvSpPr/>
          <p:nvPr userDrawn="1"/>
        </p:nvSpPr>
        <p:spPr>
          <a:xfrm>
            <a:off x="1524" y="1031500"/>
            <a:ext cx="12190475" cy="64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0555D4C0-9882-489D-AD77-A9F38B3784A6}"/>
              </a:ext>
              <a:ext uri="{C183D7F6-B498-43B3-948B-1728B52AA6E4}">
                <adec:decorative xmlns:adec="http://schemas.microsoft.com/office/drawing/2017/decorative" val="1"/>
              </a:ext>
            </a:extLst>
          </p:cNvPr>
          <p:cNvSpPr/>
          <p:nvPr userDrawn="1"/>
        </p:nvSpPr>
        <p:spPr>
          <a:xfrm>
            <a:off x="6446677" y="1095508"/>
            <a:ext cx="5742273" cy="5016893"/>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D68EC5ED-FCAE-682A-C050-58786819ECD3}"/>
              </a:ext>
            </a:extLst>
          </p:cNvPr>
          <p:cNvSpPr>
            <a:spLocks noGrp="1"/>
          </p:cNvSpPr>
          <p:nvPr>
            <p:ph type="title"/>
          </p:nvPr>
        </p:nvSpPr>
        <p:spPr>
          <a:xfrm>
            <a:off x="6757416" y="1316736"/>
            <a:ext cx="5120640" cy="3392424"/>
          </a:xfrm>
        </p:spPr>
        <p:txBody>
          <a:bodyPr anchor="b"/>
          <a:lstStyle>
            <a:lvl1pPr>
              <a:lnSpc>
                <a:spcPct val="100000"/>
              </a:lnSpc>
              <a:defRPr/>
            </a:lvl1pPr>
          </a:lstStyle>
          <a:p>
            <a:r>
              <a:rPr lang="en-US"/>
              <a:t>Click to edit Master title style</a:t>
            </a:r>
          </a:p>
        </p:txBody>
      </p:sp>
      <p:sp>
        <p:nvSpPr>
          <p:cNvPr id="30" name="Subtitle 2">
            <a:extLst>
              <a:ext uri="{FF2B5EF4-FFF2-40B4-BE49-F238E27FC236}">
                <a16:creationId xmlns:a16="http://schemas.microsoft.com/office/drawing/2014/main" id="{15C8BDC7-F09C-40A3-B14E-9A49781EE6CE}"/>
              </a:ext>
            </a:extLst>
          </p:cNvPr>
          <p:cNvSpPr>
            <a:spLocks noGrp="1"/>
          </p:cNvSpPr>
          <p:nvPr>
            <p:ph type="subTitle" idx="1" hasCustomPrompt="1"/>
          </p:nvPr>
        </p:nvSpPr>
        <p:spPr>
          <a:xfrm>
            <a:off x="6749828" y="4816366"/>
            <a:ext cx="5125300" cy="1068929"/>
          </a:xfrm>
        </p:spPr>
        <p:txBody>
          <a:bodyPr anchor="t" anchorCtr="0">
            <a:noAutofit/>
          </a:bodyPr>
          <a:lstStyle>
            <a:lvl1pPr marL="0" indent="0">
              <a:lnSpc>
                <a:spcPct val="100000"/>
              </a:lnSpc>
              <a:buNone/>
              <a:defRPr sz="2000" b="0"/>
            </a:lvl1pPr>
          </a:lstStyle>
          <a:p>
            <a:r>
              <a:rPr lang="en-US" sz="2000" dirty="0">
                <a:solidFill>
                  <a:schemeClr val="tx2"/>
                </a:solidFill>
              </a:rPr>
              <a:t>Click to add subtitle</a:t>
            </a:r>
          </a:p>
        </p:txBody>
      </p:sp>
      <p:sp>
        <p:nvSpPr>
          <p:cNvPr id="40" name="Picture Placeholder 38">
            <a:extLst>
              <a:ext uri="{FF2B5EF4-FFF2-40B4-BE49-F238E27FC236}">
                <a16:creationId xmlns:a16="http://schemas.microsoft.com/office/drawing/2014/main" id="{AB2070F4-085F-4F8D-A1E8-A58E5F8F0687}"/>
              </a:ext>
            </a:extLst>
          </p:cNvPr>
          <p:cNvSpPr>
            <a:spLocks noGrp="1"/>
          </p:cNvSpPr>
          <p:nvPr>
            <p:ph type="pic" sz="quarter" idx="13"/>
          </p:nvPr>
        </p:nvSpPr>
        <p:spPr>
          <a:xfrm>
            <a:off x="-6099" y="1095509"/>
            <a:ext cx="6391656" cy="5016892"/>
          </a:xfrm>
        </p:spPr>
        <p:txBody>
          <a:bodyPr anchor="t">
            <a:normAutofit/>
          </a:bodyPr>
          <a:lstStyle>
            <a:lvl1pPr marL="0" indent="0" algn="ctr">
              <a:buNone/>
              <a:defRPr sz="1400"/>
            </a:lvl1pPr>
          </a:lstStyle>
          <a:p>
            <a:r>
              <a:rPr lang="en-US"/>
              <a:t>Click icon to add picture</a:t>
            </a:r>
            <a:endParaRPr lang="en-US" dirty="0"/>
          </a:p>
        </p:txBody>
      </p:sp>
      <p:sp>
        <p:nvSpPr>
          <p:cNvPr id="32" name="Rectangle 31">
            <a:extLst>
              <a:ext uri="{FF2B5EF4-FFF2-40B4-BE49-F238E27FC236}">
                <a16:creationId xmlns:a16="http://schemas.microsoft.com/office/drawing/2014/main" id="{247A5DB4-1ED7-4630-89AF-F1802E44EF89}"/>
              </a:ext>
              <a:ext uri="{C183D7F6-B498-43B3-948B-1728B52AA6E4}">
                <adec:decorative xmlns:adec="http://schemas.microsoft.com/office/drawing/2017/decorative" val="1"/>
              </a:ext>
            </a:extLst>
          </p:cNvPr>
          <p:cNvSpPr/>
          <p:nvPr userDrawn="1"/>
        </p:nvSpPr>
        <p:spPr>
          <a:xfrm>
            <a:off x="0" y="6144405"/>
            <a:ext cx="6446677" cy="71359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6E5D4012-4107-490F-A369-EA7063242A98}"/>
              </a:ext>
              <a:ext uri="{C183D7F6-B498-43B3-948B-1728B52AA6E4}">
                <adec:decorative xmlns:adec="http://schemas.microsoft.com/office/drawing/2017/decorative" val="1"/>
              </a:ext>
            </a:extLst>
          </p:cNvPr>
          <p:cNvSpPr/>
          <p:nvPr userDrawn="1"/>
        </p:nvSpPr>
        <p:spPr>
          <a:xfrm>
            <a:off x="6446677" y="6167615"/>
            <a:ext cx="5742273" cy="690385"/>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Rectangle 33">
            <a:extLst>
              <a:ext uri="{FF2B5EF4-FFF2-40B4-BE49-F238E27FC236}">
                <a16:creationId xmlns:a16="http://schemas.microsoft.com/office/drawing/2014/main" id="{795C79E2-9EA5-4713-B4AF-0E4572CFFA2F}"/>
              </a:ext>
              <a:ext uri="{C183D7F6-B498-43B3-948B-1728B52AA6E4}">
                <adec:decorative xmlns:adec="http://schemas.microsoft.com/office/drawing/2017/decorative" val="1"/>
              </a:ext>
            </a:extLst>
          </p:cNvPr>
          <p:cNvSpPr/>
          <p:nvPr userDrawn="1"/>
        </p:nvSpPr>
        <p:spPr>
          <a:xfrm>
            <a:off x="1524" y="6112249"/>
            <a:ext cx="12190475" cy="6416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a:extLst>
              <a:ext uri="{FF2B5EF4-FFF2-40B4-BE49-F238E27FC236}">
                <a16:creationId xmlns:a16="http://schemas.microsoft.com/office/drawing/2014/main" id="{274C09E2-06F0-4230-8DAD-A0DBF01F8603}"/>
              </a:ext>
              <a:ext uri="{C183D7F6-B498-43B3-948B-1728B52AA6E4}">
                <adec:decorative xmlns:adec="http://schemas.microsoft.com/office/drawing/2017/decorative" val="1"/>
              </a:ext>
            </a:extLst>
          </p:cNvPr>
          <p:cNvSpPr/>
          <p:nvPr userDrawn="1"/>
        </p:nvSpPr>
        <p:spPr>
          <a:xfrm>
            <a:off x="6379494" y="0"/>
            <a:ext cx="64008"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007427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Content + Picture">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5C341663-7159-49AD-AAF3-4B3C490D8123}"/>
              </a:ext>
              <a:ext uri="{C183D7F6-B498-43B3-948B-1728B52AA6E4}">
                <adec:decorative xmlns:adec="http://schemas.microsoft.com/office/drawing/2017/decorative" val="1"/>
              </a:ext>
            </a:extLst>
          </p:cNvPr>
          <p:cNvSpPr/>
          <p:nvPr userDrawn="1"/>
        </p:nvSpPr>
        <p:spPr>
          <a:xfrm flipH="1">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20F2EB12-394C-40E4-9186-CBD6635B5DA9}"/>
              </a:ext>
              <a:ext uri="{C183D7F6-B498-43B3-948B-1728B52AA6E4}">
                <adec:decorative xmlns:adec="http://schemas.microsoft.com/office/drawing/2017/decorative" val="1"/>
              </a:ext>
            </a:extLst>
          </p:cNvPr>
          <p:cNvSpPr/>
          <p:nvPr userDrawn="1"/>
        </p:nvSpPr>
        <p:spPr>
          <a:xfrm>
            <a:off x="4677552" y="0"/>
            <a:ext cx="7514448"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Title 1">
            <a:extLst>
              <a:ext uri="{FF2B5EF4-FFF2-40B4-BE49-F238E27FC236}">
                <a16:creationId xmlns:a16="http://schemas.microsoft.com/office/drawing/2014/main" id="{53F9468C-8821-4670-9C7C-78E7D75861AD}"/>
              </a:ext>
            </a:extLst>
          </p:cNvPr>
          <p:cNvSpPr>
            <a:spLocks noGrp="1"/>
          </p:cNvSpPr>
          <p:nvPr>
            <p:ph type="title" hasCustomPrompt="1"/>
          </p:nvPr>
        </p:nvSpPr>
        <p:spPr>
          <a:xfrm>
            <a:off x="5141023" y="167463"/>
            <a:ext cx="6408058" cy="1580890"/>
          </a:xfrm>
        </p:spPr>
        <p:txBody>
          <a:bodyPr anchor="b" anchorCtr="0">
            <a:noAutofit/>
          </a:bodyPr>
          <a:lstStyle>
            <a:lvl1pPr>
              <a:lnSpc>
                <a:spcPct val="100000"/>
              </a:lnSpc>
              <a:defRPr sz="3200"/>
            </a:lvl1pPr>
          </a:lstStyle>
          <a:p>
            <a:r>
              <a:rPr lang="en-US" dirty="0"/>
              <a:t>Click to add title</a:t>
            </a:r>
          </a:p>
        </p:txBody>
      </p:sp>
      <p:sp>
        <p:nvSpPr>
          <p:cNvPr id="4" name="Content Placeholder 3">
            <a:extLst>
              <a:ext uri="{FF2B5EF4-FFF2-40B4-BE49-F238E27FC236}">
                <a16:creationId xmlns:a16="http://schemas.microsoft.com/office/drawing/2014/main" id="{FFD78806-0532-B92A-4326-73941B4232E7}"/>
              </a:ext>
            </a:extLst>
          </p:cNvPr>
          <p:cNvSpPr>
            <a:spLocks noGrp="1"/>
          </p:cNvSpPr>
          <p:nvPr>
            <p:ph sz="quarter" idx="16" hasCustomPrompt="1"/>
          </p:nvPr>
        </p:nvSpPr>
        <p:spPr>
          <a:xfrm>
            <a:off x="0" y="0"/>
            <a:ext cx="4613275" cy="6858000"/>
          </a:xfrm>
        </p:spPr>
        <p:txBody>
          <a:bodyPr/>
          <a:lstStyle>
            <a:lvl1pPr>
              <a:defRPr/>
            </a:lvl1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4" name="Rectangle 23">
            <a:extLst>
              <a:ext uri="{FF2B5EF4-FFF2-40B4-BE49-F238E27FC236}">
                <a16:creationId xmlns:a16="http://schemas.microsoft.com/office/drawing/2014/main" id="{D83D2425-8E71-4C9D-8737-018CE44525D0}"/>
              </a:ext>
              <a:ext uri="{C183D7F6-B498-43B3-948B-1728B52AA6E4}">
                <adec:decorative xmlns:adec="http://schemas.microsoft.com/office/drawing/2017/decorative" val="1"/>
              </a:ext>
            </a:extLst>
          </p:cNvPr>
          <p:cNvSpPr/>
          <p:nvPr userDrawn="1"/>
        </p:nvSpPr>
        <p:spPr>
          <a:xfrm rot="5400000">
            <a:off x="1216551"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Content Placeholder 2">
            <a:extLst>
              <a:ext uri="{FF2B5EF4-FFF2-40B4-BE49-F238E27FC236}">
                <a16:creationId xmlns:a16="http://schemas.microsoft.com/office/drawing/2014/main" id="{DEB24183-BE19-B810-4EF4-D9959CAD150B}"/>
              </a:ext>
            </a:extLst>
          </p:cNvPr>
          <p:cNvSpPr>
            <a:spLocks noGrp="1"/>
          </p:cNvSpPr>
          <p:nvPr>
            <p:ph sz="quarter" idx="15" hasCustomPrompt="1"/>
          </p:nvPr>
        </p:nvSpPr>
        <p:spPr>
          <a:xfrm>
            <a:off x="5140405" y="1959427"/>
            <a:ext cx="6408665" cy="4161653"/>
          </a:xfrm>
        </p:spPr>
        <p:txBody>
          <a:bodyPr anchor="t">
            <a:normAutofit/>
          </a:bodyPr>
          <a:lstStyle>
            <a:lvl1pPr marL="0" indent="0">
              <a:lnSpc>
                <a:spcPct val="100000"/>
              </a:lnSpc>
              <a:spcAft>
                <a:spcPts val="600"/>
              </a:spcAft>
              <a:buNone/>
              <a:defRPr sz="1800" b="0"/>
            </a:lvl1pPr>
            <a:lvl2pPr>
              <a:lnSpc>
                <a:spcPct val="100000"/>
              </a:lnSpc>
              <a:spcAft>
                <a:spcPts val="600"/>
              </a:spcAft>
              <a:defRPr sz="1800"/>
            </a:lvl2pPr>
            <a:lvl3pPr>
              <a:lnSpc>
                <a:spcPct val="100000"/>
              </a:lnSpc>
              <a:spcAft>
                <a:spcPts val="600"/>
              </a:spcAft>
              <a:defRPr sz="1800"/>
            </a:lvl3pPr>
            <a:lvl4pPr>
              <a:lnSpc>
                <a:spcPct val="100000"/>
              </a:lnSpc>
              <a:spcAft>
                <a:spcPts val="600"/>
              </a:spcAft>
              <a:defRPr sz="1800"/>
            </a:lvl4pPr>
            <a:lvl5pPr>
              <a:lnSpc>
                <a:spcPct val="100000"/>
              </a:lnSpc>
              <a:spcAft>
                <a:spcPts val="600"/>
              </a:spcAft>
              <a:defRPr sz="18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Footer Placeholder 4">
            <a:extLst>
              <a:ext uri="{FF2B5EF4-FFF2-40B4-BE49-F238E27FC236}">
                <a16:creationId xmlns:a16="http://schemas.microsoft.com/office/drawing/2014/main" id="{CD15B6AB-EFBA-3087-EC3D-8DA945B70C0F}"/>
              </a:ext>
            </a:extLst>
          </p:cNvPr>
          <p:cNvSpPr>
            <a:spLocks noGrp="1"/>
          </p:cNvSpPr>
          <p:nvPr>
            <p:ph type="ftr" sz="quarter" idx="11"/>
          </p:nvPr>
        </p:nvSpPr>
        <p:spPr>
          <a:xfrm>
            <a:off x="5140405" y="6309360"/>
            <a:ext cx="3982428" cy="457200"/>
          </a:xfrm>
        </p:spPr>
        <p:txBody>
          <a:bodyPr/>
          <a:lstStyle>
            <a:lvl1pPr algn="ctr">
              <a:defRPr>
                <a:effectLst/>
              </a:defRPr>
            </a:lvl1pPr>
          </a:lstStyle>
          <a:p>
            <a:pPr algn="l"/>
            <a:r>
              <a:rPr lang="en-US" dirty="0"/>
              <a:t>Presentation Title</a:t>
            </a:r>
          </a:p>
        </p:txBody>
      </p:sp>
      <p:sp>
        <p:nvSpPr>
          <p:cNvPr id="10" name="Date Placeholder 3">
            <a:extLst>
              <a:ext uri="{FF2B5EF4-FFF2-40B4-BE49-F238E27FC236}">
                <a16:creationId xmlns:a16="http://schemas.microsoft.com/office/drawing/2014/main" id="{6A3371A6-1409-7906-744F-59D906DF6755}"/>
              </a:ext>
            </a:extLst>
          </p:cNvPr>
          <p:cNvSpPr>
            <a:spLocks noGrp="1"/>
          </p:cNvSpPr>
          <p:nvPr>
            <p:ph type="dt" sz="half" idx="10"/>
          </p:nvPr>
        </p:nvSpPr>
        <p:spPr>
          <a:xfrm>
            <a:off x="9238415" y="6309360"/>
            <a:ext cx="1215204" cy="457200"/>
          </a:xfrm>
        </p:spPr>
        <p:txBody>
          <a:bodyPr/>
          <a:lstStyle>
            <a:lvl1pPr algn="ctr">
              <a:defRPr>
                <a:effectLst/>
              </a:defRPr>
            </a:lvl1pPr>
          </a:lstStyle>
          <a:p>
            <a:r>
              <a:rPr lang="en-US" dirty="0">
                <a:solidFill>
                  <a:schemeClr val="tx2"/>
                </a:solidFill>
              </a:rPr>
              <a:t>9/8/20XX</a:t>
            </a:r>
            <a:endParaRPr lang="en-US" dirty="0"/>
          </a:p>
        </p:txBody>
      </p:sp>
      <p:sp>
        <p:nvSpPr>
          <p:cNvPr id="11" name="Slide Number Placeholder 5">
            <a:extLst>
              <a:ext uri="{FF2B5EF4-FFF2-40B4-BE49-F238E27FC236}">
                <a16:creationId xmlns:a16="http://schemas.microsoft.com/office/drawing/2014/main" id="{8546652F-6212-09E9-1A75-28F7C8EEF073}"/>
              </a:ext>
            </a:extLst>
          </p:cNvPr>
          <p:cNvSpPr>
            <a:spLocks noGrp="1"/>
          </p:cNvSpPr>
          <p:nvPr>
            <p:ph type="sldNum" sz="quarter" idx="12"/>
          </p:nvPr>
        </p:nvSpPr>
        <p:spPr>
          <a:xfrm>
            <a:off x="10569202" y="6309360"/>
            <a:ext cx="979879" cy="457200"/>
          </a:xfrm>
        </p:spPr>
        <p:txBody>
          <a:bodyPr/>
          <a:lstStyle>
            <a:lvl1pPr>
              <a:defRPr sz="1200" b="0"/>
            </a:lvl1pPr>
          </a:lstStyle>
          <a:p>
            <a:fld id="{FAEF9944-A4F6-4C59-AEBD-678D6480B8EA}" type="slidenum">
              <a:rPr lang="en-US" smtClean="0"/>
              <a:pPr/>
              <a:t>‹#›</a:t>
            </a:fld>
            <a:endParaRPr lang="en-US" dirty="0"/>
          </a:p>
        </p:txBody>
      </p:sp>
    </p:spTree>
    <p:extLst>
      <p:ext uri="{BB962C8B-B14F-4D97-AF65-F5344CB8AC3E}">
        <p14:creationId xmlns:p14="http://schemas.microsoft.com/office/powerpoint/2010/main" val="27684187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userDrawn="1">
  <p:cSld name="Title and 2 Content 3">
    <p:spTree>
      <p:nvGrpSpPr>
        <p:cNvPr id="1" name=""/>
        <p:cNvGrpSpPr/>
        <p:nvPr/>
      </p:nvGrpSpPr>
      <p:grpSpPr>
        <a:xfrm>
          <a:off x="0" y="0"/>
          <a:ext cx="0" cy="0"/>
          <a:chOff x="0" y="0"/>
          <a:chExt cx="0" cy="0"/>
        </a:xfrm>
      </p:grpSpPr>
      <p:sp useBgFill="1">
        <p:nvSpPr>
          <p:cNvPr id="2" name="Rectangle 1">
            <a:extLst>
              <a:ext uri="{FF2B5EF4-FFF2-40B4-BE49-F238E27FC236}">
                <a16:creationId xmlns:a16="http://schemas.microsoft.com/office/drawing/2014/main" id="{30FB3D5A-25E2-453F-A78E-0A20BDCE80A2}"/>
              </a:ext>
              <a:ext uri="{C183D7F6-B498-43B3-948B-1728B52AA6E4}">
                <adec:decorative xmlns:adec="http://schemas.microsoft.com/office/drawing/2017/decorative" val="1"/>
              </a:ext>
            </a:extLst>
          </p:cNvPr>
          <p:cNvSpPr/>
          <p:nvPr userDrawn="1"/>
        </p:nvSpPr>
        <p:spPr>
          <a:xfrm>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28796342-0E80-4F8E-9563-9F5EDFC0DDF2}"/>
              </a:ext>
              <a:ext uri="{C183D7F6-B498-43B3-948B-1728B52AA6E4}">
                <adec:decorative xmlns:adec="http://schemas.microsoft.com/office/drawing/2017/decorative" val="1"/>
              </a:ext>
            </a:extLst>
          </p:cNvPr>
          <p:cNvSpPr/>
          <p:nvPr userDrawn="1"/>
        </p:nvSpPr>
        <p:spPr>
          <a:xfrm>
            <a:off x="1038768" y="-2946"/>
            <a:ext cx="11153231" cy="472778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C39B2F5D-C3BA-453E-8F4D-97074F48C7AE}"/>
              </a:ext>
              <a:ext uri="{C183D7F6-B498-43B3-948B-1728B52AA6E4}">
                <adec:decorative xmlns:adec="http://schemas.microsoft.com/office/drawing/2017/decorative" val="1"/>
              </a:ext>
            </a:extLst>
          </p:cNvPr>
          <p:cNvSpPr/>
          <p:nvPr userDrawn="1"/>
        </p:nvSpPr>
        <p:spPr>
          <a:xfrm>
            <a:off x="0" y="4724838"/>
            <a:ext cx="12192000" cy="13477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452D50E3-A27A-4AF6-928B-286E7BDB4BD9}"/>
              </a:ext>
            </a:extLst>
          </p:cNvPr>
          <p:cNvSpPr>
            <a:spLocks noGrp="1"/>
          </p:cNvSpPr>
          <p:nvPr>
            <p:ph type="title" hasCustomPrompt="1"/>
          </p:nvPr>
        </p:nvSpPr>
        <p:spPr>
          <a:xfrm>
            <a:off x="1535372" y="4873752"/>
            <a:ext cx="10013709" cy="1033272"/>
          </a:xfrm>
        </p:spPr>
        <p:txBody>
          <a:bodyPr tIns="182880" anchor="ctr" anchorCtr="0">
            <a:noAutofit/>
          </a:bodyPr>
          <a:lstStyle>
            <a:lvl1pPr>
              <a:lnSpc>
                <a:spcPct val="100000"/>
              </a:lnSpc>
              <a:defRPr sz="3200">
                <a:solidFill>
                  <a:schemeClr val="bg1"/>
                </a:solidFill>
              </a:defRPr>
            </a:lvl1pPr>
          </a:lstStyle>
          <a:p>
            <a:r>
              <a:rPr lang="en-US" dirty="0">
                <a:solidFill>
                  <a:schemeClr val="bg1"/>
                </a:solidFill>
              </a:rPr>
              <a:t>Click to add title</a:t>
            </a:r>
          </a:p>
        </p:txBody>
      </p:sp>
      <p:sp>
        <p:nvSpPr>
          <p:cNvPr id="15" name="Content Placeholder 2">
            <a:extLst>
              <a:ext uri="{FF2B5EF4-FFF2-40B4-BE49-F238E27FC236}">
                <a16:creationId xmlns:a16="http://schemas.microsoft.com/office/drawing/2014/main" id="{5778233C-CCEC-FC64-A709-616569B37D23}"/>
              </a:ext>
            </a:extLst>
          </p:cNvPr>
          <p:cNvSpPr>
            <a:spLocks noGrp="1"/>
          </p:cNvSpPr>
          <p:nvPr>
            <p:ph sz="quarter" idx="18" hasCustomPrompt="1"/>
          </p:nvPr>
        </p:nvSpPr>
        <p:spPr>
          <a:xfrm>
            <a:off x="1542563" y="502269"/>
            <a:ext cx="4753581" cy="3718557"/>
          </a:xfrm>
        </p:spPr>
        <p:txBody>
          <a:bodyPr anchor="t">
            <a:normAutofit/>
          </a:bodyPr>
          <a:lstStyle>
            <a:lvl1pPr marL="0" indent="0">
              <a:lnSpc>
                <a:spcPct val="125000"/>
              </a:lnSpc>
              <a:spcAft>
                <a:spcPts val="600"/>
              </a:spcAft>
              <a:buNone/>
              <a:defRPr sz="1800" b="0"/>
            </a:lvl1pPr>
            <a:lvl2pPr marL="283464">
              <a:lnSpc>
                <a:spcPct val="125000"/>
              </a:lnSpc>
              <a:spcAft>
                <a:spcPts val="600"/>
              </a:spcAft>
              <a:defRPr sz="1800"/>
            </a:lvl2pPr>
            <a:lvl3pPr marL="566928">
              <a:lnSpc>
                <a:spcPct val="125000"/>
              </a:lnSpc>
              <a:spcAft>
                <a:spcPts val="600"/>
              </a:spcAft>
              <a:defRPr sz="1800"/>
            </a:lvl3pPr>
            <a:lvl4pPr marL="850392">
              <a:lnSpc>
                <a:spcPct val="125000"/>
              </a:lnSpc>
              <a:spcAft>
                <a:spcPts val="600"/>
              </a:spcAft>
              <a:defRPr sz="1800"/>
            </a:lvl4pPr>
            <a:lvl5pPr marL="1133856">
              <a:lnSpc>
                <a:spcPct val="125000"/>
              </a:lnSpc>
              <a:spcAft>
                <a:spcPts val="600"/>
              </a:spcAft>
              <a:defRPr sz="18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2">
            <a:extLst>
              <a:ext uri="{FF2B5EF4-FFF2-40B4-BE49-F238E27FC236}">
                <a16:creationId xmlns:a16="http://schemas.microsoft.com/office/drawing/2014/main" id="{67FEFA15-354D-6389-9102-922A664A73AE}"/>
              </a:ext>
            </a:extLst>
          </p:cNvPr>
          <p:cNvSpPr>
            <a:spLocks noGrp="1"/>
          </p:cNvSpPr>
          <p:nvPr>
            <p:ph sz="quarter" idx="19" hasCustomPrompt="1"/>
          </p:nvPr>
        </p:nvSpPr>
        <p:spPr>
          <a:xfrm>
            <a:off x="6966630" y="502269"/>
            <a:ext cx="4753581" cy="3718557"/>
          </a:xfrm>
        </p:spPr>
        <p:txBody>
          <a:bodyPr anchor="t">
            <a:normAutofit/>
          </a:bodyPr>
          <a:lstStyle>
            <a:lvl1pPr marL="0" indent="0">
              <a:lnSpc>
                <a:spcPct val="125000"/>
              </a:lnSpc>
              <a:spcAft>
                <a:spcPts val="600"/>
              </a:spcAft>
              <a:buNone/>
              <a:defRPr sz="1800" b="0"/>
            </a:lvl1pPr>
            <a:lvl2pPr marL="283464">
              <a:lnSpc>
                <a:spcPct val="125000"/>
              </a:lnSpc>
              <a:spcAft>
                <a:spcPts val="600"/>
              </a:spcAft>
              <a:defRPr sz="1800"/>
            </a:lvl2pPr>
            <a:lvl3pPr marL="566928">
              <a:lnSpc>
                <a:spcPct val="125000"/>
              </a:lnSpc>
              <a:spcAft>
                <a:spcPts val="600"/>
              </a:spcAft>
              <a:defRPr sz="1800"/>
            </a:lvl3pPr>
            <a:lvl4pPr marL="850392">
              <a:lnSpc>
                <a:spcPct val="125000"/>
              </a:lnSpc>
              <a:spcAft>
                <a:spcPts val="600"/>
              </a:spcAft>
              <a:defRPr sz="1800"/>
            </a:lvl4pPr>
            <a:lvl5pPr marL="1133856">
              <a:lnSpc>
                <a:spcPct val="125000"/>
              </a:lnSpc>
              <a:spcAft>
                <a:spcPts val="600"/>
              </a:spcAft>
              <a:defRPr sz="18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Rectangle 5">
            <a:extLst>
              <a:ext uri="{FF2B5EF4-FFF2-40B4-BE49-F238E27FC236}">
                <a16:creationId xmlns:a16="http://schemas.microsoft.com/office/drawing/2014/main" id="{D874FDF0-F4BE-433D-86EE-9E1832D4388B}"/>
              </a:ext>
              <a:ext uri="{C183D7F6-B498-43B3-948B-1728B52AA6E4}">
                <adec:decorative xmlns:adec="http://schemas.microsoft.com/office/drawing/2017/decorative" val="1"/>
              </a:ext>
            </a:extLst>
          </p:cNvPr>
          <p:cNvSpPr/>
          <p:nvPr userDrawn="1"/>
        </p:nvSpPr>
        <p:spPr>
          <a:xfrm>
            <a:off x="-1" y="4790620"/>
            <a:ext cx="1006766" cy="12161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25DFCD07-1301-45ED-B326-449ECFADE70D}"/>
              </a:ext>
              <a:ext uri="{C183D7F6-B498-43B3-948B-1728B52AA6E4}">
                <adec:decorative xmlns:adec="http://schemas.microsoft.com/office/drawing/2017/decorative" val="1"/>
              </a:ext>
            </a:extLst>
          </p:cNvPr>
          <p:cNvSpPr/>
          <p:nvPr userDrawn="1"/>
        </p:nvSpPr>
        <p:spPr>
          <a:xfrm rot="5400000">
            <a:off x="-2390232"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ooter Placeholder 4">
            <a:extLst>
              <a:ext uri="{FF2B5EF4-FFF2-40B4-BE49-F238E27FC236}">
                <a16:creationId xmlns:a16="http://schemas.microsoft.com/office/drawing/2014/main" id="{BD5DA270-E83F-4CC8-9DA6-27CA3AEC0745}"/>
              </a:ext>
            </a:extLst>
          </p:cNvPr>
          <p:cNvSpPr>
            <a:spLocks noGrp="1"/>
          </p:cNvSpPr>
          <p:nvPr>
            <p:ph type="ftr" sz="quarter" idx="11"/>
          </p:nvPr>
        </p:nvSpPr>
        <p:spPr>
          <a:xfrm>
            <a:off x="1535372" y="6309360"/>
            <a:ext cx="4946592" cy="457200"/>
          </a:xfrm>
        </p:spPr>
        <p:txBody>
          <a:bodyPr/>
          <a:lstStyle/>
          <a:p>
            <a:r>
              <a:rPr lang="en-US" dirty="0"/>
              <a:t>Presentation Title</a:t>
            </a:r>
          </a:p>
        </p:txBody>
      </p:sp>
      <p:sp>
        <p:nvSpPr>
          <p:cNvPr id="9" name="Date Placeholder 3">
            <a:extLst>
              <a:ext uri="{FF2B5EF4-FFF2-40B4-BE49-F238E27FC236}">
                <a16:creationId xmlns:a16="http://schemas.microsoft.com/office/drawing/2014/main" id="{57804587-2E59-4D83-B86E-83ADAE4FDC13}"/>
              </a:ext>
            </a:extLst>
          </p:cNvPr>
          <p:cNvSpPr>
            <a:spLocks noGrp="1"/>
          </p:cNvSpPr>
          <p:nvPr>
            <p:ph type="dt" sz="half" idx="10"/>
          </p:nvPr>
        </p:nvSpPr>
        <p:spPr>
          <a:xfrm>
            <a:off x="6678168" y="6309360"/>
            <a:ext cx="2148840" cy="457200"/>
          </a:xfrm>
        </p:spPr>
        <p:txBody>
          <a:bodyPr/>
          <a:lstStyle>
            <a:lvl1pPr algn="l">
              <a:defRPr/>
            </a:lvl1pPr>
          </a:lstStyle>
          <a:p>
            <a:r>
              <a:rPr lang="en-US" dirty="0"/>
              <a:t>9/8/20XX</a:t>
            </a:r>
          </a:p>
        </p:txBody>
      </p:sp>
      <p:sp>
        <p:nvSpPr>
          <p:cNvPr id="10" name="Slide Number Placeholder 5">
            <a:extLst>
              <a:ext uri="{FF2B5EF4-FFF2-40B4-BE49-F238E27FC236}">
                <a16:creationId xmlns:a16="http://schemas.microsoft.com/office/drawing/2014/main" id="{5339F117-3072-4F0C-8D1D-E5DC918CE4F0}"/>
              </a:ext>
            </a:extLst>
          </p:cNvPr>
          <p:cNvSpPr>
            <a:spLocks noGrp="1"/>
          </p:cNvSpPr>
          <p:nvPr>
            <p:ph type="sldNum" sz="quarter" idx="12"/>
          </p:nvPr>
        </p:nvSpPr>
        <p:spPr>
          <a:xfrm>
            <a:off x="10569202" y="6309360"/>
            <a:ext cx="979879" cy="457200"/>
          </a:xfrm>
        </p:spPr>
        <p:txBody>
          <a:bodyPr/>
          <a:lstStyle>
            <a:lvl1pPr>
              <a:defRPr sz="1200" b="0"/>
            </a:lvl1pPr>
          </a:lstStyle>
          <a:p>
            <a:fld id="{FAEF9944-A4F6-4C59-AEBD-678D6480B8EA}" type="slidenum">
              <a:rPr lang="en-US" smtClean="0"/>
              <a:pPr/>
              <a:t>‹#›</a:t>
            </a:fld>
            <a:endParaRPr lang="en-US" dirty="0"/>
          </a:p>
        </p:txBody>
      </p:sp>
    </p:spTree>
    <p:extLst>
      <p:ext uri="{BB962C8B-B14F-4D97-AF65-F5344CB8AC3E}">
        <p14:creationId xmlns:p14="http://schemas.microsoft.com/office/powerpoint/2010/main" val="19243064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Content 1">
    <p:spTree>
      <p:nvGrpSpPr>
        <p:cNvPr id="1" name=""/>
        <p:cNvGrpSpPr/>
        <p:nvPr/>
      </p:nvGrpSpPr>
      <p:grpSpPr>
        <a:xfrm>
          <a:off x="0" y="0"/>
          <a:ext cx="0" cy="0"/>
          <a:chOff x="0" y="0"/>
          <a:chExt cx="0" cy="0"/>
        </a:xfrm>
      </p:grpSpPr>
      <p:sp useBgFill="1">
        <p:nvSpPr>
          <p:cNvPr id="6" name="Rectangle 5">
            <a:extLst>
              <a:ext uri="{FF2B5EF4-FFF2-40B4-BE49-F238E27FC236}">
                <a16:creationId xmlns:a16="http://schemas.microsoft.com/office/drawing/2014/main" id="{23DC2F0A-1748-49AE-AF72-D6BBB4F8FEC3}"/>
              </a:ext>
              <a:ext uri="{C183D7F6-B498-43B3-948B-1728B52AA6E4}">
                <adec:decorative xmlns:adec="http://schemas.microsoft.com/office/drawing/2017/decorative" val="1"/>
              </a:ext>
            </a:extLst>
          </p:cNvPr>
          <p:cNvSpPr/>
          <p:nvPr userDrawn="1"/>
        </p:nvSpPr>
        <p:spPr>
          <a:xfrm flipH="1">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683DF7B1-E0C5-4E09-BB5C-F11EA14D7C95}"/>
              </a:ext>
              <a:ext uri="{C183D7F6-B498-43B3-948B-1728B52AA6E4}">
                <adec:decorative xmlns:adec="http://schemas.microsoft.com/office/drawing/2017/decorative" val="1"/>
              </a:ext>
            </a:extLst>
          </p:cNvPr>
          <p:cNvSpPr/>
          <p:nvPr userDrawn="1"/>
        </p:nvSpPr>
        <p:spPr>
          <a:xfrm>
            <a:off x="0" y="866789"/>
            <a:ext cx="6833381" cy="259421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BBC678EC-E47C-4AC2-A75A-7022CECD0031}"/>
              </a:ext>
            </a:extLst>
          </p:cNvPr>
          <p:cNvSpPr>
            <a:spLocks noGrp="1"/>
          </p:cNvSpPr>
          <p:nvPr>
            <p:ph type="title" hasCustomPrompt="1"/>
          </p:nvPr>
        </p:nvSpPr>
        <p:spPr>
          <a:xfrm>
            <a:off x="1434622" y="848455"/>
            <a:ext cx="5102365" cy="2601914"/>
          </a:xfrm>
        </p:spPr>
        <p:txBody>
          <a:bodyPr tIns="182880" anchor="ctr" anchorCtr="0">
            <a:noAutofit/>
          </a:bodyPr>
          <a:lstStyle>
            <a:lvl1pPr>
              <a:lnSpc>
                <a:spcPct val="100000"/>
              </a:lnSpc>
              <a:defRPr sz="3200" cap="all" baseline="0">
                <a:solidFill>
                  <a:schemeClr val="bg1"/>
                </a:solidFill>
              </a:defRPr>
            </a:lvl1pPr>
          </a:lstStyle>
          <a:p>
            <a:r>
              <a:rPr lang="en-US" dirty="0">
                <a:solidFill>
                  <a:schemeClr val="bg1"/>
                </a:solidFill>
              </a:rPr>
              <a:t>CLICK TO ADD TITLE</a:t>
            </a:r>
          </a:p>
        </p:txBody>
      </p:sp>
      <p:sp>
        <p:nvSpPr>
          <p:cNvPr id="9" name="Rectangle 8">
            <a:extLst>
              <a:ext uri="{FF2B5EF4-FFF2-40B4-BE49-F238E27FC236}">
                <a16:creationId xmlns:a16="http://schemas.microsoft.com/office/drawing/2014/main" id="{5E74E69A-5ABD-42DF-A2B0-997A626257D4}"/>
              </a:ext>
              <a:ext uri="{C183D7F6-B498-43B3-948B-1728B52AA6E4}">
                <adec:decorative xmlns:adec="http://schemas.microsoft.com/office/drawing/2017/decorative" val="1"/>
              </a:ext>
            </a:extLst>
          </p:cNvPr>
          <p:cNvSpPr/>
          <p:nvPr userDrawn="1"/>
        </p:nvSpPr>
        <p:spPr>
          <a:xfrm>
            <a:off x="-3063" y="920164"/>
            <a:ext cx="1070775" cy="246619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EC2B6D0A-4A1F-4B59-B429-AD3FABC74F33}"/>
              </a:ext>
              <a:ext uri="{C183D7F6-B498-43B3-948B-1728B52AA6E4}">
                <adec:decorative xmlns:adec="http://schemas.microsoft.com/office/drawing/2017/decorative" val="1"/>
              </a:ext>
            </a:extLst>
          </p:cNvPr>
          <p:cNvSpPr/>
          <p:nvPr userDrawn="1"/>
        </p:nvSpPr>
        <p:spPr>
          <a:xfrm rot="5400000">
            <a:off x="-2390232"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32B66529-F6B7-4C1C-8291-8139628DF6C0}"/>
              </a:ext>
              <a:ext uri="{C183D7F6-B498-43B3-948B-1728B52AA6E4}">
                <adec:decorative xmlns:adec="http://schemas.microsoft.com/office/drawing/2017/decorative" val="1"/>
              </a:ext>
            </a:extLst>
          </p:cNvPr>
          <p:cNvSpPr/>
          <p:nvPr userDrawn="1"/>
        </p:nvSpPr>
        <p:spPr>
          <a:xfrm>
            <a:off x="0" y="848456"/>
            <a:ext cx="6833382" cy="7170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872245B9-34B5-4F89-8EA6-C018B9D4FA46}"/>
              </a:ext>
              <a:ext uri="{C183D7F6-B498-43B3-948B-1728B52AA6E4}">
                <adec:decorative xmlns:adec="http://schemas.microsoft.com/office/drawing/2017/decorative" val="1"/>
              </a:ext>
            </a:extLst>
          </p:cNvPr>
          <p:cNvSpPr/>
          <p:nvPr userDrawn="1"/>
        </p:nvSpPr>
        <p:spPr>
          <a:xfrm>
            <a:off x="6858023" y="3442673"/>
            <a:ext cx="5333977" cy="3415328"/>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690814BE-76E8-43EC-9616-A1F02F053AD5}"/>
              </a:ext>
              <a:ext uri="{C183D7F6-B498-43B3-948B-1728B52AA6E4}">
                <adec:decorative xmlns:adec="http://schemas.microsoft.com/office/drawing/2017/decorative" val="1"/>
              </a:ext>
            </a:extLst>
          </p:cNvPr>
          <p:cNvSpPr/>
          <p:nvPr userDrawn="1"/>
        </p:nvSpPr>
        <p:spPr>
          <a:xfrm>
            <a:off x="0" y="3396996"/>
            <a:ext cx="12192001"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Content Placeholder 2">
            <a:extLst>
              <a:ext uri="{FF2B5EF4-FFF2-40B4-BE49-F238E27FC236}">
                <a16:creationId xmlns:a16="http://schemas.microsoft.com/office/drawing/2014/main" id="{F8AAA0A6-9D4B-4AA2-82F0-77E5ECF4B647}"/>
              </a:ext>
            </a:extLst>
          </p:cNvPr>
          <p:cNvSpPr>
            <a:spLocks noGrp="1"/>
          </p:cNvSpPr>
          <p:nvPr>
            <p:ph idx="1" hasCustomPrompt="1"/>
          </p:nvPr>
        </p:nvSpPr>
        <p:spPr>
          <a:xfrm>
            <a:off x="7386762" y="3928342"/>
            <a:ext cx="4162319" cy="2285000"/>
          </a:xfrm>
        </p:spPr>
        <p:txBody>
          <a:bodyPr anchor="ctr">
            <a:normAutofit/>
          </a:bodyPr>
          <a:lstStyle>
            <a:lvl1pPr marL="0" indent="0">
              <a:lnSpc>
                <a:spcPct val="100000"/>
              </a:lnSpc>
              <a:spcAft>
                <a:spcPts val="600"/>
              </a:spcAft>
              <a:buNone/>
              <a:defRPr sz="1800" b="0"/>
            </a:lvl1pPr>
          </a:lstStyle>
          <a:p>
            <a:r>
              <a:rPr lang="en-US" dirty="0"/>
              <a:t>Click to add text</a:t>
            </a:r>
          </a:p>
        </p:txBody>
      </p:sp>
      <p:sp>
        <p:nvSpPr>
          <p:cNvPr id="17" name="Footer Placeholder 12">
            <a:extLst>
              <a:ext uri="{FF2B5EF4-FFF2-40B4-BE49-F238E27FC236}">
                <a16:creationId xmlns:a16="http://schemas.microsoft.com/office/drawing/2014/main" id="{8E3FFD99-95F0-47A4-8642-FB9FECEC4F37}"/>
              </a:ext>
            </a:extLst>
          </p:cNvPr>
          <p:cNvSpPr>
            <a:spLocks noGrp="1"/>
          </p:cNvSpPr>
          <p:nvPr>
            <p:ph type="ftr" sz="quarter" idx="11"/>
          </p:nvPr>
        </p:nvSpPr>
        <p:spPr>
          <a:xfrm>
            <a:off x="1525917" y="6309360"/>
            <a:ext cx="4946592" cy="457200"/>
          </a:xfrm>
        </p:spPr>
        <p:txBody>
          <a:bodyPr/>
          <a:lstStyle>
            <a:lvl1pPr>
              <a:defRPr lang="en-US" sz="1200" kern="1200" spc="150" baseline="0" dirty="0">
                <a:solidFill>
                  <a:schemeClr val="tx1">
                    <a:lumMod val="75000"/>
                    <a:lumOff val="25000"/>
                  </a:schemeClr>
                </a:solidFill>
                <a:latin typeface="+mj-lt"/>
                <a:ea typeface="+mn-ea"/>
                <a:cs typeface="+mn-cs"/>
              </a:defRPr>
            </a:lvl1pPr>
          </a:lstStyle>
          <a:p>
            <a:r>
              <a:rPr lang="en-US" dirty="0"/>
              <a:t>Presentation Title</a:t>
            </a:r>
          </a:p>
        </p:txBody>
      </p:sp>
      <p:sp>
        <p:nvSpPr>
          <p:cNvPr id="18" name="Rectangle 17">
            <a:extLst>
              <a:ext uri="{FF2B5EF4-FFF2-40B4-BE49-F238E27FC236}">
                <a16:creationId xmlns:a16="http://schemas.microsoft.com/office/drawing/2014/main" id="{94727536-E532-4015-A178-0ABB6B09C661}"/>
              </a:ext>
              <a:ext uri="{C183D7F6-B498-43B3-948B-1728B52AA6E4}">
                <adec:decorative xmlns:adec="http://schemas.microsoft.com/office/drawing/2017/decorative" val="1"/>
              </a:ext>
            </a:extLst>
          </p:cNvPr>
          <p:cNvSpPr/>
          <p:nvPr userDrawn="1"/>
        </p:nvSpPr>
        <p:spPr>
          <a:xfrm rot="5400000">
            <a:off x="3398931"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Date Placeholder 11">
            <a:extLst>
              <a:ext uri="{FF2B5EF4-FFF2-40B4-BE49-F238E27FC236}">
                <a16:creationId xmlns:a16="http://schemas.microsoft.com/office/drawing/2014/main" id="{22977876-C29D-4D32-9948-303465AEC312}"/>
              </a:ext>
            </a:extLst>
          </p:cNvPr>
          <p:cNvSpPr>
            <a:spLocks noGrp="1"/>
          </p:cNvSpPr>
          <p:nvPr>
            <p:ph type="dt" sz="half" idx="10"/>
          </p:nvPr>
        </p:nvSpPr>
        <p:spPr>
          <a:xfrm>
            <a:off x="7377730" y="6309360"/>
            <a:ext cx="2736329" cy="457200"/>
          </a:xfrm>
        </p:spPr>
        <p:txBody>
          <a:bodyPr/>
          <a:lstStyle/>
          <a:p>
            <a:r>
              <a:rPr lang="en-US" dirty="0"/>
              <a:t>9/8/20XX</a:t>
            </a:r>
          </a:p>
        </p:txBody>
      </p:sp>
      <p:sp>
        <p:nvSpPr>
          <p:cNvPr id="20" name="Slide Number Placeholder 15">
            <a:extLst>
              <a:ext uri="{FF2B5EF4-FFF2-40B4-BE49-F238E27FC236}">
                <a16:creationId xmlns:a16="http://schemas.microsoft.com/office/drawing/2014/main" id="{6A7BC11E-2EF0-4989-9A7E-7AB377DB8534}"/>
              </a:ext>
            </a:extLst>
          </p:cNvPr>
          <p:cNvSpPr>
            <a:spLocks noGrp="1"/>
          </p:cNvSpPr>
          <p:nvPr>
            <p:ph type="sldNum" sz="quarter" idx="12"/>
          </p:nvPr>
        </p:nvSpPr>
        <p:spPr>
          <a:xfrm>
            <a:off x="10569202" y="6309360"/>
            <a:ext cx="979879" cy="457200"/>
          </a:xfrm>
        </p:spPr>
        <p:txBody>
          <a:bodyPr/>
          <a:lstStyle>
            <a:lvl1pPr>
              <a:defRPr sz="1200" b="0"/>
            </a:lvl1pPr>
          </a:lstStyle>
          <a:p>
            <a:fld id="{FAEF9944-A4F6-4C59-AEBD-678D6480B8EA}" type="slidenum">
              <a:rPr lang="en-US" smtClean="0"/>
              <a:pPr/>
              <a:t>‹#›</a:t>
            </a:fld>
            <a:endParaRPr lang="en-US" dirty="0"/>
          </a:p>
        </p:txBody>
      </p:sp>
      <p:sp>
        <p:nvSpPr>
          <p:cNvPr id="2" name="Rectangle 1">
            <a:extLst>
              <a:ext uri="{FF2B5EF4-FFF2-40B4-BE49-F238E27FC236}">
                <a16:creationId xmlns:a16="http://schemas.microsoft.com/office/drawing/2014/main" id="{50557ABF-B75C-BD78-1A04-E483A57A9491}"/>
              </a:ext>
              <a:ext uri="{C183D7F6-B498-43B3-948B-1728B52AA6E4}">
                <adec:decorative xmlns:adec="http://schemas.microsoft.com/office/drawing/2017/decorative" val="1"/>
              </a:ext>
            </a:extLst>
          </p:cNvPr>
          <p:cNvSpPr/>
          <p:nvPr userDrawn="1"/>
        </p:nvSpPr>
        <p:spPr>
          <a:xfrm>
            <a:off x="1067712" y="0"/>
            <a:ext cx="5728216" cy="84552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4018385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1_Title Only">
    <p:spTree>
      <p:nvGrpSpPr>
        <p:cNvPr id="1" name=""/>
        <p:cNvGrpSpPr/>
        <p:nvPr/>
      </p:nvGrpSpPr>
      <p:grpSpPr>
        <a:xfrm>
          <a:off x="0" y="0"/>
          <a:ext cx="0" cy="0"/>
          <a:chOff x="0" y="0"/>
          <a:chExt cx="0" cy="0"/>
        </a:xfrm>
      </p:grpSpPr>
      <p:sp useBgFill="1">
        <p:nvSpPr>
          <p:cNvPr id="52" name="Rectangle 51">
            <a:extLst>
              <a:ext uri="{FF2B5EF4-FFF2-40B4-BE49-F238E27FC236}">
                <a16:creationId xmlns:a16="http://schemas.microsoft.com/office/drawing/2014/main" id="{EA8D8870-8337-4ABD-9EA6-3D5AAB7E42D9}"/>
              </a:ext>
              <a:ext uri="{C183D7F6-B498-43B3-948B-1728B52AA6E4}">
                <adec:decorative xmlns:adec="http://schemas.microsoft.com/office/drawing/2017/decorative" val="1"/>
              </a:ext>
            </a:extLst>
          </p:cNvPr>
          <p:cNvSpPr/>
          <p:nvPr userDrawn="1"/>
        </p:nvSpPr>
        <p:spPr>
          <a:xfrm flipH="1">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Rectangle 52">
            <a:extLst>
              <a:ext uri="{FF2B5EF4-FFF2-40B4-BE49-F238E27FC236}">
                <a16:creationId xmlns:a16="http://schemas.microsoft.com/office/drawing/2014/main" id="{BAC3B2DB-2CCA-4BD4-8D63-98257049E273}"/>
              </a:ext>
              <a:ext uri="{C183D7F6-B498-43B3-948B-1728B52AA6E4}">
                <adec:decorative xmlns:adec="http://schemas.microsoft.com/office/drawing/2017/decorative" val="1"/>
              </a:ext>
            </a:extLst>
          </p:cNvPr>
          <p:cNvSpPr/>
          <p:nvPr userDrawn="1"/>
        </p:nvSpPr>
        <p:spPr>
          <a:xfrm>
            <a:off x="0" y="825689"/>
            <a:ext cx="12192000" cy="520173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4" name="Title 1">
            <a:extLst>
              <a:ext uri="{FF2B5EF4-FFF2-40B4-BE49-F238E27FC236}">
                <a16:creationId xmlns:a16="http://schemas.microsoft.com/office/drawing/2014/main" id="{324DAAC3-FA37-4838-A298-327679F99F8A}"/>
              </a:ext>
            </a:extLst>
          </p:cNvPr>
          <p:cNvSpPr>
            <a:spLocks noGrp="1"/>
          </p:cNvSpPr>
          <p:nvPr>
            <p:ph type="ctrTitle" hasCustomPrompt="1"/>
          </p:nvPr>
        </p:nvSpPr>
        <p:spPr>
          <a:xfrm>
            <a:off x="1386629" y="825687"/>
            <a:ext cx="9643772" cy="5201730"/>
          </a:xfrm>
        </p:spPr>
        <p:txBody>
          <a:bodyPr tIns="182880" anchor="ctr" anchorCtr="0">
            <a:noAutofit/>
          </a:bodyPr>
          <a:lstStyle>
            <a:lvl1pPr algn="l">
              <a:lnSpc>
                <a:spcPct val="100000"/>
              </a:lnSpc>
              <a:defRPr sz="4800" cap="all" baseline="0">
                <a:solidFill>
                  <a:schemeClr val="bg1"/>
                </a:solidFill>
              </a:defRPr>
            </a:lvl1pPr>
          </a:lstStyle>
          <a:p>
            <a:r>
              <a:rPr lang="en-US" sz="4400" dirty="0">
                <a:solidFill>
                  <a:schemeClr val="bg1"/>
                </a:solidFill>
              </a:rPr>
              <a:t>CLICK TO ADD TITLE</a:t>
            </a:r>
          </a:p>
        </p:txBody>
      </p:sp>
      <p:sp>
        <p:nvSpPr>
          <p:cNvPr id="56" name="Rectangle 55">
            <a:extLst>
              <a:ext uri="{FF2B5EF4-FFF2-40B4-BE49-F238E27FC236}">
                <a16:creationId xmlns:a16="http://schemas.microsoft.com/office/drawing/2014/main" id="{FB792E4C-AD3B-4E88-8540-E75759746368}"/>
              </a:ext>
              <a:ext uri="{C183D7F6-B498-43B3-948B-1728B52AA6E4}">
                <adec:decorative xmlns:adec="http://schemas.microsoft.com/office/drawing/2017/decorative" val="1"/>
              </a:ext>
            </a:extLst>
          </p:cNvPr>
          <p:cNvSpPr/>
          <p:nvPr userDrawn="1"/>
        </p:nvSpPr>
        <p:spPr>
          <a:xfrm>
            <a:off x="-1" y="889696"/>
            <a:ext cx="1070775" cy="50777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7" name="Rectangle 56">
            <a:extLst>
              <a:ext uri="{FF2B5EF4-FFF2-40B4-BE49-F238E27FC236}">
                <a16:creationId xmlns:a16="http://schemas.microsoft.com/office/drawing/2014/main" id="{6A32632F-9ED1-4328-BBE3-B4E014156A29}"/>
              </a:ext>
              <a:ext uri="{C183D7F6-B498-43B3-948B-1728B52AA6E4}">
                <adec:decorative xmlns:adec="http://schemas.microsoft.com/office/drawing/2017/decorative" val="1"/>
              </a:ext>
            </a:extLst>
          </p:cNvPr>
          <p:cNvSpPr/>
          <p:nvPr userDrawn="1"/>
        </p:nvSpPr>
        <p:spPr>
          <a:xfrm rot="5400000">
            <a:off x="-2365125"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Rectangle 58">
            <a:extLst>
              <a:ext uri="{FF2B5EF4-FFF2-40B4-BE49-F238E27FC236}">
                <a16:creationId xmlns:a16="http://schemas.microsoft.com/office/drawing/2014/main" id="{EA124D3C-01E3-4B96-BDF0-54851D1739D0}"/>
              </a:ext>
              <a:ext uri="{C183D7F6-B498-43B3-948B-1728B52AA6E4}">
                <adec:decorative xmlns:adec="http://schemas.microsoft.com/office/drawing/2017/decorative" val="1"/>
              </a:ext>
            </a:extLst>
          </p:cNvPr>
          <p:cNvSpPr/>
          <p:nvPr userDrawn="1"/>
        </p:nvSpPr>
        <p:spPr>
          <a:xfrm rot="5400000">
            <a:off x="7658511"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167A64FF-37A7-4837-8033-CBEA22697ECA}"/>
              </a:ext>
              <a:ext uri="{C183D7F6-B498-43B3-948B-1728B52AA6E4}">
                <adec:decorative xmlns:adec="http://schemas.microsoft.com/office/drawing/2017/decorative" val="1"/>
              </a:ext>
            </a:extLst>
          </p:cNvPr>
          <p:cNvSpPr/>
          <p:nvPr userDrawn="1"/>
        </p:nvSpPr>
        <p:spPr>
          <a:xfrm>
            <a:off x="11119516" y="896046"/>
            <a:ext cx="1070775" cy="507771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Rectangle 1">
            <a:extLst>
              <a:ext uri="{FF2B5EF4-FFF2-40B4-BE49-F238E27FC236}">
                <a16:creationId xmlns:a16="http://schemas.microsoft.com/office/drawing/2014/main" id="{3FC0C09F-8990-542B-199E-E6FADE2FEEFB}"/>
              </a:ext>
              <a:ext uri="{C183D7F6-B498-43B3-948B-1728B52AA6E4}">
                <adec:decorative xmlns:adec="http://schemas.microsoft.com/office/drawing/2017/decorative" val="1"/>
              </a:ext>
            </a:extLst>
          </p:cNvPr>
          <p:cNvSpPr/>
          <p:nvPr userDrawn="1"/>
        </p:nvSpPr>
        <p:spPr>
          <a:xfrm>
            <a:off x="11119516" y="0"/>
            <a:ext cx="1070775" cy="8256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1F6F60C3-341E-9533-2415-66360A254A78}"/>
              </a:ext>
              <a:ext uri="{C183D7F6-B498-43B3-948B-1728B52AA6E4}">
                <adec:decorative xmlns:adec="http://schemas.microsoft.com/office/drawing/2017/decorative" val="1"/>
              </a:ext>
            </a:extLst>
          </p:cNvPr>
          <p:cNvSpPr/>
          <p:nvPr userDrawn="1"/>
        </p:nvSpPr>
        <p:spPr>
          <a:xfrm>
            <a:off x="11119515" y="6027421"/>
            <a:ext cx="1070775" cy="8305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294753914"/>
      </p:ext>
    </p:extLst>
  </p:cSld>
  <p:clrMapOvr>
    <a:masterClrMapping/>
  </p:clrMapOvr>
  <p:extLst>
    <p:ext uri="{DCECCB84-F9BA-43D5-87BE-67443E8EF086}">
      <p15:sldGuideLst xmlns:p15="http://schemas.microsoft.com/office/powerpoint/2012/main">
        <p15:guide id="1" orient="horz" pos="4056">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r>
              <a:rPr lang="en-US"/>
              <a:t>9/8/20XX</a:t>
            </a:r>
            <a:endParaRPr lang="en-US" dirty="0"/>
          </a:p>
        </p:txBody>
      </p:sp>
      <p:sp>
        <p:nvSpPr>
          <p:cNvPr id="5" name="Footer Placeholder 4"/>
          <p:cNvSpPr>
            <a:spLocks noGrp="1"/>
          </p:cNvSpPr>
          <p:nvPr>
            <p:ph type="ftr" sz="quarter" idx="11"/>
          </p:nvPr>
        </p:nvSpPr>
        <p:spPr/>
        <p:txBody>
          <a:bodyPr/>
          <a:lstStyle/>
          <a:p>
            <a:r>
              <a:rPr lang="en-US"/>
              <a:t>Presentation Title</a:t>
            </a:r>
            <a:endParaRPr lang="en-US" dirty="0"/>
          </a:p>
        </p:txBody>
      </p:sp>
      <p:sp>
        <p:nvSpPr>
          <p:cNvPr id="6" name="Slide Number Placeholder 5"/>
          <p:cNvSpPr>
            <a:spLocks noGrp="1"/>
          </p:cNvSpPr>
          <p:nvPr>
            <p:ph type="sldNum" sz="quarter" idx="12"/>
          </p:nvPr>
        </p:nvSpPr>
        <p:spPr/>
        <p:txBody>
          <a:bodyPr/>
          <a:lstStyle/>
          <a:p>
            <a:fld id="{FAEF9944-A4F6-4C59-AEBD-678D6480B8EA}" type="slidenum">
              <a:rPr lang="en-US" smtClean="0"/>
              <a:pPr/>
              <a:t>‹#›</a:t>
            </a:fld>
            <a:endParaRPr lang="en-US" dirty="0"/>
          </a:p>
        </p:txBody>
      </p:sp>
    </p:spTree>
    <p:extLst>
      <p:ext uri="{BB962C8B-B14F-4D97-AF65-F5344CB8AC3E}">
        <p14:creationId xmlns:p14="http://schemas.microsoft.com/office/powerpoint/2010/main" val="2120849448"/>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BFD12B6-57DE-4B63-A723-500B050FB7DD}"/>
              </a:ext>
            </a:extLst>
          </p:cNvPr>
          <p:cNvSpPr/>
          <p:nvPr/>
        </p:nvSpPr>
        <p:spPr>
          <a:xfrm>
            <a:off x="0" y="4215384"/>
            <a:ext cx="12192000" cy="2642616"/>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95316" y="1406284"/>
            <a:ext cx="10593694" cy="2597841"/>
          </a:xfrm>
        </p:spPr>
        <p:txBody>
          <a:bodyPr anchor="b">
            <a:normAutofit/>
          </a:bodyPr>
          <a:lstStyle>
            <a:lvl1pPr algn="ctr">
              <a:lnSpc>
                <a:spcPct val="125000"/>
              </a:lnSpc>
              <a:defRPr sz="4400" baseline="0">
                <a:solidFill>
                  <a:schemeClr val="tx1">
                    <a:lumMod val="75000"/>
                    <a:lumOff val="2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2818312" y="4527856"/>
            <a:ext cx="6559018" cy="1570245"/>
          </a:xfrm>
        </p:spPr>
        <p:txBody>
          <a:bodyPr anchor="t">
            <a:normAutofit/>
          </a:bodyPr>
          <a:lstStyle>
            <a:lvl1pPr marL="0" indent="0" algn="ctr">
              <a:lnSpc>
                <a:spcPct val="130000"/>
              </a:lnSpc>
              <a:spcBef>
                <a:spcPts val="0"/>
              </a:spcBef>
              <a:buNone/>
              <a:defRPr sz="2400" b="0" baseline="0">
                <a:solidFill>
                  <a:schemeClr val="tx1">
                    <a:lumMod val="75000"/>
                    <a:lumOff val="2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7" name="Date Placeholder 6">
            <a:extLst>
              <a:ext uri="{FF2B5EF4-FFF2-40B4-BE49-F238E27FC236}">
                <a16:creationId xmlns:a16="http://schemas.microsoft.com/office/drawing/2014/main" id="{5F1E2E75-4758-4930-8024-39287C962987}"/>
              </a:ext>
            </a:extLst>
          </p:cNvPr>
          <p:cNvSpPr>
            <a:spLocks noGrp="1"/>
          </p:cNvSpPr>
          <p:nvPr>
            <p:ph type="dt" sz="half" idx="10"/>
          </p:nvPr>
        </p:nvSpPr>
        <p:spPr/>
        <p:txBody>
          <a:bodyPr/>
          <a:lstStyle/>
          <a:p>
            <a:r>
              <a:rPr lang="en-US"/>
              <a:t>9/8/20XX</a:t>
            </a:r>
            <a:endParaRPr lang="en-US" dirty="0"/>
          </a:p>
        </p:txBody>
      </p:sp>
      <p:sp>
        <p:nvSpPr>
          <p:cNvPr id="8" name="Footer Placeholder 7">
            <a:extLst>
              <a:ext uri="{FF2B5EF4-FFF2-40B4-BE49-F238E27FC236}">
                <a16:creationId xmlns:a16="http://schemas.microsoft.com/office/drawing/2014/main" id="{488B9949-402C-42C2-9A94-16590FC0C592}"/>
              </a:ext>
            </a:extLst>
          </p:cNvPr>
          <p:cNvSpPr>
            <a:spLocks noGrp="1"/>
          </p:cNvSpPr>
          <p:nvPr>
            <p:ph type="ftr" sz="quarter" idx="11"/>
          </p:nvPr>
        </p:nvSpPr>
        <p:spPr/>
        <p:txBody>
          <a:bodyPr/>
          <a:lstStyle/>
          <a:p>
            <a:r>
              <a:rPr lang="en-US"/>
              <a:t>Presentation Title</a:t>
            </a:r>
            <a:endParaRPr lang="en-US" dirty="0"/>
          </a:p>
        </p:txBody>
      </p:sp>
      <p:sp>
        <p:nvSpPr>
          <p:cNvPr id="10" name="Slide Number Placeholder 9">
            <a:extLst>
              <a:ext uri="{FF2B5EF4-FFF2-40B4-BE49-F238E27FC236}">
                <a16:creationId xmlns:a16="http://schemas.microsoft.com/office/drawing/2014/main" id="{039D83F6-DAF4-4876-AA41-F246EC970F7D}"/>
              </a:ext>
            </a:extLst>
          </p:cNvPr>
          <p:cNvSpPr>
            <a:spLocks noGrp="1"/>
          </p:cNvSpPr>
          <p:nvPr>
            <p:ph type="sldNum" sz="quarter" idx="12"/>
          </p:nvPr>
        </p:nvSpPr>
        <p:spPr/>
        <p:txBody>
          <a:bodyPr/>
          <a:lstStyle/>
          <a:p>
            <a:fld id="{FAEF9944-A4F6-4C59-AEBD-678D6480B8EA}" type="slidenum">
              <a:rPr lang="en-US" smtClean="0"/>
              <a:pPr/>
              <a:t>‹#›</a:t>
            </a:fld>
            <a:endParaRPr lang="en-US" dirty="0"/>
          </a:p>
        </p:txBody>
      </p:sp>
      <p:sp>
        <p:nvSpPr>
          <p:cNvPr id="11" name="Rectangle 10">
            <a:extLst>
              <a:ext uri="{FF2B5EF4-FFF2-40B4-BE49-F238E27FC236}">
                <a16:creationId xmlns:a16="http://schemas.microsoft.com/office/drawing/2014/main" id="{91613A19-DDA2-44F6-9ED4-F87771C684B8}"/>
              </a:ext>
            </a:extLst>
          </p:cNvPr>
          <p:cNvSpPr/>
          <p:nvPr/>
        </p:nvSpPr>
        <p:spPr>
          <a:xfrm>
            <a:off x="0" y="4215384"/>
            <a:ext cx="1218895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6753438"/>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hasCustomPrompt="1"/>
          </p:nvPr>
        </p:nvSpPr>
        <p:spPr>
          <a:xfrm>
            <a:off x="5376670" y="705114"/>
            <a:ext cx="6172412" cy="2403846"/>
          </a:xfrm>
        </p:spPr>
        <p:txBody>
          <a:bodyPr anchor="b"/>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5376670" y="3749040"/>
            <a:ext cx="6172411" cy="2346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r>
              <a:rPr lang="en-US"/>
              <a:t>9/8/20XX</a:t>
            </a:r>
            <a:endParaRPr lang="en-US" dirty="0"/>
          </a:p>
        </p:txBody>
      </p:sp>
      <p:sp>
        <p:nvSpPr>
          <p:cNvPr id="6" name="Footer Placeholder 5"/>
          <p:cNvSpPr>
            <a:spLocks noGrp="1"/>
          </p:cNvSpPr>
          <p:nvPr>
            <p:ph type="ftr" sz="quarter" idx="11"/>
          </p:nvPr>
        </p:nvSpPr>
        <p:spPr/>
        <p:txBody>
          <a:bodyPr/>
          <a:lstStyle/>
          <a:p>
            <a:r>
              <a:rPr lang="en-US"/>
              <a:t>Presentation Title</a:t>
            </a:r>
            <a:endParaRPr lang="en-US" dirty="0"/>
          </a:p>
        </p:txBody>
      </p:sp>
      <p:sp>
        <p:nvSpPr>
          <p:cNvPr id="7" name="Slide Number Placeholder 6"/>
          <p:cNvSpPr>
            <a:spLocks noGrp="1"/>
          </p:cNvSpPr>
          <p:nvPr>
            <p:ph type="sldNum" sz="quarter" idx="12"/>
          </p:nvPr>
        </p:nvSpPr>
        <p:spPr/>
        <p:txBody>
          <a:bodyPr/>
          <a:lstStyle/>
          <a:p>
            <a:fld id="{FAEF9944-A4F6-4C59-AEBD-678D6480B8EA}" type="slidenum">
              <a:rPr lang="en-US" smtClean="0"/>
              <a:pPr/>
              <a:t>‹#›</a:t>
            </a:fld>
            <a:endParaRPr lang="en-US" dirty="0"/>
          </a:p>
        </p:txBody>
      </p:sp>
      <p:sp>
        <p:nvSpPr>
          <p:cNvPr id="10" name="Rectangle 9">
            <a:extLst>
              <a:ext uri="{FF2B5EF4-FFF2-40B4-BE49-F238E27FC236}">
                <a16:creationId xmlns:a16="http://schemas.microsoft.com/office/drawing/2014/main" id="{5CE6B9B5-A5D1-4099-B52B-78F39AB0AFCB}"/>
              </a:ext>
            </a:extLst>
          </p:cNvPr>
          <p:cNvSpPr/>
          <p:nvPr/>
        </p:nvSpPr>
        <p:spPr>
          <a:xfrm rot="10800000">
            <a:off x="4693920" y="3396997"/>
            <a:ext cx="7498080"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118758592"/>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376667" y="658999"/>
            <a:ext cx="6166422" cy="457200"/>
          </a:xfrm>
        </p:spPr>
        <p:txBody>
          <a:bodyPr anchor="b">
            <a:normAutofit/>
          </a:bodyPr>
          <a:lstStyle>
            <a:lvl1pPr marL="0" indent="0">
              <a:lnSpc>
                <a:spcPct val="130000"/>
              </a:lnSpc>
              <a:buNone/>
              <a:defRPr sz="1800" b="1"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376668" y="1116199"/>
            <a:ext cx="6166422" cy="206212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376668" y="3623098"/>
            <a:ext cx="6166421" cy="457200"/>
          </a:xfrm>
        </p:spPr>
        <p:txBody>
          <a:bodyPr anchor="b">
            <a:normAutofit/>
          </a:bodyPr>
          <a:lstStyle>
            <a:lvl1pPr marL="0" indent="0">
              <a:lnSpc>
                <a:spcPct val="99000"/>
              </a:lnSpc>
              <a:buNone/>
              <a:defRPr lang="en-US" sz="1800" b="1" kern="1200" cap="all" spc="150"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30000"/>
              </a:lnSpc>
              <a:spcBef>
                <a:spcPts val="930"/>
              </a:spcBef>
              <a:buFont typeface="Corbel" panose="020B0503020204020204" pitchFamily="34" charset="0"/>
              <a:buNone/>
            </a:pPr>
            <a:r>
              <a:rPr lang="en-US"/>
              <a:t>Click to edit Master text styles</a:t>
            </a:r>
          </a:p>
        </p:txBody>
      </p:sp>
      <p:sp>
        <p:nvSpPr>
          <p:cNvPr id="6" name="Content Placeholder 5"/>
          <p:cNvSpPr>
            <a:spLocks noGrp="1"/>
          </p:cNvSpPr>
          <p:nvPr>
            <p:ph sz="quarter" idx="4"/>
          </p:nvPr>
        </p:nvSpPr>
        <p:spPr>
          <a:xfrm>
            <a:off x="5376670" y="4102370"/>
            <a:ext cx="6166419" cy="206654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r>
              <a:rPr lang="en-US"/>
              <a:t>9/8/20XX</a:t>
            </a:r>
            <a:endParaRPr lang="en-US" dirty="0"/>
          </a:p>
        </p:txBody>
      </p:sp>
      <p:sp>
        <p:nvSpPr>
          <p:cNvPr id="8" name="Footer Placeholder 7"/>
          <p:cNvSpPr>
            <a:spLocks noGrp="1"/>
          </p:cNvSpPr>
          <p:nvPr>
            <p:ph type="ftr" sz="quarter" idx="11"/>
          </p:nvPr>
        </p:nvSpPr>
        <p:spPr/>
        <p:txBody>
          <a:bodyPr/>
          <a:lstStyle/>
          <a:p>
            <a:r>
              <a:rPr lang="en-US"/>
              <a:t>Presentation Title</a:t>
            </a:r>
            <a:endParaRPr lang="en-US" dirty="0"/>
          </a:p>
        </p:txBody>
      </p:sp>
      <p:sp>
        <p:nvSpPr>
          <p:cNvPr id="9" name="Slide Number Placeholder 8"/>
          <p:cNvSpPr>
            <a:spLocks noGrp="1"/>
          </p:cNvSpPr>
          <p:nvPr>
            <p:ph type="sldNum" sz="quarter" idx="12"/>
          </p:nvPr>
        </p:nvSpPr>
        <p:spPr/>
        <p:txBody>
          <a:bodyPr/>
          <a:lstStyle/>
          <a:p>
            <a:fld id="{FAEF9944-A4F6-4C59-AEBD-678D6480B8EA}" type="slidenum">
              <a:rPr lang="en-US" smtClean="0"/>
              <a:pPr/>
              <a:t>‹#›</a:t>
            </a:fld>
            <a:endParaRPr lang="en-US" dirty="0"/>
          </a:p>
        </p:txBody>
      </p:sp>
      <p:sp>
        <p:nvSpPr>
          <p:cNvPr id="10" name="Title 9">
            <a:extLst>
              <a:ext uri="{FF2B5EF4-FFF2-40B4-BE49-F238E27FC236}">
                <a16:creationId xmlns:a16="http://schemas.microsoft.com/office/drawing/2014/main" id="{D26B370B-8381-431F-9492-0EA1205113EE}"/>
              </a:ext>
            </a:extLst>
          </p:cNvPr>
          <p:cNvSpPr>
            <a:spLocks noGrp="1"/>
          </p:cNvSpPr>
          <p:nvPr>
            <p:ph type="title"/>
          </p:nvPr>
        </p:nvSpPr>
        <p:spPr/>
        <p:txBody>
          <a:bodyPr/>
          <a:lstStyle/>
          <a:p>
            <a:r>
              <a:rPr lang="en-US"/>
              <a:t>Click to edit Master title style</a:t>
            </a:r>
          </a:p>
        </p:txBody>
      </p:sp>
      <p:sp>
        <p:nvSpPr>
          <p:cNvPr id="12" name="Rectangle 11">
            <a:extLst>
              <a:ext uri="{FF2B5EF4-FFF2-40B4-BE49-F238E27FC236}">
                <a16:creationId xmlns:a16="http://schemas.microsoft.com/office/drawing/2014/main" id="{DCA89085-2231-4A9C-B23C-B199A9DD26C5}"/>
              </a:ext>
            </a:extLst>
          </p:cNvPr>
          <p:cNvSpPr/>
          <p:nvPr/>
        </p:nvSpPr>
        <p:spPr>
          <a:xfrm rot="10800000">
            <a:off x="4693920" y="3396997"/>
            <a:ext cx="7498080"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84152159"/>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05CD215-1C45-48A0-8534-39FFE8A7C95A}" type="datetime1">
              <a:rPr lang="en-US" smtClean="0"/>
              <a:t>7/18/2024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AEF9944-A4F6-4C59-AEBD-678D6480B8EA}" type="slidenum">
              <a:rPr lang="en-US" dirty="0"/>
              <a:t>‹#›</a:t>
            </a:fld>
            <a:endParaRPr lang="en-US" dirty="0"/>
          </a:p>
        </p:txBody>
      </p:sp>
      <p:sp useBgFill="1">
        <p:nvSpPr>
          <p:cNvPr id="6" name="Rectangle 5">
            <a:extLst>
              <a:ext uri="{FF2B5EF4-FFF2-40B4-BE49-F238E27FC236}">
                <a16:creationId xmlns:a16="http://schemas.microsoft.com/office/drawing/2014/main" id="{94837D5C-EE88-BE2B-5940-6A8E20CAEEC6}"/>
              </a:ext>
              <a:ext uri="{C183D7F6-B498-43B3-948B-1728B52AA6E4}">
                <adec:decorative xmlns:adec="http://schemas.microsoft.com/office/drawing/2017/decorative" val="1"/>
              </a:ext>
            </a:extLst>
          </p:cNvPr>
          <p:cNvSpPr/>
          <p:nvPr userDrawn="1"/>
        </p:nvSpPr>
        <p:spPr>
          <a:xfrm flipH="1">
            <a:off x="0" y="0"/>
            <a:ext cx="1219200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57D6331A-AE6C-3009-DDD4-1671FF7E0F3D}"/>
              </a:ext>
              <a:ext uri="{C183D7F6-B498-43B3-948B-1728B52AA6E4}">
                <adec:decorative xmlns:adec="http://schemas.microsoft.com/office/drawing/2017/decorative" val="1"/>
              </a:ext>
            </a:extLst>
          </p:cNvPr>
          <p:cNvSpPr/>
          <p:nvPr userDrawn="1"/>
        </p:nvSpPr>
        <p:spPr>
          <a:xfrm>
            <a:off x="0" y="825689"/>
            <a:ext cx="12192000" cy="520173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38D7D28B-DE67-0B99-CDEB-A037FFC568ED}"/>
              </a:ext>
              <a:ext uri="{C183D7F6-B498-43B3-948B-1728B52AA6E4}">
                <adec:decorative xmlns:adec="http://schemas.microsoft.com/office/drawing/2017/decorative" val="1"/>
              </a:ext>
            </a:extLst>
          </p:cNvPr>
          <p:cNvSpPr/>
          <p:nvPr userDrawn="1"/>
        </p:nvSpPr>
        <p:spPr>
          <a:xfrm>
            <a:off x="-1" y="889696"/>
            <a:ext cx="1070775" cy="50777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58B9F3E3-6134-5423-F75E-B36E71A65278}"/>
              </a:ext>
              <a:ext uri="{C183D7F6-B498-43B3-948B-1728B52AA6E4}">
                <adec:decorative xmlns:adec="http://schemas.microsoft.com/office/drawing/2017/decorative" val="1"/>
              </a:ext>
            </a:extLst>
          </p:cNvPr>
          <p:cNvSpPr/>
          <p:nvPr userDrawn="1"/>
        </p:nvSpPr>
        <p:spPr>
          <a:xfrm rot="5400000">
            <a:off x="-2365125"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2B1F677F-A1EC-4CDA-E80E-4B3695465156}"/>
              </a:ext>
              <a:ext uri="{C183D7F6-B498-43B3-948B-1728B52AA6E4}">
                <adec:decorative xmlns:adec="http://schemas.microsoft.com/office/drawing/2017/decorative" val="1"/>
              </a:ext>
            </a:extLst>
          </p:cNvPr>
          <p:cNvSpPr/>
          <p:nvPr userDrawn="1"/>
        </p:nvSpPr>
        <p:spPr>
          <a:xfrm rot="5400000">
            <a:off x="7658511"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EF1E2C06-C49E-A5AA-07A3-D134EFA3D29E}"/>
              </a:ext>
              <a:ext uri="{C183D7F6-B498-43B3-948B-1728B52AA6E4}">
                <adec:decorative xmlns:adec="http://schemas.microsoft.com/office/drawing/2017/decorative" val="1"/>
              </a:ext>
            </a:extLst>
          </p:cNvPr>
          <p:cNvSpPr/>
          <p:nvPr userDrawn="1"/>
        </p:nvSpPr>
        <p:spPr>
          <a:xfrm>
            <a:off x="11119516" y="896046"/>
            <a:ext cx="1070775" cy="507771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22BA39D8-E4F7-CD36-B80A-49D228C0FCA3}"/>
              </a:ext>
              <a:ext uri="{C183D7F6-B498-43B3-948B-1728B52AA6E4}">
                <adec:decorative xmlns:adec="http://schemas.microsoft.com/office/drawing/2017/decorative" val="1"/>
              </a:ext>
            </a:extLst>
          </p:cNvPr>
          <p:cNvSpPr/>
          <p:nvPr userDrawn="1"/>
        </p:nvSpPr>
        <p:spPr>
          <a:xfrm>
            <a:off x="11119516" y="0"/>
            <a:ext cx="1070775" cy="82568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A06F4721-4B2C-0638-8409-054F6738EAFD}"/>
              </a:ext>
              <a:ext uri="{C183D7F6-B498-43B3-948B-1728B52AA6E4}">
                <adec:decorative xmlns:adec="http://schemas.microsoft.com/office/drawing/2017/decorative" val="1"/>
              </a:ext>
            </a:extLst>
          </p:cNvPr>
          <p:cNvSpPr/>
          <p:nvPr userDrawn="1"/>
        </p:nvSpPr>
        <p:spPr>
          <a:xfrm>
            <a:off x="11119515" y="6027421"/>
            <a:ext cx="1070775" cy="8305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7894789"/>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bg>
      <p:bgPr>
        <a:solidFill>
          <a:schemeClr val="bg2"/>
        </a:solidFill>
        <a:effectLst/>
      </p:bgPr>
    </p:bg>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C7CF41D3-C6B9-4E99-9321-87C4E2168F46}"/>
              </a:ext>
            </a:extLst>
          </p:cNvPr>
          <p:cNvSpPr>
            <a:spLocks noGrp="1"/>
          </p:cNvSpPr>
          <p:nvPr>
            <p:ph type="dt" sz="half" idx="10"/>
          </p:nvPr>
        </p:nvSpPr>
        <p:spPr/>
        <p:txBody>
          <a:bodyPr/>
          <a:lstStyle/>
          <a:p>
            <a:r>
              <a:rPr lang="en-US"/>
              <a:t>9/8/20XX</a:t>
            </a:r>
            <a:endParaRPr lang="en-US" dirty="0"/>
          </a:p>
        </p:txBody>
      </p:sp>
      <p:sp>
        <p:nvSpPr>
          <p:cNvPr id="6" name="Footer Placeholder 5">
            <a:extLst>
              <a:ext uri="{FF2B5EF4-FFF2-40B4-BE49-F238E27FC236}">
                <a16:creationId xmlns:a16="http://schemas.microsoft.com/office/drawing/2014/main" id="{8B5BC6EB-07B1-46AF-AC33-E998BC6AA433}"/>
              </a:ext>
            </a:extLst>
          </p:cNvPr>
          <p:cNvSpPr>
            <a:spLocks noGrp="1"/>
          </p:cNvSpPr>
          <p:nvPr>
            <p:ph type="ftr" sz="quarter" idx="11"/>
          </p:nvPr>
        </p:nvSpPr>
        <p:spPr/>
        <p:txBody>
          <a:bodyPr/>
          <a:lstStyle/>
          <a:p>
            <a:r>
              <a:rPr lang="en-US"/>
              <a:t>Presentation Title</a:t>
            </a:r>
            <a:endParaRPr lang="en-US" dirty="0"/>
          </a:p>
        </p:txBody>
      </p:sp>
      <p:sp>
        <p:nvSpPr>
          <p:cNvPr id="7" name="Slide Number Placeholder 6">
            <a:extLst>
              <a:ext uri="{FF2B5EF4-FFF2-40B4-BE49-F238E27FC236}">
                <a16:creationId xmlns:a16="http://schemas.microsoft.com/office/drawing/2014/main" id="{73E3A0C1-6562-4819-9E88-4C1378FD5DE4}"/>
              </a:ext>
            </a:extLst>
          </p:cNvPr>
          <p:cNvSpPr>
            <a:spLocks noGrp="1"/>
          </p:cNvSpPr>
          <p:nvPr>
            <p:ph type="sldNum" sz="quarter" idx="12"/>
          </p:nvPr>
        </p:nvSpPr>
        <p:spPr/>
        <p:txBody>
          <a:bodyPr/>
          <a:lstStyle/>
          <a:p>
            <a:fld id="{FAEF9944-A4F6-4C59-AEBD-678D6480B8EA}" type="slidenum">
              <a:rPr lang="en-US" smtClean="0"/>
              <a:pPr/>
              <a:t>‹#›</a:t>
            </a:fld>
            <a:endParaRPr lang="en-US" dirty="0"/>
          </a:p>
        </p:txBody>
      </p:sp>
    </p:spTree>
    <p:extLst>
      <p:ext uri="{BB962C8B-B14F-4D97-AF65-F5344CB8AC3E}">
        <p14:creationId xmlns:p14="http://schemas.microsoft.com/office/powerpoint/2010/main" val="2938225541"/>
      </p:ext>
    </p:extLst>
  </p:cSld>
  <p:clrMapOvr>
    <a:masterClrMapping/>
  </p:clrMapOvr>
  <p:hf sldNum="0" hdr="0" ftr="0" dt="0"/>
  <p:extLst>
    <p:ext uri="{DCECCB84-F9BA-43D5-87BE-67443E8EF086}">
      <p15:sldGuideLst xmlns:p15="http://schemas.microsoft.com/office/powerpoint/2012/main">
        <p15:guide id="1" pos="540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ACA29BA-0143-49FF-8608-DB1623D99537}"/>
              </a:ext>
            </a:extLst>
          </p:cNvPr>
          <p:cNvSpPr/>
          <p:nvPr/>
        </p:nvSpPr>
        <p:spPr>
          <a:xfrm>
            <a:off x="0" y="0"/>
            <a:ext cx="8248592"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753015" y="640079"/>
            <a:ext cx="2796066" cy="2551751"/>
          </a:xfrm>
        </p:spPr>
        <p:txBody>
          <a:bodyPr anchor="b">
            <a:normAutofit/>
          </a:bodyPr>
          <a:lstStyle>
            <a:lvl1pPr algn="l">
              <a:lnSpc>
                <a:spcPct val="135000"/>
              </a:lnSpc>
              <a:defRPr sz="3200"/>
            </a:lvl1pPr>
          </a:lstStyle>
          <a:p>
            <a:r>
              <a:rPr lang="en-US"/>
              <a:t>Click to edit Master title style</a:t>
            </a:r>
            <a:endParaRPr lang="en-US" dirty="0"/>
          </a:p>
        </p:txBody>
      </p:sp>
      <p:sp>
        <p:nvSpPr>
          <p:cNvPr id="3" name="Content Placeholder 2"/>
          <p:cNvSpPr>
            <a:spLocks noGrp="1"/>
          </p:cNvSpPr>
          <p:nvPr>
            <p:ph idx="1"/>
          </p:nvPr>
        </p:nvSpPr>
        <p:spPr>
          <a:xfrm>
            <a:off x="638818" y="640078"/>
            <a:ext cx="6969693" cy="5455921"/>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hasCustomPrompt="1"/>
          </p:nvPr>
        </p:nvSpPr>
        <p:spPr>
          <a:xfrm>
            <a:off x="8753015" y="3223803"/>
            <a:ext cx="2796066" cy="2872197"/>
          </a:xfrm>
        </p:spPr>
        <p:txBody>
          <a:bodyPr anchor="t">
            <a:normAutofit/>
          </a:bodyPr>
          <a:lstStyle>
            <a:lvl1pPr marL="0" indent="0">
              <a:spcBef>
                <a:spcPts val="1400"/>
              </a:spcBef>
              <a:buNone/>
              <a:defRPr sz="1800" b="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Edit Master text styles</a:t>
            </a:r>
          </a:p>
        </p:txBody>
      </p:sp>
      <p:sp>
        <p:nvSpPr>
          <p:cNvPr id="9" name="Rectangle 8">
            <a:extLst>
              <a:ext uri="{FF2B5EF4-FFF2-40B4-BE49-F238E27FC236}">
                <a16:creationId xmlns:a16="http://schemas.microsoft.com/office/drawing/2014/main" id="{3010CF18-370D-4E80-AE4C-396FFDFCAE5D}"/>
              </a:ext>
            </a:extLst>
          </p:cNvPr>
          <p:cNvSpPr/>
          <p:nvPr/>
        </p:nvSpPr>
        <p:spPr>
          <a:xfrm rot="5400000">
            <a:off x="4851595"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ate Placeholder 9">
            <a:extLst>
              <a:ext uri="{FF2B5EF4-FFF2-40B4-BE49-F238E27FC236}">
                <a16:creationId xmlns:a16="http://schemas.microsoft.com/office/drawing/2014/main" id="{C5EBFE9C-5A22-4462-9C51-E00C03F55C3D}"/>
              </a:ext>
            </a:extLst>
          </p:cNvPr>
          <p:cNvSpPr>
            <a:spLocks noGrp="1"/>
          </p:cNvSpPr>
          <p:nvPr>
            <p:ph type="dt" sz="half" idx="10"/>
          </p:nvPr>
        </p:nvSpPr>
        <p:spPr>
          <a:xfrm>
            <a:off x="8753015" y="6309360"/>
            <a:ext cx="1734207" cy="457200"/>
          </a:xfrm>
        </p:spPr>
        <p:txBody>
          <a:bodyPr/>
          <a:lstStyle>
            <a:lvl1pPr algn="l">
              <a:defRPr/>
            </a:lvl1pPr>
          </a:lstStyle>
          <a:p>
            <a:r>
              <a:rPr lang="en-US"/>
              <a:t>9/8/20XX</a:t>
            </a:r>
            <a:endParaRPr lang="en-US" dirty="0"/>
          </a:p>
        </p:txBody>
      </p:sp>
      <p:sp>
        <p:nvSpPr>
          <p:cNvPr id="11" name="Footer Placeholder 10">
            <a:extLst>
              <a:ext uri="{FF2B5EF4-FFF2-40B4-BE49-F238E27FC236}">
                <a16:creationId xmlns:a16="http://schemas.microsoft.com/office/drawing/2014/main" id="{2EBBFF2E-AA66-4B76-9139-CB000B5A45D5}"/>
              </a:ext>
            </a:extLst>
          </p:cNvPr>
          <p:cNvSpPr>
            <a:spLocks noGrp="1"/>
          </p:cNvSpPr>
          <p:nvPr>
            <p:ph type="ftr" sz="quarter" idx="11"/>
          </p:nvPr>
        </p:nvSpPr>
        <p:spPr>
          <a:xfrm>
            <a:off x="638818" y="6309360"/>
            <a:ext cx="6993867" cy="457200"/>
          </a:xfrm>
        </p:spPr>
        <p:txBody>
          <a:bodyPr/>
          <a:lstStyle/>
          <a:p>
            <a:r>
              <a:rPr lang="en-US"/>
              <a:t>Presentation Title</a:t>
            </a:r>
            <a:endParaRPr lang="en-US" dirty="0"/>
          </a:p>
        </p:txBody>
      </p:sp>
      <p:sp>
        <p:nvSpPr>
          <p:cNvPr id="12" name="Slide Number Placeholder 11">
            <a:extLst>
              <a:ext uri="{FF2B5EF4-FFF2-40B4-BE49-F238E27FC236}">
                <a16:creationId xmlns:a16="http://schemas.microsoft.com/office/drawing/2014/main" id="{A44F64C4-BF20-4F6B-B650-57C71C828A68}"/>
              </a:ext>
            </a:extLst>
          </p:cNvPr>
          <p:cNvSpPr>
            <a:spLocks noGrp="1"/>
          </p:cNvSpPr>
          <p:nvPr>
            <p:ph type="sldNum" sz="quarter" idx="12"/>
          </p:nvPr>
        </p:nvSpPr>
        <p:spPr/>
        <p:txBody>
          <a:bodyPr/>
          <a:lstStyle/>
          <a:p>
            <a:fld id="{FAEF9944-A4F6-4C59-AEBD-678D6480B8EA}" type="slidenum">
              <a:rPr lang="en-US" smtClean="0"/>
              <a:pPr/>
              <a:t>‹#›</a:t>
            </a:fld>
            <a:endParaRPr lang="en-US" dirty="0"/>
          </a:p>
        </p:txBody>
      </p:sp>
    </p:spTree>
    <p:extLst>
      <p:ext uri="{BB962C8B-B14F-4D97-AF65-F5344CB8AC3E}">
        <p14:creationId xmlns:p14="http://schemas.microsoft.com/office/powerpoint/2010/main" val="3804140893"/>
      </p:ext>
    </p:extLst>
  </p:cSld>
  <p:clrMapOvr>
    <a:masterClrMapping/>
  </p:clrMapOvr>
  <p:hf sldNum="0" hdr="0" ftr="0" dt="0"/>
  <p:extLst>
    <p:ext uri="{DCECCB84-F9BA-43D5-87BE-67443E8EF086}">
      <p15:sldGuideLst xmlns:p15="http://schemas.microsoft.com/office/powerpoint/2012/main">
        <p15:guide id="1" pos="540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834996" y="640079"/>
            <a:ext cx="2714085" cy="2695903"/>
          </a:xfrm>
        </p:spPr>
        <p:txBody>
          <a:bodyPr anchor="b">
            <a:noAutofit/>
          </a:bodyPr>
          <a:lstStyle>
            <a:lvl1pPr algn="l">
              <a:lnSpc>
                <a:spcPct val="104000"/>
              </a:lnSpc>
              <a:defRPr sz="3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8248592" cy="6857999"/>
          </a:xfrm>
          <a:solidFill>
            <a:schemeClr val="bg2">
              <a:lumMod val="9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hasCustomPrompt="1"/>
          </p:nvPr>
        </p:nvSpPr>
        <p:spPr>
          <a:xfrm>
            <a:off x="8834996" y="3429000"/>
            <a:ext cx="2714085" cy="2508026"/>
          </a:xfrm>
        </p:spPr>
        <p:txBody>
          <a:bodyPr anchor="t">
            <a:normAutofit/>
          </a:bodyPr>
          <a:lstStyle>
            <a:lvl1pPr marL="0" indent="0">
              <a:spcBef>
                <a:spcPts val="1400"/>
              </a:spcBef>
              <a:buNone/>
              <a:defRPr sz="1800" b="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Edit Master text styles</a:t>
            </a:r>
          </a:p>
        </p:txBody>
      </p:sp>
      <p:sp>
        <p:nvSpPr>
          <p:cNvPr id="9" name="Rectangle 8">
            <a:extLst>
              <a:ext uri="{FF2B5EF4-FFF2-40B4-BE49-F238E27FC236}">
                <a16:creationId xmlns:a16="http://schemas.microsoft.com/office/drawing/2014/main" id="{90949BC8-9ABF-49F6-851C-5DB0B86CA70D}"/>
              </a:ext>
            </a:extLst>
          </p:cNvPr>
          <p:cNvSpPr/>
          <p:nvPr/>
        </p:nvSpPr>
        <p:spPr>
          <a:xfrm rot="5400000">
            <a:off x="4851595"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a:extLst>
              <a:ext uri="{FF2B5EF4-FFF2-40B4-BE49-F238E27FC236}">
                <a16:creationId xmlns:a16="http://schemas.microsoft.com/office/drawing/2014/main" id="{04E1EE21-E3FA-4D43-B224-C664959637B0}"/>
              </a:ext>
            </a:extLst>
          </p:cNvPr>
          <p:cNvSpPr>
            <a:spLocks noGrp="1"/>
          </p:cNvSpPr>
          <p:nvPr>
            <p:ph type="dt" sz="half" idx="10"/>
          </p:nvPr>
        </p:nvSpPr>
        <p:spPr>
          <a:xfrm>
            <a:off x="8834997" y="6309360"/>
            <a:ext cx="1645920" cy="457200"/>
          </a:xfrm>
        </p:spPr>
        <p:txBody>
          <a:bodyPr/>
          <a:lstStyle/>
          <a:p>
            <a:r>
              <a:rPr lang="en-US"/>
              <a:t>9/8/20XX</a:t>
            </a:r>
            <a:endParaRPr lang="en-US" dirty="0"/>
          </a:p>
        </p:txBody>
      </p:sp>
      <p:sp>
        <p:nvSpPr>
          <p:cNvPr id="7" name="Slide Number Placeholder 6">
            <a:extLst>
              <a:ext uri="{FF2B5EF4-FFF2-40B4-BE49-F238E27FC236}">
                <a16:creationId xmlns:a16="http://schemas.microsoft.com/office/drawing/2014/main" id="{A32D7F83-8993-4ED4-9F02-663CC085052F}"/>
              </a:ext>
            </a:extLst>
          </p:cNvPr>
          <p:cNvSpPr>
            <a:spLocks noGrp="1"/>
          </p:cNvSpPr>
          <p:nvPr>
            <p:ph type="sldNum" sz="quarter" idx="12"/>
          </p:nvPr>
        </p:nvSpPr>
        <p:spPr/>
        <p:txBody>
          <a:bodyPr/>
          <a:lstStyle/>
          <a:p>
            <a:fld id="{FAEF9944-A4F6-4C59-AEBD-678D6480B8EA}" type="slidenum">
              <a:rPr lang="en-US" smtClean="0"/>
              <a:pPr/>
              <a:t>‹#›</a:t>
            </a:fld>
            <a:endParaRPr lang="en-US" dirty="0"/>
          </a:p>
        </p:txBody>
      </p:sp>
      <p:sp>
        <p:nvSpPr>
          <p:cNvPr id="6" name="Footer Placeholder 5">
            <a:extLst>
              <a:ext uri="{FF2B5EF4-FFF2-40B4-BE49-F238E27FC236}">
                <a16:creationId xmlns:a16="http://schemas.microsoft.com/office/drawing/2014/main" id="{8E3678B7-E511-4CE1-BEE5-89E959B9BFD6}"/>
              </a:ext>
            </a:extLst>
          </p:cNvPr>
          <p:cNvSpPr>
            <a:spLocks noGrp="1"/>
          </p:cNvSpPr>
          <p:nvPr>
            <p:ph type="ftr" sz="quarter" idx="11"/>
          </p:nvPr>
        </p:nvSpPr>
        <p:spPr>
          <a:xfrm>
            <a:off x="640080" y="6309360"/>
            <a:ext cx="4946592" cy="457200"/>
          </a:xfrm>
        </p:spPr>
        <p:txBody>
          <a:bodyPr/>
          <a:lstStyle>
            <a:lvl1pPr>
              <a:defRPr>
                <a:solidFill>
                  <a:srgbClr val="FFFFFF"/>
                </a:solidFill>
                <a:effectLst>
                  <a:outerShdw blurRad="50800" dist="38100" dir="2700000" algn="tl" rotWithShape="0">
                    <a:prstClr val="black">
                      <a:alpha val="43000"/>
                    </a:prstClr>
                  </a:outerShdw>
                </a:effectLst>
              </a:defRPr>
            </a:lvl1pPr>
          </a:lstStyle>
          <a:p>
            <a:r>
              <a:rPr lang="en-US"/>
              <a:t>Presentation Title</a:t>
            </a:r>
            <a:endParaRPr lang="en-US" dirty="0"/>
          </a:p>
        </p:txBody>
      </p:sp>
    </p:spTree>
    <p:extLst>
      <p:ext uri="{BB962C8B-B14F-4D97-AF65-F5344CB8AC3E}">
        <p14:creationId xmlns:p14="http://schemas.microsoft.com/office/powerpoint/2010/main" val="1370631964"/>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786F82F-1B47-46ED-8EAE-53EF71E59E9A}"/>
              </a:ext>
            </a:extLst>
          </p:cNvPr>
          <p:cNvSpPr/>
          <p:nvPr/>
        </p:nvSpPr>
        <p:spPr>
          <a:xfrm>
            <a:off x="4718302" y="0"/>
            <a:ext cx="7473698"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42918" y="705113"/>
            <a:ext cx="3411973" cy="5197498"/>
          </a:xfrm>
          <a:prstGeom prst="rect">
            <a:avLst/>
          </a:prstGeom>
        </p:spPr>
        <p:txBody>
          <a:bodyPr vert="horz" lIns="109728" tIns="109728" rIns="109728" bIns="9144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5376671" y="705113"/>
            <a:ext cx="6172412" cy="5197497"/>
          </a:xfrm>
          <a:prstGeom prst="rect">
            <a:avLst/>
          </a:prstGeom>
        </p:spPr>
        <p:txBody>
          <a:bodyPr vert="horz" lIns="109728" tIns="109728" rIns="109728" bIns="9144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42917" y="6309360"/>
            <a:ext cx="3411973" cy="457200"/>
          </a:xfrm>
          <a:prstGeom prst="rect">
            <a:avLst/>
          </a:prstGeom>
        </p:spPr>
        <p:txBody>
          <a:bodyPr vert="horz" lIns="109728" tIns="109728" rIns="109728" bIns="91440" rtlCol="0" anchor="ctr"/>
          <a:lstStyle>
            <a:lvl1pPr algn="l">
              <a:defRPr sz="1200" spc="150" baseline="0">
                <a:solidFill>
                  <a:schemeClr val="tx1">
                    <a:lumMod val="75000"/>
                    <a:lumOff val="25000"/>
                  </a:schemeClr>
                </a:solidFill>
                <a:latin typeface="+mj-lt"/>
              </a:defRPr>
            </a:lvl1pPr>
          </a:lstStyle>
          <a:p>
            <a:r>
              <a:rPr lang="en-US"/>
              <a:t>9/8/20XX</a:t>
            </a:r>
            <a:endParaRPr lang="en-US" dirty="0"/>
          </a:p>
        </p:txBody>
      </p:sp>
      <p:sp>
        <p:nvSpPr>
          <p:cNvPr id="5" name="Footer Placeholder 4"/>
          <p:cNvSpPr>
            <a:spLocks noGrp="1"/>
          </p:cNvSpPr>
          <p:nvPr>
            <p:ph type="ftr" sz="quarter" idx="3"/>
          </p:nvPr>
        </p:nvSpPr>
        <p:spPr>
          <a:xfrm>
            <a:off x="5376670" y="6309360"/>
            <a:ext cx="4946592" cy="457200"/>
          </a:xfrm>
          <a:prstGeom prst="rect">
            <a:avLst/>
          </a:prstGeom>
        </p:spPr>
        <p:txBody>
          <a:bodyPr vert="horz" lIns="109728" tIns="109728" rIns="109728" bIns="91440" rtlCol="0" anchor="ctr"/>
          <a:lstStyle>
            <a:lvl1pPr algn="l">
              <a:defRPr sz="1200" spc="150" baseline="0">
                <a:solidFill>
                  <a:schemeClr val="tx1">
                    <a:lumMod val="75000"/>
                    <a:lumOff val="25000"/>
                  </a:schemeClr>
                </a:solidFill>
                <a:latin typeface="+mj-lt"/>
              </a:defRPr>
            </a:lvl1pPr>
          </a:lstStyle>
          <a:p>
            <a:r>
              <a:rPr lang="en-US"/>
              <a:t>Presentation Title</a:t>
            </a:r>
            <a:endParaRPr lang="en-US" dirty="0"/>
          </a:p>
        </p:txBody>
      </p:sp>
      <p:sp>
        <p:nvSpPr>
          <p:cNvPr id="6" name="Slide Number Placeholder 5"/>
          <p:cNvSpPr>
            <a:spLocks noGrp="1"/>
          </p:cNvSpPr>
          <p:nvPr>
            <p:ph type="sldNum" sz="quarter" idx="4"/>
          </p:nvPr>
        </p:nvSpPr>
        <p:spPr>
          <a:xfrm>
            <a:off x="10569202" y="6309360"/>
            <a:ext cx="979879" cy="457200"/>
          </a:xfrm>
          <a:prstGeom prst="rect">
            <a:avLst/>
          </a:prstGeom>
        </p:spPr>
        <p:txBody>
          <a:bodyPr vert="horz" lIns="109728" tIns="109728" rIns="109728" bIns="91440" rtlCol="0" anchor="b"/>
          <a:lstStyle>
            <a:lvl1pPr algn="r">
              <a:defRPr sz="1600" b="1" spc="150" baseline="0">
                <a:solidFill>
                  <a:schemeClr val="tx1">
                    <a:lumMod val="75000"/>
                    <a:lumOff val="25000"/>
                  </a:schemeClr>
                </a:solidFill>
                <a:latin typeface="+mj-lt"/>
              </a:defRPr>
            </a:lvl1pPr>
          </a:lstStyle>
          <a:p>
            <a:fld id="{FAEF9944-A4F6-4C59-AEBD-678D6480B8EA}" type="slidenum">
              <a:rPr lang="en-US" smtClean="0"/>
              <a:pPr/>
              <a:t>‹#›</a:t>
            </a:fld>
            <a:endParaRPr lang="en-US" dirty="0"/>
          </a:p>
        </p:txBody>
      </p:sp>
      <p:sp>
        <p:nvSpPr>
          <p:cNvPr id="21" name="Rectangle 20">
            <a:extLst>
              <a:ext uri="{FF2B5EF4-FFF2-40B4-BE49-F238E27FC236}">
                <a16:creationId xmlns:a16="http://schemas.microsoft.com/office/drawing/2014/main" id="{EF1BAF6F-6275-4646-9C59-331B29B9550F}"/>
              </a:ext>
            </a:extLst>
          </p:cNvPr>
          <p:cNvSpPr/>
          <p:nvPr/>
        </p:nvSpPr>
        <p:spPr>
          <a:xfrm rot="5400000">
            <a:off x="1257298" y="3396997"/>
            <a:ext cx="6858002" cy="6400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47548972"/>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 id="2147483700" r:id="rId14"/>
    <p:sldLayoutId id="2147483701" r:id="rId15"/>
    <p:sldLayoutId id="2147483703" r:id="rId16"/>
    <p:sldLayoutId id="2147483709" r:id="rId17"/>
    <p:sldLayoutId id="2147483682" r:id="rId18"/>
  </p:sldLayoutIdLst>
  <p:hf sldNum="0" hdr="0" ftr="0" dt="0"/>
  <p:txStyles>
    <p:titleStyle>
      <a:lvl1pPr algn="l" defTabSz="914400" rtl="0" eaLnBrk="1" latinLnBrk="0" hangingPunct="1">
        <a:lnSpc>
          <a:spcPct val="150000"/>
        </a:lnSpc>
        <a:spcBef>
          <a:spcPct val="0"/>
        </a:spcBef>
        <a:buNone/>
        <a:defRPr sz="3600" b="1" kern="1200" spc="150" baseline="0">
          <a:solidFill>
            <a:schemeClr val="tx1">
              <a:lumMod val="75000"/>
              <a:lumOff val="25000"/>
            </a:schemeClr>
          </a:solidFill>
          <a:latin typeface="+mj-lt"/>
          <a:ea typeface="+mj-ea"/>
          <a:cs typeface="+mj-cs"/>
        </a:defRPr>
      </a:lvl1pPr>
    </p:titleStyle>
    <p:bodyStyle>
      <a:lvl1pPr marL="0" indent="0" algn="l" defTabSz="914400" rtl="0" eaLnBrk="1" latinLnBrk="0" hangingPunct="1">
        <a:lnSpc>
          <a:spcPct val="140000"/>
        </a:lnSpc>
        <a:spcBef>
          <a:spcPts val="930"/>
        </a:spcBef>
        <a:buFont typeface="Corbel" panose="020B0503020204020204" pitchFamily="34" charset="0"/>
        <a:buNone/>
        <a:defRPr sz="1800" b="1" kern="1200" spc="150" baseline="0">
          <a:solidFill>
            <a:schemeClr val="tx1">
              <a:lumMod val="75000"/>
              <a:lumOff val="25000"/>
            </a:schemeClr>
          </a:solidFill>
          <a:latin typeface="+mn-lt"/>
          <a:ea typeface="+mn-ea"/>
          <a:cs typeface="+mn-cs"/>
        </a:defRPr>
      </a:lvl1pPr>
      <a:lvl2pPr marL="0" indent="0" algn="l" defTabSz="914400" rtl="0" eaLnBrk="1" latinLnBrk="0" hangingPunct="1">
        <a:lnSpc>
          <a:spcPct val="140000"/>
        </a:lnSpc>
        <a:spcBef>
          <a:spcPts val="930"/>
        </a:spcBef>
        <a:buFont typeface="Corbel" panose="020B0503020204020204" pitchFamily="34" charset="0"/>
        <a:buNone/>
        <a:defRPr sz="1600" kern="1200" spc="150" baseline="0">
          <a:solidFill>
            <a:schemeClr val="tx1">
              <a:lumMod val="75000"/>
              <a:lumOff val="25000"/>
            </a:schemeClr>
          </a:solidFill>
          <a:latin typeface="+mn-lt"/>
          <a:ea typeface="+mn-ea"/>
          <a:cs typeface="+mn-cs"/>
        </a:defRPr>
      </a:lvl2pPr>
      <a:lvl3pPr marL="0" indent="-320040" algn="l" defTabSz="914400" rtl="0" eaLnBrk="1" latinLnBrk="0" hangingPunct="1">
        <a:lnSpc>
          <a:spcPct val="140000"/>
        </a:lnSpc>
        <a:spcBef>
          <a:spcPts val="930"/>
        </a:spcBef>
        <a:buFont typeface="Corbel" panose="020B0503020204020204" pitchFamily="34" charset="0"/>
        <a:buChar char="–"/>
        <a:defRPr sz="1400" i="1" kern="1200" spc="150" baseline="0">
          <a:solidFill>
            <a:schemeClr val="tx1">
              <a:lumMod val="75000"/>
              <a:lumOff val="25000"/>
            </a:schemeClr>
          </a:solidFill>
          <a:latin typeface="+mn-lt"/>
          <a:ea typeface="+mn-ea"/>
          <a:cs typeface="+mn-cs"/>
        </a:defRPr>
      </a:lvl3pPr>
      <a:lvl4pPr marL="0" indent="-320040" algn="l" defTabSz="914400" rtl="0" eaLnBrk="1" latinLnBrk="0" hangingPunct="1">
        <a:lnSpc>
          <a:spcPct val="140000"/>
        </a:lnSpc>
        <a:spcBef>
          <a:spcPts val="930"/>
        </a:spcBef>
        <a:buFont typeface="Corbel" panose="020B0503020204020204" pitchFamily="34" charset="0"/>
        <a:buChar char="–"/>
        <a:defRPr sz="1400" kern="1200" spc="150" baseline="0">
          <a:solidFill>
            <a:schemeClr val="tx1">
              <a:lumMod val="75000"/>
              <a:lumOff val="25000"/>
            </a:schemeClr>
          </a:solidFill>
          <a:latin typeface="+mn-lt"/>
          <a:ea typeface="+mn-ea"/>
          <a:cs typeface="+mn-cs"/>
        </a:defRPr>
      </a:lvl4pPr>
      <a:lvl5pPr marL="0" indent="-320040" algn="l" defTabSz="914400" rtl="0" eaLnBrk="1" latinLnBrk="0" hangingPunct="1">
        <a:lnSpc>
          <a:spcPct val="140000"/>
        </a:lnSpc>
        <a:spcBef>
          <a:spcPts val="930"/>
        </a:spcBef>
        <a:buFont typeface="Corbel" panose="020B0503020204020204" pitchFamily="34" charset="0"/>
        <a:buChar char="–"/>
        <a:defRPr sz="1400" i="1" kern="1200" spc="150" baseline="0">
          <a:solidFill>
            <a:schemeClr val="tx1">
              <a:lumMod val="75000"/>
              <a:lumOff val="25000"/>
            </a:schemeClr>
          </a:solidFill>
          <a:latin typeface="+mn-lt"/>
          <a:ea typeface="+mn-ea"/>
          <a:cs typeface="+mn-cs"/>
        </a:defRPr>
      </a:lvl5pPr>
      <a:lvl6pPr marL="1920240" indent="-320040" algn="l" defTabSz="914400" rtl="0" eaLnBrk="1" latinLnBrk="0" hangingPunct="1">
        <a:lnSpc>
          <a:spcPct val="111000"/>
        </a:lnSpc>
        <a:spcBef>
          <a:spcPts val="930"/>
        </a:spcBef>
        <a:buFont typeface="Corbel" panose="020B0503020204020204" pitchFamily="34" charset="0"/>
        <a:buChar char="–"/>
        <a:defRPr sz="1400" kern="1200">
          <a:solidFill>
            <a:schemeClr val="accent1">
              <a:lumMod val="75000"/>
            </a:schemeClr>
          </a:solidFill>
          <a:latin typeface="+mn-lt"/>
          <a:ea typeface="+mn-ea"/>
          <a:cs typeface="+mn-cs"/>
        </a:defRPr>
      </a:lvl6pPr>
      <a:lvl7pPr marL="2240280" indent="-320040" algn="l" defTabSz="914400" rtl="0" eaLnBrk="1" latinLnBrk="0" hangingPunct="1">
        <a:lnSpc>
          <a:spcPct val="111000"/>
        </a:lnSpc>
        <a:spcBef>
          <a:spcPts val="930"/>
        </a:spcBef>
        <a:buFont typeface="Corbel" panose="020B0503020204020204" pitchFamily="34" charset="0"/>
        <a:buChar char="–"/>
        <a:defRPr sz="1400" i="1" kern="1200">
          <a:solidFill>
            <a:schemeClr val="accent1">
              <a:lumMod val="75000"/>
            </a:schemeClr>
          </a:solidFill>
          <a:latin typeface="+mn-lt"/>
          <a:ea typeface="+mn-ea"/>
          <a:cs typeface="+mn-cs"/>
        </a:defRPr>
      </a:lvl7pPr>
      <a:lvl8pPr marL="2560320" indent="-320040" algn="l" defTabSz="914400" rtl="0" eaLnBrk="1" latinLnBrk="0" hangingPunct="1">
        <a:lnSpc>
          <a:spcPct val="111000"/>
        </a:lnSpc>
        <a:spcBef>
          <a:spcPts val="930"/>
        </a:spcBef>
        <a:buFont typeface="Corbel" panose="020B0503020204020204" pitchFamily="34" charset="0"/>
        <a:buChar char="–"/>
        <a:defRPr sz="1400" kern="1200">
          <a:solidFill>
            <a:schemeClr val="accent1">
              <a:lumMod val="75000"/>
            </a:schemeClr>
          </a:solidFill>
          <a:latin typeface="+mn-lt"/>
          <a:ea typeface="+mn-ea"/>
          <a:cs typeface="+mn-cs"/>
        </a:defRPr>
      </a:lvl8pPr>
      <a:lvl9pPr marL="2880360" indent="-320040" algn="l" defTabSz="914400" rtl="0" eaLnBrk="1" latinLnBrk="0" hangingPunct="1">
        <a:lnSpc>
          <a:spcPct val="111000"/>
        </a:lnSpc>
        <a:spcBef>
          <a:spcPts val="930"/>
        </a:spcBef>
        <a:buFont typeface="Corbel" panose="020B0503020204020204" pitchFamily="34" charset="0"/>
        <a:buChar char="–"/>
        <a:defRPr sz="1400" i="1" kern="1200">
          <a:solidFill>
            <a:schemeClr val="accent1">
              <a:lumMod val="7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1848">
          <p15:clr>
            <a:srgbClr val="F26B43"/>
          </p15:clr>
        </p15:guide>
        <p15:guide id="2" orient="horz" pos="3960">
          <p15:clr>
            <a:srgbClr val="F26B43"/>
          </p15:clr>
        </p15:guide>
        <p15:guide id="3" orient="horz" pos="1536">
          <p15:clr>
            <a:srgbClr val="F26B43"/>
          </p15:clr>
        </p15:guide>
        <p15:guide id="4" orient="horz" pos="3840">
          <p15:clr>
            <a:srgbClr val="F26B43"/>
          </p15:clr>
        </p15:guide>
        <p15:guide id="5" pos="4416">
          <p15:clr>
            <a:srgbClr val="F26B43"/>
          </p15:clr>
        </p15:guide>
        <p15:guide id="6" pos="4800">
          <p15:clr>
            <a:srgbClr val="F26B43"/>
          </p15:clr>
        </p15:guide>
        <p15:guide id="7" orient="horz" pos="360">
          <p15:clr>
            <a:srgbClr val="F26B43"/>
          </p15:clr>
        </p15:guide>
        <p15:guide id="8" pos="7368">
          <p15:clr>
            <a:srgbClr val="F26B43"/>
          </p15:clr>
        </p15:guide>
        <p15:guide id="9" pos="2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0814B6A3-5F3E-4909-8ED5-87FE82492264}"/>
              </a:ext>
            </a:extLst>
          </p:cNvPr>
          <p:cNvSpPr>
            <a:spLocks noGrp="1"/>
          </p:cNvSpPr>
          <p:nvPr>
            <p:ph type="ctrTitle"/>
          </p:nvPr>
        </p:nvSpPr>
        <p:spPr/>
        <p:txBody>
          <a:bodyPr vert="horz" lIns="109728" tIns="109728" rIns="109728" bIns="91440" rtlCol="0" anchor="ctr">
            <a:normAutofit/>
          </a:bodyPr>
          <a:lstStyle/>
          <a:p>
            <a:pPr algn="r"/>
            <a:r>
              <a:rPr lang="en-US" sz="4000" dirty="0">
                <a:solidFill>
                  <a:srgbClr val="FF0000"/>
                </a:solidFill>
              </a:rPr>
              <a:t>Mtn. View </a:t>
            </a:r>
            <a:r>
              <a:rPr lang="en-US" sz="4000" dirty="0" err="1">
                <a:solidFill>
                  <a:srgbClr val="FF0000"/>
                </a:solidFill>
              </a:rPr>
              <a:t>cdjr</a:t>
            </a:r>
            <a:br>
              <a:rPr lang="en-US" sz="4000" dirty="0">
                <a:solidFill>
                  <a:srgbClr val="FF0000"/>
                </a:solidFill>
              </a:rPr>
            </a:br>
            <a:r>
              <a:rPr lang="en-US" sz="4000" dirty="0" err="1">
                <a:solidFill>
                  <a:srgbClr val="FF0000"/>
                </a:solidFill>
              </a:rPr>
              <a:t>f&amp;I</a:t>
            </a:r>
            <a:r>
              <a:rPr lang="en-US" sz="4000" dirty="0">
                <a:solidFill>
                  <a:srgbClr val="FF0000"/>
                </a:solidFill>
              </a:rPr>
              <a:t> department:</a:t>
            </a:r>
            <a:br>
              <a:rPr lang="en-US" sz="4000" dirty="0">
                <a:solidFill>
                  <a:srgbClr val="FF0000"/>
                </a:solidFill>
              </a:rPr>
            </a:br>
            <a:r>
              <a:rPr lang="en-US" sz="2800" dirty="0"/>
              <a:t>a comprehensive analysis</a:t>
            </a:r>
          </a:p>
        </p:txBody>
      </p:sp>
      <p:pic>
        <p:nvPicPr>
          <p:cNvPr id="3" name="Picture 2" descr="A car parked outside of a building&#10;&#10;Description automatically generated">
            <a:extLst>
              <a:ext uri="{FF2B5EF4-FFF2-40B4-BE49-F238E27FC236}">
                <a16:creationId xmlns:a16="http://schemas.microsoft.com/office/drawing/2014/main" id="{971CBFB7-2AC4-F8B5-37A0-D4B60A9FA206}"/>
              </a:ext>
            </a:extLst>
          </p:cNvPr>
          <p:cNvPicPr>
            <a:picLocks noChangeAspect="1"/>
          </p:cNvPicPr>
          <p:nvPr/>
        </p:nvPicPr>
        <p:blipFill>
          <a:blip r:embed="rId3"/>
          <a:stretch>
            <a:fillRect/>
          </a:stretch>
        </p:blipFill>
        <p:spPr>
          <a:xfrm>
            <a:off x="1231198" y="1023042"/>
            <a:ext cx="3078252" cy="4617378"/>
          </a:xfrm>
          <a:prstGeom prst="rect">
            <a:avLst/>
          </a:prstGeom>
        </p:spPr>
      </p:pic>
    </p:spTree>
    <p:extLst>
      <p:ext uri="{BB962C8B-B14F-4D97-AF65-F5344CB8AC3E}">
        <p14:creationId xmlns:p14="http://schemas.microsoft.com/office/powerpoint/2010/main" val="23239072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D30E0F-10C6-298A-C347-E831FFF4ECB8}"/>
              </a:ext>
            </a:extLst>
          </p:cNvPr>
          <p:cNvSpPr>
            <a:spLocks noGrp="1"/>
          </p:cNvSpPr>
          <p:nvPr>
            <p:ph type="title"/>
          </p:nvPr>
        </p:nvSpPr>
        <p:spPr/>
        <p:txBody>
          <a:bodyPr/>
          <a:lstStyle/>
          <a:p>
            <a:r>
              <a:rPr lang="en-US" sz="4000" dirty="0"/>
              <a:t>OPPORTUNITIES</a:t>
            </a:r>
          </a:p>
        </p:txBody>
      </p:sp>
      <p:sp>
        <p:nvSpPr>
          <p:cNvPr id="10" name="Flowchart: Terminator 9">
            <a:extLst>
              <a:ext uri="{FF2B5EF4-FFF2-40B4-BE49-F238E27FC236}">
                <a16:creationId xmlns:a16="http://schemas.microsoft.com/office/drawing/2014/main" id="{23E95594-0A89-D94C-192C-1C5512E88E84}"/>
              </a:ext>
            </a:extLst>
          </p:cNvPr>
          <p:cNvSpPr/>
          <p:nvPr/>
        </p:nvSpPr>
        <p:spPr>
          <a:xfrm>
            <a:off x="1101263" y="155321"/>
            <a:ext cx="2685646" cy="655782"/>
          </a:xfrm>
          <a:prstGeom prst="flowChartTermina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3A640EA2-DD0B-0C49-6BFA-A965F7380022}"/>
              </a:ext>
            </a:extLst>
          </p:cNvPr>
          <p:cNvSpPr txBox="1"/>
          <p:nvPr/>
        </p:nvSpPr>
        <p:spPr>
          <a:xfrm>
            <a:off x="1252665" y="205477"/>
            <a:ext cx="2401313" cy="646331"/>
          </a:xfrm>
          <a:prstGeom prst="rect">
            <a:avLst/>
          </a:prstGeom>
          <a:noFill/>
        </p:spPr>
        <p:txBody>
          <a:bodyPr wrap="square" rtlCol="0">
            <a:spAutoFit/>
          </a:bodyPr>
          <a:lstStyle/>
          <a:p>
            <a:pPr algn="ctr"/>
            <a:r>
              <a:rPr lang="en-US" dirty="0">
                <a:solidFill>
                  <a:schemeClr val="bg1"/>
                </a:solidFill>
              </a:rPr>
              <a:t>Expand Lender Network</a:t>
            </a:r>
          </a:p>
        </p:txBody>
      </p:sp>
      <p:sp>
        <p:nvSpPr>
          <p:cNvPr id="12" name="Rectangle: Diagonal Corners Rounded 11">
            <a:extLst>
              <a:ext uri="{FF2B5EF4-FFF2-40B4-BE49-F238E27FC236}">
                <a16:creationId xmlns:a16="http://schemas.microsoft.com/office/drawing/2014/main" id="{39F07B51-50D9-00B3-E7B1-7E22F2099741}"/>
              </a:ext>
            </a:extLst>
          </p:cNvPr>
          <p:cNvSpPr/>
          <p:nvPr/>
        </p:nvSpPr>
        <p:spPr>
          <a:xfrm>
            <a:off x="3796145" y="155321"/>
            <a:ext cx="7934035" cy="1016000"/>
          </a:xfrm>
          <a:prstGeom prst="round2DiagRect">
            <a:avLst/>
          </a:prstGeom>
          <a:solidFill>
            <a:srgbClr val="627DE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200" dirty="0">
                <a:latin typeface="Tahoma" panose="020B0604030504040204" pitchFamily="34" charset="0"/>
                <a:ea typeface="Tahoma" panose="020B0604030504040204" pitchFamily="34" charset="0"/>
                <a:cs typeface="Tahoma" panose="020B0604030504040204" pitchFamily="34" charset="0"/>
              </a:rPr>
              <a:t>Not everyone has ‘good’ credit, and some markets are more prone to below average credit consumers than others. Finding reputable banks that are willing to lend money to those who are score-challenged can lead to enhanced market competitiveness.</a:t>
            </a:r>
          </a:p>
        </p:txBody>
      </p:sp>
      <p:sp>
        <p:nvSpPr>
          <p:cNvPr id="13" name="Flowchart: Terminator 12">
            <a:extLst>
              <a:ext uri="{FF2B5EF4-FFF2-40B4-BE49-F238E27FC236}">
                <a16:creationId xmlns:a16="http://schemas.microsoft.com/office/drawing/2014/main" id="{CD065C00-2238-8858-19E6-B93E55153695}"/>
              </a:ext>
            </a:extLst>
          </p:cNvPr>
          <p:cNvSpPr/>
          <p:nvPr/>
        </p:nvSpPr>
        <p:spPr>
          <a:xfrm>
            <a:off x="1110499" y="1352747"/>
            <a:ext cx="2685646" cy="655782"/>
          </a:xfrm>
          <a:prstGeom prst="flowChartTermina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Additional Products</a:t>
            </a:r>
          </a:p>
        </p:txBody>
      </p:sp>
      <p:sp>
        <p:nvSpPr>
          <p:cNvPr id="14" name="Rectangle: Diagonal Corners Rounded 13">
            <a:extLst>
              <a:ext uri="{FF2B5EF4-FFF2-40B4-BE49-F238E27FC236}">
                <a16:creationId xmlns:a16="http://schemas.microsoft.com/office/drawing/2014/main" id="{4D385286-0A4D-D94A-5DB5-41ABFD0DB7CA}"/>
              </a:ext>
            </a:extLst>
          </p:cNvPr>
          <p:cNvSpPr/>
          <p:nvPr/>
        </p:nvSpPr>
        <p:spPr>
          <a:xfrm>
            <a:off x="3786907" y="1312042"/>
            <a:ext cx="7934035" cy="1016000"/>
          </a:xfrm>
          <a:prstGeom prst="round2DiagRect">
            <a:avLst/>
          </a:prstGeom>
          <a:solidFill>
            <a:srgbClr val="627DE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200" dirty="0">
                <a:latin typeface="Tahoma" panose="020B0604030504040204" pitchFamily="34" charset="0"/>
                <a:ea typeface="Tahoma" panose="020B0604030504040204" pitchFamily="34" charset="0"/>
                <a:cs typeface="Tahoma" panose="020B0604030504040204" pitchFamily="34" charset="0"/>
              </a:rPr>
              <a:t>While we have many F&amp;I product offerings, there are so many more we could be selling. </a:t>
            </a:r>
            <a:r>
              <a:rPr lang="en-US" sz="1200" dirty="0" err="1">
                <a:latin typeface="Tahoma" panose="020B0604030504040204" pitchFamily="34" charset="0"/>
                <a:ea typeface="Tahoma" panose="020B0604030504040204" pitchFamily="34" charset="0"/>
                <a:cs typeface="Tahoma" panose="020B0604030504040204" pitchFamily="34" charset="0"/>
              </a:rPr>
              <a:t>LoJack</a:t>
            </a:r>
            <a:r>
              <a:rPr lang="en-US" sz="1200" dirty="0">
                <a:latin typeface="Tahoma" panose="020B0604030504040204" pitchFamily="34" charset="0"/>
                <a:ea typeface="Tahoma" panose="020B0604030504040204" pitchFamily="34" charset="0"/>
                <a:cs typeface="Tahoma" panose="020B0604030504040204" pitchFamily="34" charset="0"/>
              </a:rPr>
              <a:t> (GPS trackers), window tint, bedliners, clear bras, and nitrogen in tires are just a few items that would be of interest to our customers. </a:t>
            </a:r>
          </a:p>
        </p:txBody>
      </p:sp>
      <p:sp>
        <p:nvSpPr>
          <p:cNvPr id="19" name="Flowchart: Terminator 18">
            <a:extLst>
              <a:ext uri="{FF2B5EF4-FFF2-40B4-BE49-F238E27FC236}">
                <a16:creationId xmlns:a16="http://schemas.microsoft.com/office/drawing/2014/main" id="{9EEBA736-BCC4-04AC-B475-06DCF2675E2E}"/>
              </a:ext>
            </a:extLst>
          </p:cNvPr>
          <p:cNvSpPr/>
          <p:nvPr/>
        </p:nvSpPr>
        <p:spPr>
          <a:xfrm>
            <a:off x="1110499" y="2468320"/>
            <a:ext cx="2685646" cy="655782"/>
          </a:xfrm>
          <a:prstGeom prst="flowChartTermina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Marketing Initiatives</a:t>
            </a:r>
          </a:p>
        </p:txBody>
      </p:sp>
      <p:sp>
        <p:nvSpPr>
          <p:cNvPr id="20" name="Rectangle: Diagonal Corners Rounded 19">
            <a:extLst>
              <a:ext uri="{FF2B5EF4-FFF2-40B4-BE49-F238E27FC236}">
                <a16:creationId xmlns:a16="http://schemas.microsoft.com/office/drawing/2014/main" id="{86D9445A-EB9F-746C-E5BF-05E7C0413F58}"/>
              </a:ext>
            </a:extLst>
          </p:cNvPr>
          <p:cNvSpPr/>
          <p:nvPr/>
        </p:nvSpPr>
        <p:spPr>
          <a:xfrm>
            <a:off x="3786906" y="2464459"/>
            <a:ext cx="7934035" cy="1016000"/>
          </a:xfrm>
          <a:prstGeom prst="round2DiagRect">
            <a:avLst/>
          </a:prstGeom>
          <a:solidFill>
            <a:srgbClr val="627DE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200" dirty="0">
                <a:latin typeface="Tahoma" panose="020B0604030504040204" pitchFamily="34" charset="0"/>
                <a:ea typeface="Tahoma" panose="020B0604030504040204" pitchFamily="34" charset="0"/>
                <a:cs typeface="Tahoma" panose="020B0604030504040204" pitchFamily="34" charset="0"/>
              </a:rPr>
              <a:t>Dealerships spend their advertising dollars primarily on vehicle sales and service department specials. Interest rates are typically the only F&amp;I-related items to garner any attention in the marketing realm. Because of this, Finance Managers are left to sell customers on products of which the consumers are completely unfamiliar. In an area where time reduction is a priority, educating the public beforehand could be invaluable.</a:t>
            </a:r>
          </a:p>
        </p:txBody>
      </p:sp>
      <p:sp>
        <p:nvSpPr>
          <p:cNvPr id="21" name="Flowchart: Terminator 20">
            <a:extLst>
              <a:ext uri="{FF2B5EF4-FFF2-40B4-BE49-F238E27FC236}">
                <a16:creationId xmlns:a16="http://schemas.microsoft.com/office/drawing/2014/main" id="{6276570B-242E-A099-37F8-E7DD54F5E7EC}"/>
              </a:ext>
            </a:extLst>
          </p:cNvPr>
          <p:cNvSpPr/>
          <p:nvPr/>
        </p:nvSpPr>
        <p:spPr>
          <a:xfrm>
            <a:off x="1110499" y="3583893"/>
            <a:ext cx="2685646" cy="655782"/>
          </a:xfrm>
          <a:prstGeom prst="flowChartTermina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Technological Advances</a:t>
            </a:r>
          </a:p>
        </p:txBody>
      </p:sp>
      <p:sp>
        <p:nvSpPr>
          <p:cNvPr id="22" name="Rectangle: Diagonal Corners Rounded 21">
            <a:extLst>
              <a:ext uri="{FF2B5EF4-FFF2-40B4-BE49-F238E27FC236}">
                <a16:creationId xmlns:a16="http://schemas.microsoft.com/office/drawing/2014/main" id="{6DF51CEE-34AC-014C-C2C0-785DBB4EEBAF}"/>
              </a:ext>
            </a:extLst>
          </p:cNvPr>
          <p:cNvSpPr/>
          <p:nvPr/>
        </p:nvSpPr>
        <p:spPr>
          <a:xfrm>
            <a:off x="3786905" y="3600897"/>
            <a:ext cx="7934035" cy="1016000"/>
          </a:xfrm>
          <a:prstGeom prst="round2DiagRect">
            <a:avLst/>
          </a:prstGeom>
          <a:solidFill>
            <a:srgbClr val="627DE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200" dirty="0">
                <a:latin typeface="Tahoma" panose="020B0604030504040204" pitchFamily="34" charset="0"/>
                <a:ea typeface="Tahoma" panose="020B0604030504040204" pitchFamily="34" charset="0"/>
                <a:cs typeface="Tahoma" panose="020B0604030504040204" pitchFamily="34" charset="0"/>
              </a:rPr>
              <a:t>Software is ever-evolving and serves to help organizations remain competitive. Some AI technology is aimed at streamlining the consumer lending process, easing the burden of time-consuming administrative tasks so Finance Managers can focus on customer relationships. There are also programs that scan vehicles that are brought in for service, alerting the dealership to potential sales opportunities.</a:t>
            </a:r>
          </a:p>
        </p:txBody>
      </p:sp>
      <p:pic>
        <p:nvPicPr>
          <p:cNvPr id="5" name="Picture 4" descr="Long ladder glowing among shorter dull ladders">
            <a:extLst>
              <a:ext uri="{FF2B5EF4-FFF2-40B4-BE49-F238E27FC236}">
                <a16:creationId xmlns:a16="http://schemas.microsoft.com/office/drawing/2014/main" id="{8308E34A-1EC3-4476-8418-DA407F207E91}"/>
              </a:ext>
            </a:extLst>
          </p:cNvPr>
          <p:cNvPicPr>
            <a:picLocks noChangeAspect="1"/>
          </p:cNvPicPr>
          <p:nvPr/>
        </p:nvPicPr>
        <p:blipFill>
          <a:blip r:embed="rId3"/>
          <a:stretch>
            <a:fillRect/>
          </a:stretch>
        </p:blipFill>
        <p:spPr>
          <a:xfrm>
            <a:off x="6804818" y="4737334"/>
            <a:ext cx="1795974" cy="1346981"/>
          </a:xfrm>
          <a:prstGeom prst="rect">
            <a:avLst/>
          </a:prstGeom>
        </p:spPr>
      </p:pic>
    </p:spTree>
    <p:extLst>
      <p:ext uri="{BB962C8B-B14F-4D97-AF65-F5344CB8AC3E}">
        <p14:creationId xmlns:p14="http://schemas.microsoft.com/office/powerpoint/2010/main" val="3119802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D30E0F-10C6-298A-C347-E831FFF4ECB8}"/>
              </a:ext>
            </a:extLst>
          </p:cNvPr>
          <p:cNvSpPr>
            <a:spLocks noGrp="1"/>
          </p:cNvSpPr>
          <p:nvPr>
            <p:ph type="title"/>
          </p:nvPr>
        </p:nvSpPr>
        <p:spPr/>
        <p:txBody>
          <a:bodyPr/>
          <a:lstStyle/>
          <a:p>
            <a:r>
              <a:rPr lang="en-US" sz="4000" dirty="0"/>
              <a:t>THREATS</a:t>
            </a:r>
          </a:p>
        </p:txBody>
      </p:sp>
      <p:sp>
        <p:nvSpPr>
          <p:cNvPr id="10" name="Flowchart: Terminator 9">
            <a:extLst>
              <a:ext uri="{FF2B5EF4-FFF2-40B4-BE49-F238E27FC236}">
                <a16:creationId xmlns:a16="http://schemas.microsoft.com/office/drawing/2014/main" id="{23E95594-0A89-D94C-192C-1C5512E88E84}"/>
              </a:ext>
            </a:extLst>
          </p:cNvPr>
          <p:cNvSpPr/>
          <p:nvPr/>
        </p:nvSpPr>
        <p:spPr>
          <a:xfrm>
            <a:off x="1101263" y="155321"/>
            <a:ext cx="2685646" cy="655782"/>
          </a:xfrm>
          <a:prstGeom prst="flowChartTermina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3A640EA2-DD0B-0C49-6BFA-A965F7380022}"/>
              </a:ext>
            </a:extLst>
          </p:cNvPr>
          <p:cNvSpPr txBox="1"/>
          <p:nvPr/>
        </p:nvSpPr>
        <p:spPr>
          <a:xfrm>
            <a:off x="1252665" y="293989"/>
            <a:ext cx="2401313" cy="369332"/>
          </a:xfrm>
          <a:prstGeom prst="rect">
            <a:avLst/>
          </a:prstGeom>
          <a:noFill/>
        </p:spPr>
        <p:txBody>
          <a:bodyPr wrap="square" rtlCol="0">
            <a:spAutoFit/>
          </a:bodyPr>
          <a:lstStyle/>
          <a:p>
            <a:pPr algn="ctr"/>
            <a:r>
              <a:rPr lang="en-US" dirty="0">
                <a:solidFill>
                  <a:schemeClr val="bg1"/>
                </a:solidFill>
              </a:rPr>
              <a:t>Economy</a:t>
            </a:r>
          </a:p>
        </p:txBody>
      </p:sp>
      <p:sp>
        <p:nvSpPr>
          <p:cNvPr id="12" name="Rectangle: Diagonal Corners Rounded 11">
            <a:extLst>
              <a:ext uri="{FF2B5EF4-FFF2-40B4-BE49-F238E27FC236}">
                <a16:creationId xmlns:a16="http://schemas.microsoft.com/office/drawing/2014/main" id="{39F07B51-50D9-00B3-E7B1-7E22F2099741}"/>
              </a:ext>
            </a:extLst>
          </p:cNvPr>
          <p:cNvSpPr/>
          <p:nvPr/>
        </p:nvSpPr>
        <p:spPr>
          <a:xfrm>
            <a:off x="3796145" y="155321"/>
            <a:ext cx="7934035" cy="1016000"/>
          </a:xfrm>
          <a:prstGeom prst="round2DiagRect">
            <a:avLst/>
          </a:prstGeom>
          <a:solidFill>
            <a:srgbClr val="627DE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200" dirty="0">
                <a:latin typeface="Tahoma" panose="020B0604030504040204" pitchFamily="34" charset="0"/>
                <a:ea typeface="Tahoma" panose="020B0604030504040204" pitchFamily="34" charset="0"/>
                <a:cs typeface="Tahoma" panose="020B0604030504040204" pitchFamily="34" charset="0"/>
              </a:rPr>
              <a:t>Economic instability can lead to tighter lending criteria and reduced consumer spending. Election years tend to exacerbate this issue, and 2024 is one of those years.</a:t>
            </a:r>
          </a:p>
        </p:txBody>
      </p:sp>
      <p:sp>
        <p:nvSpPr>
          <p:cNvPr id="13" name="Flowchart: Terminator 12">
            <a:extLst>
              <a:ext uri="{FF2B5EF4-FFF2-40B4-BE49-F238E27FC236}">
                <a16:creationId xmlns:a16="http://schemas.microsoft.com/office/drawing/2014/main" id="{CD065C00-2238-8858-19E6-B93E55153695}"/>
              </a:ext>
            </a:extLst>
          </p:cNvPr>
          <p:cNvSpPr/>
          <p:nvPr/>
        </p:nvSpPr>
        <p:spPr>
          <a:xfrm>
            <a:off x="1110499" y="1352747"/>
            <a:ext cx="2685646" cy="655782"/>
          </a:xfrm>
          <a:prstGeom prst="flowChartTermina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err="1">
                <a:solidFill>
                  <a:schemeClr val="bg1"/>
                </a:solidFill>
              </a:rPr>
              <a:t>Stellantis</a:t>
            </a:r>
            <a:endParaRPr lang="en-US" dirty="0">
              <a:solidFill>
                <a:schemeClr val="bg1"/>
              </a:solidFill>
            </a:endParaRPr>
          </a:p>
        </p:txBody>
      </p:sp>
      <p:sp>
        <p:nvSpPr>
          <p:cNvPr id="14" name="Rectangle: Diagonal Corners Rounded 13">
            <a:extLst>
              <a:ext uri="{FF2B5EF4-FFF2-40B4-BE49-F238E27FC236}">
                <a16:creationId xmlns:a16="http://schemas.microsoft.com/office/drawing/2014/main" id="{4D385286-0A4D-D94A-5DB5-41ABFD0DB7CA}"/>
              </a:ext>
            </a:extLst>
          </p:cNvPr>
          <p:cNvSpPr/>
          <p:nvPr/>
        </p:nvSpPr>
        <p:spPr>
          <a:xfrm>
            <a:off x="3786907" y="1312042"/>
            <a:ext cx="7934035" cy="1016000"/>
          </a:xfrm>
          <a:prstGeom prst="round2DiagRect">
            <a:avLst/>
          </a:prstGeom>
          <a:solidFill>
            <a:srgbClr val="627DE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200" dirty="0">
                <a:latin typeface="Tahoma" panose="020B0604030504040204" pitchFamily="34" charset="0"/>
                <a:ea typeface="Tahoma" panose="020B0604030504040204" pitchFamily="34" charset="0"/>
                <a:cs typeface="Tahoma" panose="020B0604030504040204" pitchFamily="34" charset="0"/>
              </a:rPr>
              <a:t>While many manufacturers seem to have recovered from the COVID pandemic, </a:t>
            </a:r>
            <a:r>
              <a:rPr lang="en-US" sz="1200" dirty="0" err="1">
                <a:latin typeface="Tahoma" panose="020B0604030504040204" pitchFamily="34" charset="0"/>
                <a:ea typeface="Tahoma" panose="020B0604030504040204" pitchFamily="34" charset="0"/>
                <a:cs typeface="Tahoma" panose="020B0604030504040204" pitchFamily="34" charset="0"/>
              </a:rPr>
              <a:t>Stellantis</a:t>
            </a:r>
            <a:r>
              <a:rPr lang="en-US" sz="1200" dirty="0">
                <a:latin typeface="Tahoma" panose="020B0604030504040204" pitchFamily="34" charset="0"/>
                <a:ea typeface="Tahoma" panose="020B0604030504040204" pitchFamily="34" charset="0"/>
                <a:cs typeface="Tahoma" panose="020B0604030504040204" pitchFamily="34" charset="0"/>
              </a:rPr>
              <a:t> is struggling. High sticker prices combined with elevated interest rates have stifled sales. Although CDJR is not a luxury vehicle line, we also do not have economically-friendly offerings either. Our vehicles are aimed at an upper-middle class that has dwindled away. A lack of vehicle sales directly correlates to reduced F&amp;I revenue.</a:t>
            </a:r>
          </a:p>
        </p:txBody>
      </p:sp>
      <p:sp>
        <p:nvSpPr>
          <p:cNvPr id="19" name="Flowchart: Terminator 18">
            <a:extLst>
              <a:ext uri="{FF2B5EF4-FFF2-40B4-BE49-F238E27FC236}">
                <a16:creationId xmlns:a16="http://schemas.microsoft.com/office/drawing/2014/main" id="{9EEBA736-BCC4-04AC-B475-06DCF2675E2E}"/>
              </a:ext>
            </a:extLst>
          </p:cNvPr>
          <p:cNvSpPr/>
          <p:nvPr/>
        </p:nvSpPr>
        <p:spPr>
          <a:xfrm>
            <a:off x="1110499" y="2468320"/>
            <a:ext cx="2685646" cy="655782"/>
          </a:xfrm>
          <a:prstGeom prst="flowChartTermina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Competition</a:t>
            </a:r>
          </a:p>
        </p:txBody>
      </p:sp>
      <p:sp>
        <p:nvSpPr>
          <p:cNvPr id="20" name="Rectangle: Diagonal Corners Rounded 19">
            <a:extLst>
              <a:ext uri="{FF2B5EF4-FFF2-40B4-BE49-F238E27FC236}">
                <a16:creationId xmlns:a16="http://schemas.microsoft.com/office/drawing/2014/main" id="{86D9445A-EB9F-746C-E5BF-05E7C0413F58}"/>
              </a:ext>
            </a:extLst>
          </p:cNvPr>
          <p:cNvSpPr/>
          <p:nvPr/>
        </p:nvSpPr>
        <p:spPr>
          <a:xfrm>
            <a:off x="3786906" y="2464459"/>
            <a:ext cx="7934035" cy="1016000"/>
          </a:xfrm>
          <a:prstGeom prst="round2DiagRect">
            <a:avLst/>
          </a:prstGeom>
          <a:solidFill>
            <a:srgbClr val="627DE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200" dirty="0">
                <a:latin typeface="Tahoma" panose="020B0604030504040204" pitchFamily="34" charset="0"/>
                <a:ea typeface="Tahoma" panose="020B0604030504040204" pitchFamily="34" charset="0"/>
                <a:cs typeface="Tahoma" panose="020B0604030504040204" pitchFamily="34" charset="0"/>
              </a:rPr>
              <a:t>Competitors are always a threat, especially when they offer more products and are selling more units. </a:t>
            </a:r>
          </a:p>
        </p:txBody>
      </p:sp>
      <p:sp>
        <p:nvSpPr>
          <p:cNvPr id="21" name="Flowchart: Terminator 20">
            <a:extLst>
              <a:ext uri="{FF2B5EF4-FFF2-40B4-BE49-F238E27FC236}">
                <a16:creationId xmlns:a16="http://schemas.microsoft.com/office/drawing/2014/main" id="{6276570B-242E-A099-37F8-E7DD54F5E7EC}"/>
              </a:ext>
            </a:extLst>
          </p:cNvPr>
          <p:cNvSpPr/>
          <p:nvPr/>
        </p:nvSpPr>
        <p:spPr>
          <a:xfrm>
            <a:off x="1110499" y="3583893"/>
            <a:ext cx="2685646" cy="655782"/>
          </a:xfrm>
          <a:prstGeom prst="flowChartTermina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Technological Advances</a:t>
            </a:r>
          </a:p>
        </p:txBody>
      </p:sp>
      <p:sp>
        <p:nvSpPr>
          <p:cNvPr id="22" name="Rectangle: Diagonal Corners Rounded 21">
            <a:extLst>
              <a:ext uri="{FF2B5EF4-FFF2-40B4-BE49-F238E27FC236}">
                <a16:creationId xmlns:a16="http://schemas.microsoft.com/office/drawing/2014/main" id="{6DF51CEE-34AC-014C-C2C0-785DBB4EEBAF}"/>
              </a:ext>
            </a:extLst>
          </p:cNvPr>
          <p:cNvSpPr/>
          <p:nvPr/>
        </p:nvSpPr>
        <p:spPr>
          <a:xfrm>
            <a:off x="3786905" y="3600897"/>
            <a:ext cx="7934035" cy="1016000"/>
          </a:xfrm>
          <a:prstGeom prst="round2DiagRect">
            <a:avLst/>
          </a:prstGeom>
          <a:solidFill>
            <a:srgbClr val="627DE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200" dirty="0">
                <a:latin typeface="Tahoma" panose="020B0604030504040204" pitchFamily="34" charset="0"/>
                <a:ea typeface="Tahoma" panose="020B0604030504040204" pitchFamily="34" charset="0"/>
                <a:cs typeface="Tahoma" panose="020B0604030504040204" pitchFamily="34" charset="0"/>
              </a:rPr>
              <a:t>Again? Yes. While technology can enhance our jobs, it can also be used to replace us. As AI develops, there will be less need to face-to-face interactions. A Finance Manager’s livelihood relies on building rapport and gaining the customer’s trust. </a:t>
            </a:r>
          </a:p>
        </p:txBody>
      </p:sp>
      <p:pic>
        <p:nvPicPr>
          <p:cNvPr id="4" name="Picture 3" descr="Tornado on a field">
            <a:extLst>
              <a:ext uri="{FF2B5EF4-FFF2-40B4-BE49-F238E27FC236}">
                <a16:creationId xmlns:a16="http://schemas.microsoft.com/office/drawing/2014/main" id="{F6420A3D-038A-F45A-F609-702F0BE77D5A}"/>
              </a:ext>
            </a:extLst>
          </p:cNvPr>
          <p:cNvPicPr>
            <a:picLocks noChangeAspect="1"/>
          </p:cNvPicPr>
          <p:nvPr/>
        </p:nvPicPr>
        <p:blipFill>
          <a:blip r:embed="rId3"/>
          <a:stretch>
            <a:fillRect/>
          </a:stretch>
        </p:blipFill>
        <p:spPr>
          <a:xfrm>
            <a:off x="5116342" y="4737335"/>
            <a:ext cx="1959315" cy="1327736"/>
          </a:xfrm>
          <a:prstGeom prst="rect">
            <a:avLst/>
          </a:prstGeom>
        </p:spPr>
      </p:pic>
    </p:spTree>
    <p:extLst>
      <p:ext uri="{BB962C8B-B14F-4D97-AF65-F5344CB8AC3E}">
        <p14:creationId xmlns:p14="http://schemas.microsoft.com/office/powerpoint/2010/main" val="12135128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0814B6A3-5F3E-4909-8ED5-87FE82492264}"/>
              </a:ext>
            </a:extLst>
          </p:cNvPr>
          <p:cNvSpPr>
            <a:spLocks noGrp="1"/>
          </p:cNvSpPr>
          <p:nvPr>
            <p:ph type="ctrTitle"/>
          </p:nvPr>
        </p:nvSpPr>
        <p:spPr/>
        <p:txBody>
          <a:bodyPr vert="horz" lIns="109728" tIns="109728" rIns="109728" bIns="91440" rtlCol="0" anchor="ctr">
            <a:normAutofit/>
          </a:bodyPr>
          <a:lstStyle/>
          <a:p>
            <a:r>
              <a:rPr lang="en-US" dirty="0"/>
              <a:t>the OUGHTS</a:t>
            </a:r>
          </a:p>
        </p:txBody>
      </p:sp>
      <p:pic>
        <p:nvPicPr>
          <p:cNvPr id="41" name="Picture Placeholder 40" descr="A large room with glass walls&#10;">
            <a:extLst>
              <a:ext uri="{FF2B5EF4-FFF2-40B4-BE49-F238E27FC236}">
                <a16:creationId xmlns:a16="http://schemas.microsoft.com/office/drawing/2014/main" id="{9FB4A3D7-302B-4FAB-B9BD-5F75A796AC7C}"/>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l="7980" r="7980"/>
          <a:stretch/>
        </p:blipFill>
        <p:spPr/>
      </p:pic>
    </p:spTree>
    <p:extLst>
      <p:ext uri="{BB962C8B-B14F-4D97-AF65-F5344CB8AC3E}">
        <p14:creationId xmlns:p14="http://schemas.microsoft.com/office/powerpoint/2010/main" val="9255147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7F50C5-497B-35EB-4501-44BC26FB4CD5}"/>
              </a:ext>
            </a:extLst>
          </p:cNvPr>
          <p:cNvSpPr>
            <a:spLocks noGrp="1"/>
          </p:cNvSpPr>
          <p:nvPr>
            <p:ph type="title"/>
          </p:nvPr>
        </p:nvSpPr>
        <p:spPr/>
        <p:txBody>
          <a:bodyPr>
            <a:normAutofit fontScale="90000"/>
          </a:bodyPr>
          <a:lstStyle/>
          <a:p>
            <a:r>
              <a:rPr lang="en-US" dirty="0"/>
              <a:t>Things we ought to do to overcome our weaknesses…</a:t>
            </a:r>
          </a:p>
        </p:txBody>
      </p:sp>
      <p:pic>
        <p:nvPicPr>
          <p:cNvPr id="6" name="Content Placeholder 5" descr="Two hikers cheering on rock in alpine scenery">
            <a:extLst>
              <a:ext uri="{FF2B5EF4-FFF2-40B4-BE49-F238E27FC236}">
                <a16:creationId xmlns:a16="http://schemas.microsoft.com/office/drawing/2014/main" id="{17385A24-4F32-6651-1BB7-F714B4B2736F}"/>
              </a:ext>
            </a:extLst>
          </p:cNvPr>
          <p:cNvPicPr>
            <a:picLocks noGrp="1" noChangeAspect="1"/>
          </p:cNvPicPr>
          <p:nvPr>
            <p:ph sz="quarter" idx="18"/>
          </p:nvPr>
        </p:nvPicPr>
        <p:blipFill>
          <a:blip r:embed="rId2"/>
          <a:stretch>
            <a:fillRect/>
          </a:stretch>
        </p:blipFill>
        <p:spPr>
          <a:xfrm>
            <a:off x="1543050" y="775148"/>
            <a:ext cx="4752975" cy="3172517"/>
          </a:xfrm>
        </p:spPr>
      </p:pic>
      <p:sp>
        <p:nvSpPr>
          <p:cNvPr id="8" name="Content Placeholder 7">
            <a:extLst>
              <a:ext uri="{FF2B5EF4-FFF2-40B4-BE49-F238E27FC236}">
                <a16:creationId xmlns:a16="http://schemas.microsoft.com/office/drawing/2014/main" id="{5C54D4D4-C409-800D-4C1E-6B8AECCDCA01}"/>
              </a:ext>
            </a:extLst>
          </p:cNvPr>
          <p:cNvSpPr>
            <a:spLocks noGrp="1"/>
          </p:cNvSpPr>
          <p:nvPr>
            <p:ph sz="quarter" idx="19"/>
          </p:nvPr>
        </p:nvSpPr>
        <p:spPr/>
        <p:txBody>
          <a:bodyPr>
            <a:normAutofit fontScale="85000" lnSpcReduction="20000"/>
          </a:bodyPr>
          <a:lstStyle/>
          <a:p>
            <a:pPr marL="285750" indent="-285750">
              <a:buFont typeface="Wingdings" panose="05000000000000000000" pitchFamily="2" charset="2"/>
              <a:buChar char="v"/>
            </a:pPr>
            <a:r>
              <a:rPr lang="en-US" sz="1400" dirty="0"/>
              <a:t>Train our managers to focus on selling products that are less likely to be affected by refinancing and cancellations.</a:t>
            </a:r>
          </a:p>
          <a:p>
            <a:pPr marL="285750" indent="-285750">
              <a:buFont typeface="Wingdings" panose="05000000000000000000" pitchFamily="2" charset="2"/>
              <a:buChar char="v"/>
            </a:pPr>
            <a:r>
              <a:rPr lang="en-US" sz="1400" dirty="0"/>
              <a:t>Continue working with lenders on e-contracting to hone the process and determine which banks are viable candidates for fast funding.</a:t>
            </a:r>
          </a:p>
          <a:p>
            <a:pPr marL="285750" indent="-285750">
              <a:buFont typeface="Wingdings" panose="05000000000000000000" pitchFamily="2" charset="2"/>
              <a:buChar char="v"/>
            </a:pPr>
            <a:r>
              <a:rPr lang="en-US" sz="1400" dirty="0"/>
              <a:t>Offer enhanced training on products, customer service, and compliance.</a:t>
            </a:r>
          </a:p>
          <a:p>
            <a:pPr marL="285750" indent="-285750">
              <a:buFont typeface="Wingdings" panose="05000000000000000000" pitchFamily="2" charset="2"/>
              <a:buChar char="v"/>
            </a:pPr>
            <a:r>
              <a:rPr lang="en-US" sz="1400" dirty="0"/>
              <a:t>Train one or more sales manager to fill in/back up F&amp;I managers. Doing so could reduce frustration and burn out, as well as strengthen the bond between sales and finance.</a:t>
            </a:r>
          </a:p>
          <a:p>
            <a:pPr marL="285750" indent="-285750">
              <a:buFont typeface="Wingdings" panose="05000000000000000000" pitchFamily="2" charset="2"/>
              <a:buChar char="v"/>
            </a:pPr>
            <a:endParaRPr lang="en-US" sz="1400" dirty="0"/>
          </a:p>
          <a:p>
            <a:pPr marL="285750" indent="-285750">
              <a:buFont typeface="Wingdings" panose="05000000000000000000" pitchFamily="2" charset="2"/>
              <a:buChar char="v"/>
            </a:pPr>
            <a:endParaRPr lang="en-US" sz="1400" dirty="0"/>
          </a:p>
          <a:p>
            <a:pPr marL="285750" indent="-285750">
              <a:buFont typeface="Wingdings" panose="05000000000000000000" pitchFamily="2" charset="2"/>
              <a:buChar char="v"/>
            </a:pPr>
            <a:endParaRPr lang="en-US" sz="1400" dirty="0"/>
          </a:p>
        </p:txBody>
      </p:sp>
    </p:spTree>
    <p:extLst>
      <p:ext uri="{BB962C8B-B14F-4D97-AF65-F5344CB8AC3E}">
        <p14:creationId xmlns:p14="http://schemas.microsoft.com/office/powerpoint/2010/main" val="31233654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7F50C5-497B-35EB-4501-44BC26FB4CD5}"/>
              </a:ext>
            </a:extLst>
          </p:cNvPr>
          <p:cNvSpPr>
            <a:spLocks noGrp="1"/>
          </p:cNvSpPr>
          <p:nvPr>
            <p:ph type="title"/>
          </p:nvPr>
        </p:nvSpPr>
        <p:spPr/>
        <p:txBody>
          <a:bodyPr>
            <a:normAutofit fontScale="90000"/>
          </a:bodyPr>
          <a:lstStyle/>
          <a:p>
            <a:r>
              <a:rPr lang="en-US" dirty="0"/>
              <a:t>Things we ought to do to combat our threats…</a:t>
            </a:r>
          </a:p>
        </p:txBody>
      </p:sp>
      <p:sp>
        <p:nvSpPr>
          <p:cNvPr id="8" name="Content Placeholder 7">
            <a:extLst>
              <a:ext uri="{FF2B5EF4-FFF2-40B4-BE49-F238E27FC236}">
                <a16:creationId xmlns:a16="http://schemas.microsoft.com/office/drawing/2014/main" id="{5C54D4D4-C409-800D-4C1E-6B8AECCDCA01}"/>
              </a:ext>
            </a:extLst>
          </p:cNvPr>
          <p:cNvSpPr>
            <a:spLocks noGrp="1"/>
          </p:cNvSpPr>
          <p:nvPr>
            <p:ph sz="quarter" idx="19"/>
          </p:nvPr>
        </p:nvSpPr>
        <p:spPr/>
        <p:txBody>
          <a:bodyPr>
            <a:normAutofit fontScale="85000" lnSpcReduction="20000"/>
          </a:bodyPr>
          <a:lstStyle/>
          <a:p>
            <a:pPr marL="285750" indent="-285750">
              <a:buFont typeface="Wingdings" panose="05000000000000000000" pitchFamily="2" charset="2"/>
              <a:buChar char="v"/>
            </a:pPr>
            <a:r>
              <a:rPr lang="en-US" sz="1400" dirty="0"/>
              <a:t>Partner with banks and other lending institutions willing to work with credit-challenged individuals.</a:t>
            </a:r>
          </a:p>
          <a:p>
            <a:pPr marL="285750" indent="-285750">
              <a:buFont typeface="Wingdings" panose="05000000000000000000" pitchFamily="2" charset="2"/>
              <a:buChar char="v"/>
            </a:pPr>
            <a:r>
              <a:rPr lang="en-US" sz="1400" dirty="0"/>
              <a:t>Offer more products. People buying older pre-owned vehicles often want their windows tinted or bedliners. Bring those extras in-house.</a:t>
            </a:r>
          </a:p>
          <a:p>
            <a:pPr marL="285750" indent="-285750">
              <a:buFont typeface="Wingdings" panose="05000000000000000000" pitchFamily="2" charset="2"/>
              <a:buChar char="v"/>
            </a:pPr>
            <a:r>
              <a:rPr lang="en-US" sz="1400" dirty="0"/>
              <a:t>Maintain a strong reputation within the community. Be such a great neighbor customers will feel guilty for buying elsewhere.</a:t>
            </a:r>
          </a:p>
          <a:p>
            <a:pPr marL="285750" indent="-285750">
              <a:buFont typeface="Wingdings" panose="05000000000000000000" pitchFamily="2" charset="2"/>
              <a:buChar char="v"/>
            </a:pPr>
            <a:r>
              <a:rPr lang="en-US" sz="1400" dirty="0"/>
              <a:t>Stay on top of technological trends in the lending realm. You cannot battle what you do not understand.</a:t>
            </a:r>
          </a:p>
          <a:p>
            <a:pPr marL="285750" indent="-285750">
              <a:buFont typeface="Wingdings" panose="05000000000000000000" pitchFamily="2" charset="2"/>
              <a:buChar char="v"/>
            </a:pPr>
            <a:endParaRPr lang="en-US" sz="1400" dirty="0"/>
          </a:p>
          <a:p>
            <a:pPr marL="285750" indent="-285750">
              <a:buFont typeface="Wingdings" panose="05000000000000000000" pitchFamily="2" charset="2"/>
              <a:buChar char="v"/>
            </a:pPr>
            <a:endParaRPr lang="en-US" sz="1400" dirty="0"/>
          </a:p>
          <a:p>
            <a:pPr marL="285750" indent="-285750">
              <a:buFont typeface="Wingdings" panose="05000000000000000000" pitchFamily="2" charset="2"/>
              <a:buChar char="v"/>
            </a:pPr>
            <a:endParaRPr lang="en-US" sz="1400" dirty="0"/>
          </a:p>
        </p:txBody>
      </p:sp>
      <p:pic>
        <p:nvPicPr>
          <p:cNvPr id="7" name="Content Placeholder 6" descr="Chess checkmate">
            <a:extLst>
              <a:ext uri="{FF2B5EF4-FFF2-40B4-BE49-F238E27FC236}">
                <a16:creationId xmlns:a16="http://schemas.microsoft.com/office/drawing/2014/main" id="{388F4D7A-EA6A-42BE-D9D0-F967D447F65E}"/>
              </a:ext>
            </a:extLst>
          </p:cNvPr>
          <p:cNvPicPr>
            <a:picLocks noGrp="1" noChangeAspect="1"/>
          </p:cNvPicPr>
          <p:nvPr>
            <p:ph sz="quarter" idx="18"/>
          </p:nvPr>
        </p:nvPicPr>
        <p:blipFill>
          <a:blip r:embed="rId2"/>
          <a:stretch>
            <a:fillRect/>
          </a:stretch>
        </p:blipFill>
        <p:spPr>
          <a:xfrm>
            <a:off x="1543050" y="777468"/>
            <a:ext cx="4752975" cy="3167876"/>
          </a:xfrm>
        </p:spPr>
      </p:pic>
    </p:spTree>
    <p:extLst>
      <p:ext uri="{BB962C8B-B14F-4D97-AF65-F5344CB8AC3E}">
        <p14:creationId xmlns:p14="http://schemas.microsoft.com/office/powerpoint/2010/main" val="5916707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0814B6A3-5F3E-4909-8ED5-87FE82492264}"/>
              </a:ext>
            </a:extLst>
          </p:cNvPr>
          <p:cNvSpPr>
            <a:spLocks noGrp="1"/>
          </p:cNvSpPr>
          <p:nvPr>
            <p:ph type="ctrTitle"/>
          </p:nvPr>
        </p:nvSpPr>
        <p:spPr/>
        <p:txBody>
          <a:bodyPr vert="horz" lIns="109728" tIns="109728" rIns="109728" bIns="91440" rtlCol="0" anchor="ctr">
            <a:normAutofit/>
          </a:bodyPr>
          <a:lstStyle/>
          <a:p>
            <a:r>
              <a:rPr lang="en-US" dirty="0"/>
              <a:t>the NOTS</a:t>
            </a:r>
          </a:p>
        </p:txBody>
      </p:sp>
      <p:pic>
        <p:nvPicPr>
          <p:cNvPr id="41" name="Picture Placeholder 40" descr="A large room with glass walls&#10;">
            <a:extLst>
              <a:ext uri="{FF2B5EF4-FFF2-40B4-BE49-F238E27FC236}">
                <a16:creationId xmlns:a16="http://schemas.microsoft.com/office/drawing/2014/main" id="{9FB4A3D7-302B-4FAB-B9BD-5F75A796AC7C}"/>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l="7980" r="7980"/>
          <a:stretch/>
        </p:blipFill>
        <p:spPr/>
      </p:pic>
    </p:spTree>
    <p:extLst>
      <p:ext uri="{BB962C8B-B14F-4D97-AF65-F5344CB8AC3E}">
        <p14:creationId xmlns:p14="http://schemas.microsoft.com/office/powerpoint/2010/main" val="37642723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7F50C5-497B-35EB-4501-44BC26FB4CD5}"/>
              </a:ext>
            </a:extLst>
          </p:cNvPr>
          <p:cNvSpPr>
            <a:spLocks noGrp="1"/>
          </p:cNvSpPr>
          <p:nvPr>
            <p:ph type="title"/>
          </p:nvPr>
        </p:nvSpPr>
        <p:spPr/>
        <p:txBody>
          <a:bodyPr>
            <a:normAutofit/>
          </a:bodyPr>
          <a:lstStyle/>
          <a:p>
            <a:r>
              <a:rPr lang="en-US" dirty="0"/>
              <a:t>Things we ought NOT do…</a:t>
            </a:r>
          </a:p>
        </p:txBody>
      </p:sp>
      <p:sp>
        <p:nvSpPr>
          <p:cNvPr id="8" name="Content Placeholder 7">
            <a:extLst>
              <a:ext uri="{FF2B5EF4-FFF2-40B4-BE49-F238E27FC236}">
                <a16:creationId xmlns:a16="http://schemas.microsoft.com/office/drawing/2014/main" id="{5C54D4D4-C409-800D-4C1E-6B8AECCDCA01}"/>
              </a:ext>
            </a:extLst>
          </p:cNvPr>
          <p:cNvSpPr>
            <a:spLocks noGrp="1"/>
          </p:cNvSpPr>
          <p:nvPr>
            <p:ph sz="quarter" idx="19"/>
          </p:nvPr>
        </p:nvSpPr>
        <p:spPr/>
        <p:txBody>
          <a:bodyPr>
            <a:normAutofit/>
          </a:bodyPr>
          <a:lstStyle/>
          <a:p>
            <a:pPr marL="285750" indent="-285750">
              <a:buFont typeface="Wingdings" panose="05000000000000000000" pitchFamily="2" charset="2"/>
              <a:buChar char="v"/>
            </a:pPr>
            <a:r>
              <a:rPr lang="en-US" sz="1400" dirty="0"/>
              <a:t>Stop trying because it’s difficult to manage or understand.</a:t>
            </a:r>
          </a:p>
          <a:p>
            <a:pPr marL="285750" indent="-285750">
              <a:buFont typeface="Wingdings" panose="05000000000000000000" pitchFamily="2" charset="2"/>
              <a:buChar char="v"/>
            </a:pPr>
            <a:r>
              <a:rPr lang="en-US" sz="1400" dirty="0"/>
              <a:t>Continue offering the same products because of past success/failure.</a:t>
            </a:r>
          </a:p>
          <a:p>
            <a:pPr marL="285750" indent="-285750">
              <a:buFont typeface="Wingdings" panose="05000000000000000000" pitchFamily="2" charset="2"/>
              <a:buChar char="v"/>
            </a:pPr>
            <a:r>
              <a:rPr lang="en-US" sz="1400" dirty="0"/>
              <a:t>Allow pride or arrogance to deter learning new processes.</a:t>
            </a:r>
          </a:p>
          <a:p>
            <a:pPr marL="285750" indent="-285750">
              <a:buFont typeface="Wingdings" panose="05000000000000000000" pitchFamily="2" charset="2"/>
              <a:buChar char="v"/>
            </a:pPr>
            <a:r>
              <a:rPr lang="en-US" sz="1400" dirty="0"/>
              <a:t>Focus more on making money than creating customers-for-life. A repeat customer is more valuable than a one-shot head-knocker deal.</a:t>
            </a:r>
          </a:p>
          <a:p>
            <a:pPr marL="285750" indent="-285750">
              <a:buFont typeface="Wingdings" panose="05000000000000000000" pitchFamily="2" charset="2"/>
              <a:buChar char="v"/>
            </a:pPr>
            <a:endParaRPr lang="en-US" sz="1400" dirty="0"/>
          </a:p>
          <a:p>
            <a:pPr marL="285750" indent="-285750">
              <a:buFont typeface="Wingdings" panose="05000000000000000000" pitchFamily="2" charset="2"/>
              <a:buChar char="v"/>
            </a:pPr>
            <a:endParaRPr lang="en-US" sz="1400" dirty="0"/>
          </a:p>
          <a:p>
            <a:pPr marL="285750" indent="-285750">
              <a:buFont typeface="Wingdings" panose="05000000000000000000" pitchFamily="2" charset="2"/>
              <a:buChar char="v"/>
            </a:pPr>
            <a:endParaRPr lang="en-US" sz="1400" dirty="0"/>
          </a:p>
        </p:txBody>
      </p:sp>
      <p:pic>
        <p:nvPicPr>
          <p:cNvPr id="6" name="Content Placeholder 5" descr="Thumbs Down with solid fill">
            <a:extLst>
              <a:ext uri="{FF2B5EF4-FFF2-40B4-BE49-F238E27FC236}">
                <a16:creationId xmlns:a16="http://schemas.microsoft.com/office/drawing/2014/main" id="{9A1816A4-3692-E73D-0399-E8CAE75E0DDB}"/>
              </a:ext>
            </a:extLst>
          </p:cNvPr>
          <p:cNvPicPr>
            <a:picLocks noGrp="1" noChangeAspect="1"/>
          </p:cNvPicPr>
          <p:nvPr>
            <p:ph sz="quarter" idx="18"/>
          </p:nvPr>
        </p:nvPicPr>
        <p:blipFill>
          <a:blip r:embed="rId2">
            <a:extLst>
              <a:ext uri="{96DAC541-7B7A-43D3-8B79-37D633B846F1}">
                <asvg:svgBlip xmlns:asvg="http://schemas.microsoft.com/office/drawing/2016/SVG/main" r:embed="rId3"/>
              </a:ext>
            </a:extLst>
          </a:blip>
          <a:stretch>
            <a:fillRect/>
          </a:stretch>
        </p:blipFill>
        <p:spPr>
          <a:xfrm>
            <a:off x="2060400" y="502269"/>
            <a:ext cx="3997303" cy="3997303"/>
          </a:xfrm>
        </p:spPr>
      </p:pic>
    </p:spTree>
    <p:extLst>
      <p:ext uri="{BB962C8B-B14F-4D97-AF65-F5344CB8AC3E}">
        <p14:creationId xmlns:p14="http://schemas.microsoft.com/office/powerpoint/2010/main" val="17808216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D6D76878-A077-345E-85D1-5E453415DF83}"/>
              </a:ext>
            </a:extLst>
          </p:cNvPr>
          <p:cNvGraphicFramePr>
            <a:graphicFrameLocks noGrp="1"/>
          </p:cNvGraphicFramePr>
          <p:nvPr>
            <p:extLst>
              <p:ext uri="{D42A27DB-BD31-4B8C-83A1-F6EECF244321}">
                <p14:modId xmlns:p14="http://schemas.microsoft.com/office/powerpoint/2010/main" val="3384660075"/>
              </p:ext>
            </p:extLst>
          </p:nvPr>
        </p:nvGraphicFramePr>
        <p:xfrm>
          <a:off x="264063" y="488886"/>
          <a:ext cx="11663874" cy="6147308"/>
        </p:xfrm>
        <a:graphic>
          <a:graphicData uri="http://schemas.openxmlformats.org/drawingml/2006/table">
            <a:tbl>
              <a:tblPr>
                <a:tableStyleId>{8A107856-5554-42FB-B03E-39F5DBC370BA}</a:tableStyleId>
              </a:tblPr>
              <a:tblGrid>
                <a:gridCol w="780500">
                  <a:extLst>
                    <a:ext uri="{9D8B030D-6E8A-4147-A177-3AD203B41FA5}">
                      <a16:colId xmlns:a16="http://schemas.microsoft.com/office/drawing/2014/main" val="2388368923"/>
                    </a:ext>
                  </a:extLst>
                </a:gridCol>
                <a:gridCol w="615217">
                  <a:extLst>
                    <a:ext uri="{9D8B030D-6E8A-4147-A177-3AD203B41FA5}">
                      <a16:colId xmlns:a16="http://schemas.microsoft.com/office/drawing/2014/main" val="757393256"/>
                    </a:ext>
                  </a:extLst>
                </a:gridCol>
                <a:gridCol w="615217">
                  <a:extLst>
                    <a:ext uri="{9D8B030D-6E8A-4147-A177-3AD203B41FA5}">
                      <a16:colId xmlns:a16="http://schemas.microsoft.com/office/drawing/2014/main" val="988261575"/>
                    </a:ext>
                  </a:extLst>
                </a:gridCol>
                <a:gridCol w="615217">
                  <a:extLst>
                    <a:ext uri="{9D8B030D-6E8A-4147-A177-3AD203B41FA5}">
                      <a16:colId xmlns:a16="http://schemas.microsoft.com/office/drawing/2014/main" val="3954416891"/>
                    </a:ext>
                  </a:extLst>
                </a:gridCol>
                <a:gridCol w="615217">
                  <a:extLst>
                    <a:ext uri="{9D8B030D-6E8A-4147-A177-3AD203B41FA5}">
                      <a16:colId xmlns:a16="http://schemas.microsoft.com/office/drawing/2014/main" val="3644661368"/>
                    </a:ext>
                  </a:extLst>
                </a:gridCol>
                <a:gridCol w="615217">
                  <a:extLst>
                    <a:ext uri="{9D8B030D-6E8A-4147-A177-3AD203B41FA5}">
                      <a16:colId xmlns:a16="http://schemas.microsoft.com/office/drawing/2014/main" val="1770568602"/>
                    </a:ext>
                  </a:extLst>
                </a:gridCol>
                <a:gridCol w="615217">
                  <a:extLst>
                    <a:ext uri="{9D8B030D-6E8A-4147-A177-3AD203B41FA5}">
                      <a16:colId xmlns:a16="http://schemas.microsoft.com/office/drawing/2014/main" val="2355945399"/>
                    </a:ext>
                  </a:extLst>
                </a:gridCol>
                <a:gridCol w="615217">
                  <a:extLst>
                    <a:ext uri="{9D8B030D-6E8A-4147-A177-3AD203B41FA5}">
                      <a16:colId xmlns:a16="http://schemas.microsoft.com/office/drawing/2014/main" val="4086873822"/>
                    </a:ext>
                  </a:extLst>
                </a:gridCol>
                <a:gridCol w="615217">
                  <a:extLst>
                    <a:ext uri="{9D8B030D-6E8A-4147-A177-3AD203B41FA5}">
                      <a16:colId xmlns:a16="http://schemas.microsoft.com/office/drawing/2014/main" val="1057845099"/>
                    </a:ext>
                  </a:extLst>
                </a:gridCol>
                <a:gridCol w="615217">
                  <a:extLst>
                    <a:ext uri="{9D8B030D-6E8A-4147-A177-3AD203B41FA5}">
                      <a16:colId xmlns:a16="http://schemas.microsoft.com/office/drawing/2014/main" val="22577842"/>
                    </a:ext>
                  </a:extLst>
                </a:gridCol>
                <a:gridCol w="615217">
                  <a:extLst>
                    <a:ext uri="{9D8B030D-6E8A-4147-A177-3AD203B41FA5}">
                      <a16:colId xmlns:a16="http://schemas.microsoft.com/office/drawing/2014/main" val="492702816"/>
                    </a:ext>
                  </a:extLst>
                </a:gridCol>
                <a:gridCol w="615217">
                  <a:extLst>
                    <a:ext uri="{9D8B030D-6E8A-4147-A177-3AD203B41FA5}">
                      <a16:colId xmlns:a16="http://schemas.microsoft.com/office/drawing/2014/main" val="2846276352"/>
                    </a:ext>
                  </a:extLst>
                </a:gridCol>
                <a:gridCol w="615217">
                  <a:extLst>
                    <a:ext uri="{9D8B030D-6E8A-4147-A177-3AD203B41FA5}">
                      <a16:colId xmlns:a16="http://schemas.microsoft.com/office/drawing/2014/main" val="3140820978"/>
                    </a:ext>
                  </a:extLst>
                </a:gridCol>
                <a:gridCol w="1000876">
                  <a:extLst>
                    <a:ext uri="{9D8B030D-6E8A-4147-A177-3AD203B41FA5}">
                      <a16:colId xmlns:a16="http://schemas.microsoft.com/office/drawing/2014/main" val="1453092512"/>
                    </a:ext>
                  </a:extLst>
                </a:gridCol>
                <a:gridCol w="651947">
                  <a:extLst>
                    <a:ext uri="{9D8B030D-6E8A-4147-A177-3AD203B41FA5}">
                      <a16:colId xmlns:a16="http://schemas.microsoft.com/office/drawing/2014/main" val="1809221879"/>
                    </a:ext>
                  </a:extLst>
                </a:gridCol>
                <a:gridCol w="1000876">
                  <a:extLst>
                    <a:ext uri="{9D8B030D-6E8A-4147-A177-3AD203B41FA5}">
                      <a16:colId xmlns:a16="http://schemas.microsoft.com/office/drawing/2014/main" val="444596518"/>
                    </a:ext>
                  </a:extLst>
                </a:gridCol>
                <a:gridCol w="847071">
                  <a:extLst>
                    <a:ext uri="{9D8B030D-6E8A-4147-A177-3AD203B41FA5}">
                      <a16:colId xmlns:a16="http://schemas.microsoft.com/office/drawing/2014/main" val="141190037"/>
                    </a:ext>
                  </a:extLst>
                </a:gridCol>
              </a:tblGrid>
              <a:tr h="1158076">
                <a:tc>
                  <a:txBody>
                    <a:bodyPr/>
                    <a:lstStyle/>
                    <a:p>
                      <a:pPr algn="ctr" fontAlgn="b"/>
                      <a:r>
                        <a:rPr lang="en-US" sz="1200" u="sng" strike="noStrike" dirty="0">
                          <a:effectLst/>
                        </a:rPr>
                        <a:t>MV AUTO GROUP</a:t>
                      </a:r>
                      <a:endParaRPr lang="en-US" sz="1200" b="1" i="0" u="sng" strike="noStrike" dirty="0">
                        <a:solidFill>
                          <a:srgbClr val="000000"/>
                        </a:solidFill>
                        <a:effectLst/>
                        <a:latin typeface="Aptos Narrow" panose="020B0004020202020204" pitchFamily="34" charset="0"/>
                      </a:endParaRPr>
                    </a:p>
                  </a:txBody>
                  <a:tcPr marL="3645" marR="3645" marT="3645" marB="0" anchor="b"/>
                </a:tc>
                <a:tc>
                  <a:txBody>
                    <a:bodyPr/>
                    <a:lstStyle/>
                    <a:p>
                      <a:pPr algn="ctr" fontAlgn="b"/>
                      <a:r>
                        <a:rPr lang="en-US" sz="1200" u="sng" strike="noStrike">
                          <a:effectLst/>
                        </a:rPr>
                        <a:t>JUN PVR</a:t>
                      </a:r>
                      <a:endParaRPr lang="en-US" sz="1200" b="1" i="0" u="sng" strike="noStrike">
                        <a:solidFill>
                          <a:srgbClr val="000000"/>
                        </a:solidFill>
                        <a:effectLst/>
                        <a:latin typeface="Aptos Narrow" panose="020B0004020202020204" pitchFamily="34" charset="0"/>
                      </a:endParaRPr>
                    </a:p>
                  </a:txBody>
                  <a:tcPr marL="3645" marR="3645" marT="3645" marB="0" anchor="b"/>
                </a:tc>
                <a:tc>
                  <a:txBody>
                    <a:bodyPr/>
                    <a:lstStyle/>
                    <a:p>
                      <a:pPr algn="ctr" fontAlgn="b"/>
                      <a:r>
                        <a:rPr lang="en-US" sz="1200" u="sng" strike="noStrike">
                          <a:effectLst/>
                        </a:rPr>
                        <a:t>JUN S/C PEN</a:t>
                      </a:r>
                      <a:endParaRPr lang="en-US" sz="1200" b="1" i="0" u="sng" strike="noStrike">
                        <a:solidFill>
                          <a:srgbClr val="000000"/>
                        </a:solidFill>
                        <a:effectLst/>
                        <a:latin typeface="Aptos Narrow" panose="020B0004020202020204" pitchFamily="34" charset="0"/>
                      </a:endParaRPr>
                    </a:p>
                  </a:txBody>
                  <a:tcPr marL="3645" marR="3645" marT="3645" marB="0" anchor="b"/>
                </a:tc>
                <a:tc>
                  <a:txBody>
                    <a:bodyPr/>
                    <a:lstStyle/>
                    <a:p>
                      <a:pPr algn="ctr" fontAlgn="b"/>
                      <a:r>
                        <a:rPr lang="en-US" sz="1200" u="sng" strike="noStrike">
                          <a:effectLst/>
                        </a:rPr>
                        <a:t>MAY PVR</a:t>
                      </a:r>
                      <a:endParaRPr lang="en-US" sz="1200" b="1" i="0" u="sng" strike="noStrike">
                        <a:solidFill>
                          <a:srgbClr val="000000"/>
                        </a:solidFill>
                        <a:effectLst/>
                        <a:latin typeface="Aptos Narrow" panose="020B0004020202020204" pitchFamily="34" charset="0"/>
                      </a:endParaRPr>
                    </a:p>
                  </a:txBody>
                  <a:tcPr marL="3645" marR="3645" marT="3645" marB="0" anchor="b"/>
                </a:tc>
                <a:tc>
                  <a:txBody>
                    <a:bodyPr/>
                    <a:lstStyle/>
                    <a:p>
                      <a:pPr algn="ctr" fontAlgn="b"/>
                      <a:r>
                        <a:rPr lang="en-US" sz="1200" u="sng" strike="noStrike">
                          <a:effectLst/>
                        </a:rPr>
                        <a:t>MAY S/C PEN</a:t>
                      </a:r>
                      <a:endParaRPr lang="en-US" sz="1200" b="1" i="0" u="sng" strike="noStrike">
                        <a:solidFill>
                          <a:srgbClr val="000000"/>
                        </a:solidFill>
                        <a:effectLst/>
                        <a:latin typeface="Aptos Narrow" panose="020B0004020202020204" pitchFamily="34" charset="0"/>
                      </a:endParaRPr>
                    </a:p>
                  </a:txBody>
                  <a:tcPr marL="3645" marR="3645" marT="3645" marB="0" anchor="b"/>
                </a:tc>
                <a:tc>
                  <a:txBody>
                    <a:bodyPr/>
                    <a:lstStyle/>
                    <a:p>
                      <a:pPr algn="ctr" fontAlgn="b"/>
                      <a:r>
                        <a:rPr lang="en-US" sz="1200" u="sng" strike="noStrike">
                          <a:effectLst/>
                        </a:rPr>
                        <a:t>APR PVR</a:t>
                      </a:r>
                      <a:endParaRPr lang="en-US" sz="1200" b="1" i="0" u="sng" strike="noStrike">
                        <a:solidFill>
                          <a:srgbClr val="000000"/>
                        </a:solidFill>
                        <a:effectLst/>
                        <a:latin typeface="Aptos Narrow" panose="020B0004020202020204" pitchFamily="34" charset="0"/>
                      </a:endParaRPr>
                    </a:p>
                  </a:txBody>
                  <a:tcPr marL="3645" marR="3645" marT="3645" marB="0" anchor="b"/>
                </a:tc>
                <a:tc>
                  <a:txBody>
                    <a:bodyPr/>
                    <a:lstStyle/>
                    <a:p>
                      <a:pPr algn="ctr" fontAlgn="b"/>
                      <a:r>
                        <a:rPr lang="en-US" sz="1200" u="sng" strike="noStrike">
                          <a:effectLst/>
                        </a:rPr>
                        <a:t>APR S/C PEN</a:t>
                      </a:r>
                      <a:endParaRPr lang="en-US" sz="1200" b="1" i="0" u="sng" strike="noStrike">
                        <a:solidFill>
                          <a:srgbClr val="000000"/>
                        </a:solidFill>
                        <a:effectLst/>
                        <a:latin typeface="Aptos Narrow" panose="020B0004020202020204" pitchFamily="34" charset="0"/>
                      </a:endParaRPr>
                    </a:p>
                  </a:txBody>
                  <a:tcPr marL="3645" marR="3645" marT="3645" marB="0" anchor="b"/>
                </a:tc>
                <a:tc>
                  <a:txBody>
                    <a:bodyPr/>
                    <a:lstStyle/>
                    <a:p>
                      <a:pPr algn="ctr" fontAlgn="b"/>
                      <a:r>
                        <a:rPr lang="en-US" sz="1200" u="sng" strike="noStrike">
                          <a:effectLst/>
                        </a:rPr>
                        <a:t>MAR PVR</a:t>
                      </a:r>
                      <a:endParaRPr lang="en-US" sz="1200" b="1" i="0" u="sng" strike="noStrike">
                        <a:solidFill>
                          <a:srgbClr val="000000"/>
                        </a:solidFill>
                        <a:effectLst/>
                        <a:latin typeface="Aptos Narrow" panose="020B0004020202020204" pitchFamily="34" charset="0"/>
                      </a:endParaRPr>
                    </a:p>
                  </a:txBody>
                  <a:tcPr marL="3645" marR="3645" marT="3645" marB="0" anchor="b"/>
                </a:tc>
                <a:tc>
                  <a:txBody>
                    <a:bodyPr/>
                    <a:lstStyle/>
                    <a:p>
                      <a:pPr algn="ctr" fontAlgn="b"/>
                      <a:r>
                        <a:rPr lang="en-US" sz="1200" u="sng" strike="noStrike">
                          <a:effectLst/>
                        </a:rPr>
                        <a:t>MAR S/C PEN</a:t>
                      </a:r>
                      <a:endParaRPr lang="en-US" sz="1200" b="1" i="0" u="sng" strike="noStrike">
                        <a:solidFill>
                          <a:srgbClr val="000000"/>
                        </a:solidFill>
                        <a:effectLst/>
                        <a:latin typeface="Aptos Narrow" panose="020B0004020202020204" pitchFamily="34" charset="0"/>
                      </a:endParaRPr>
                    </a:p>
                  </a:txBody>
                  <a:tcPr marL="3645" marR="3645" marT="3645" marB="0" anchor="b"/>
                </a:tc>
                <a:tc>
                  <a:txBody>
                    <a:bodyPr/>
                    <a:lstStyle/>
                    <a:p>
                      <a:pPr algn="ctr" fontAlgn="b"/>
                      <a:r>
                        <a:rPr lang="en-US" sz="1200" u="sng" strike="noStrike">
                          <a:effectLst/>
                        </a:rPr>
                        <a:t>FEB PVR</a:t>
                      </a:r>
                      <a:endParaRPr lang="en-US" sz="1200" b="1" i="0" u="sng" strike="noStrike">
                        <a:solidFill>
                          <a:srgbClr val="000000"/>
                        </a:solidFill>
                        <a:effectLst/>
                        <a:latin typeface="Aptos Narrow" panose="020B0004020202020204" pitchFamily="34" charset="0"/>
                      </a:endParaRPr>
                    </a:p>
                  </a:txBody>
                  <a:tcPr marL="3645" marR="3645" marT="3645" marB="0" anchor="b"/>
                </a:tc>
                <a:tc>
                  <a:txBody>
                    <a:bodyPr/>
                    <a:lstStyle/>
                    <a:p>
                      <a:pPr algn="ctr" fontAlgn="b"/>
                      <a:r>
                        <a:rPr lang="en-US" sz="1200" u="sng" strike="noStrike">
                          <a:effectLst/>
                        </a:rPr>
                        <a:t>FEB S/C PEN</a:t>
                      </a:r>
                      <a:endParaRPr lang="en-US" sz="1200" b="1" i="0" u="sng" strike="noStrike">
                        <a:solidFill>
                          <a:srgbClr val="000000"/>
                        </a:solidFill>
                        <a:effectLst/>
                        <a:latin typeface="Aptos Narrow" panose="020B0004020202020204" pitchFamily="34" charset="0"/>
                      </a:endParaRPr>
                    </a:p>
                  </a:txBody>
                  <a:tcPr marL="3645" marR="3645" marT="3645" marB="0" anchor="b"/>
                </a:tc>
                <a:tc>
                  <a:txBody>
                    <a:bodyPr/>
                    <a:lstStyle/>
                    <a:p>
                      <a:pPr algn="ctr" fontAlgn="b"/>
                      <a:r>
                        <a:rPr lang="en-US" sz="1200" u="sng" strike="noStrike">
                          <a:effectLst/>
                        </a:rPr>
                        <a:t>JAN PVR</a:t>
                      </a:r>
                      <a:endParaRPr lang="en-US" sz="1200" b="1" i="0" u="sng" strike="noStrike">
                        <a:solidFill>
                          <a:srgbClr val="000000"/>
                        </a:solidFill>
                        <a:effectLst/>
                        <a:latin typeface="Aptos Narrow" panose="020B0004020202020204" pitchFamily="34" charset="0"/>
                      </a:endParaRPr>
                    </a:p>
                  </a:txBody>
                  <a:tcPr marL="3645" marR="3645" marT="3645" marB="0" anchor="b"/>
                </a:tc>
                <a:tc>
                  <a:txBody>
                    <a:bodyPr/>
                    <a:lstStyle/>
                    <a:p>
                      <a:pPr algn="ctr" fontAlgn="b"/>
                      <a:r>
                        <a:rPr lang="en-US" sz="1200" u="sng" strike="noStrike">
                          <a:effectLst/>
                        </a:rPr>
                        <a:t>JAN S/C PEN</a:t>
                      </a:r>
                      <a:endParaRPr lang="en-US" sz="1200" b="1" i="0" u="sng" strike="noStrike">
                        <a:solidFill>
                          <a:srgbClr val="000000"/>
                        </a:solidFill>
                        <a:effectLst/>
                        <a:latin typeface="Aptos Narrow" panose="020B0004020202020204" pitchFamily="34" charset="0"/>
                      </a:endParaRPr>
                    </a:p>
                  </a:txBody>
                  <a:tcPr marL="3645" marR="3645" marT="3645" marB="0" anchor="b"/>
                </a:tc>
                <a:tc>
                  <a:txBody>
                    <a:bodyPr/>
                    <a:lstStyle/>
                    <a:p>
                      <a:pPr algn="ctr" fontAlgn="b"/>
                      <a:r>
                        <a:rPr lang="en-US" sz="1200" u="sng" strike="noStrike">
                          <a:effectLst/>
                        </a:rPr>
                        <a:t>AVERAGE PVR</a:t>
                      </a:r>
                      <a:endParaRPr lang="en-US" sz="1200" b="1" i="0" u="sng" strike="noStrike">
                        <a:solidFill>
                          <a:srgbClr val="000000"/>
                        </a:solidFill>
                        <a:effectLst/>
                        <a:latin typeface="Aptos Narrow" panose="020B0004020202020204" pitchFamily="34" charset="0"/>
                      </a:endParaRPr>
                    </a:p>
                  </a:txBody>
                  <a:tcPr marL="3645" marR="3645" marT="3645" marB="0" anchor="b"/>
                </a:tc>
                <a:tc>
                  <a:txBody>
                    <a:bodyPr/>
                    <a:lstStyle/>
                    <a:p>
                      <a:pPr algn="ctr" fontAlgn="b"/>
                      <a:r>
                        <a:rPr lang="en-US" sz="1200" u="sng" strike="noStrike">
                          <a:effectLst/>
                        </a:rPr>
                        <a:t>PVR RANKING</a:t>
                      </a:r>
                      <a:endParaRPr lang="en-US" sz="1200" b="1" i="0" u="sng" strike="noStrike">
                        <a:solidFill>
                          <a:srgbClr val="000000"/>
                        </a:solidFill>
                        <a:effectLst/>
                        <a:latin typeface="Aptos Narrow" panose="020B0004020202020204" pitchFamily="34" charset="0"/>
                      </a:endParaRPr>
                    </a:p>
                  </a:txBody>
                  <a:tcPr marL="3645" marR="3645" marT="3645" marB="0" anchor="b"/>
                </a:tc>
                <a:tc>
                  <a:txBody>
                    <a:bodyPr/>
                    <a:lstStyle/>
                    <a:p>
                      <a:pPr algn="ctr" fontAlgn="b"/>
                      <a:r>
                        <a:rPr lang="en-US" sz="1200" u="sng" strike="noStrike">
                          <a:effectLst/>
                        </a:rPr>
                        <a:t>AVERAGE S/C PEN</a:t>
                      </a:r>
                      <a:endParaRPr lang="en-US" sz="1200" b="1" i="0" u="sng" strike="noStrike">
                        <a:solidFill>
                          <a:srgbClr val="000000"/>
                        </a:solidFill>
                        <a:effectLst/>
                        <a:latin typeface="Aptos Narrow" panose="020B0004020202020204" pitchFamily="34" charset="0"/>
                      </a:endParaRPr>
                    </a:p>
                  </a:txBody>
                  <a:tcPr marL="3645" marR="3645" marT="3645" marB="0" anchor="b"/>
                </a:tc>
                <a:tc>
                  <a:txBody>
                    <a:bodyPr/>
                    <a:lstStyle/>
                    <a:p>
                      <a:pPr algn="ctr" fontAlgn="b"/>
                      <a:r>
                        <a:rPr lang="en-US" sz="1200" u="sng" strike="noStrike">
                          <a:effectLst/>
                        </a:rPr>
                        <a:t>S/C PEN RANKING</a:t>
                      </a:r>
                      <a:endParaRPr lang="en-US" sz="1200" b="1" i="0" u="sng" strike="noStrike">
                        <a:solidFill>
                          <a:srgbClr val="000000"/>
                        </a:solidFill>
                        <a:effectLst/>
                        <a:latin typeface="Aptos Narrow" panose="020B0004020202020204" pitchFamily="34" charset="0"/>
                      </a:endParaRPr>
                    </a:p>
                  </a:txBody>
                  <a:tcPr marL="3645" marR="3645" marT="3645" marB="0" anchor="b"/>
                </a:tc>
                <a:extLst>
                  <a:ext uri="{0D108BD9-81ED-4DB2-BD59-A6C34878D82A}">
                    <a16:rowId xmlns:a16="http://schemas.microsoft.com/office/drawing/2014/main" val="2229084552"/>
                  </a:ext>
                </a:extLst>
              </a:tr>
              <a:tr h="623654">
                <a:tc>
                  <a:txBody>
                    <a:bodyPr/>
                    <a:lstStyle/>
                    <a:p>
                      <a:pPr algn="l" fontAlgn="b"/>
                      <a:r>
                        <a:rPr lang="en-US" sz="1200" u="none" strike="noStrike">
                          <a:effectLst/>
                        </a:rPr>
                        <a:t>M.P.</a:t>
                      </a:r>
                      <a:endParaRPr lang="en-US" sz="1200" b="1"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dirty="0">
                          <a:effectLst/>
                        </a:rPr>
                        <a:t>$2,058</a:t>
                      </a:r>
                      <a:endParaRPr lang="en-US" sz="1200" b="0" i="0" u="none" strike="noStrike" dirty="0">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dirty="0">
                          <a:effectLst/>
                        </a:rPr>
                        <a:t>46%</a:t>
                      </a:r>
                      <a:endParaRPr lang="en-US" sz="1200" b="0" i="0" u="none" strike="noStrike" dirty="0">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dirty="0">
                          <a:effectLst/>
                        </a:rPr>
                        <a:t>$3,416</a:t>
                      </a:r>
                      <a:endParaRPr lang="en-US" sz="1200" b="0" i="0" u="none" strike="noStrike" dirty="0">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72%</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$3,131</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69%</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$2,807</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68%</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$2,911</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65%</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$2,391</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70%</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$2,785.67</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ctr" fontAlgn="b"/>
                      <a:r>
                        <a:rPr lang="en-US" sz="1200" u="none" strike="noStrike">
                          <a:effectLst/>
                        </a:rPr>
                        <a:t>2</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65%</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ctr" fontAlgn="b"/>
                      <a:r>
                        <a:rPr lang="en-US" sz="1200" u="none" strike="noStrike">
                          <a:effectLst/>
                        </a:rPr>
                        <a:t>3</a:t>
                      </a:r>
                      <a:endParaRPr lang="en-US" sz="1200" b="0" i="0" u="none" strike="noStrike">
                        <a:solidFill>
                          <a:srgbClr val="000000"/>
                        </a:solidFill>
                        <a:effectLst/>
                        <a:latin typeface="Aptos Narrow" panose="020B0004020202020204" pitchFamily="34" charset="0"/>
                      </a:endParaRPr>
                    </a:p>
                  </a:txBody>
                  <a:tcPr marL="3645" marR="3645" marT="3645" marB="0" anchor="b"/>
                </a:tc>
                <a:extLst>
                  <a:ext uri="{0D108BD9-81ED-4DB2-BD59-A6C34878D82A}">
                    <a16:rowId xmlns:a16="http://schemas.microsoft.com/office/drawing/2014/main" val="4200426738"/>
                  </a:ext>
                </a:extLst>
              </a:tr>
              <a:tr h="623654">
                <a:tc>
                  <a:txBody>
                    <a:bodyPr/>
                    <a:lstStyle/>
                    <a:p>
                      <a:pPr algn="l" fontAlgn="b"/>
                      <a:r>
                        <a:rPr lang="en-US" sz="1200" u="none" strike="noStrike">
                          <a:effectLst/>
                        </a:rPr>
                        <a:t>T.C.</a:t>
                      </a:r>
                      <a:endParaRPr lang="en-US" sz="1200" b="1"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$2,737</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53%</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$2,654</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dirty="0">
                          <a:effectLst/>
                        </a:rPr>
                        <a:t>60%</a:t>
                      </a:r>
                      <a:endParaRPr lang="en-US" sz="1200" b="0" i="0" u="none" strike="noStrike" dirty="0">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dirty="0">
                          <a:effectLst/>
                        </a:rPr>
                        <a:t>$2,201</a:t>
                      </a:r>
                      <a:endParaRPr lang="en-US" sz="1200" b="0" i="0" u="none" strike="noStrike" dirty="0">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47%</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$2,725</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68%</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$2,322</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52%</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$2,294</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73%</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$2,488.83</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ctr" fontAlgn="b"/>
                      <a:r>
                        <a:rPr lang="en-US" sz="1200" u="none" strike="noStrike">
                          <a:effectLst/>
                        </a:rPr>
                        <a:t>3</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59%</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ctr" fontAlgn="b"/>
                      <a:r>
                        <a:rPr lang="en-US" sz="1200" u="none" strike="noStrike">
                          <a:effectLst/>
                        </a:rPr>
                        <a:t>5</a:t>
                      </a:r>
                      <a:endParaRPr lang="en-US" sz="1200" b="0" i="0" u="none" strike="noStrike">
                        <a:solidFill>
                          <a:srgbClr val="000000"/>
                        </a:solidFill>
                        <a:effectLst/>
                        <a:latin typeface="Aptos Narrow" panose="020B0004020202020204" pitchFamily="34" charset="0"/>
                      </a:endParaRPr>
                    </a:p>
                  </a:txBody>
                  <a:tcPr marL="3645" marR="3645" marT="3645" marB="0" anchor="b"/>
                </a:tc>
                <a:extLst>
                  <a:ext uri="{0D108BD9-81ED-4DB2-BD59-A6C34878D82A}">
                    <a16:rowId xmlns:a16="http://schemas.microsoft.com/office/drawing/2014/main" val="4163506636"/>
                  </a:ext>
                </a:extLst>
              </a:tr>
              <a:tr h="623654">
                <a:tc>
                  <a:txBody>
                    <a:bodyPr/>
                    <a:lstStyle/>
                    <a:p>
                      <a:pPr algn="l" fontAlgn="b"/>
                      <a:r>
                        <a:rPr lang="en-US" sz="1200" u="none" strike="noStrike">
                          <a:effectLst/>
                        </a:rPr>
                        <a:t>I.H.</a:t>
                      </a:r>
                      <a:endParaRPr lang="en-US" sz="1200" b="1"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$2,098</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49%</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$2,970</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51%</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$2,444</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48%</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dirty="0">
                          <a:effectLst/>
                        </a:rPr>
                        <a:t>$2,618</a:t>
                      </a:r>
                      <a:endParaRPr lang="en-US" sz="1200" b="0" i="0" u="none" strike="noStrike" dirty="0">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68%</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$2,307</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41%</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$1,735</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38%</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$2,362.00</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ctr" fontAlgn="b"/>
                      <a:r>
                        <a:rPr lang="en-US" sz="1200" u="none" strike="noStrike">
                          <a:effectLst/>
                        </a:rPr>
                        <a:t>4</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49%</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ctr" fontAlgn="b"/>
                      <a:r>
                        <a:rPr lang="en-US" sz="1200" u="none" strike="noStrike">
                          <a:effectLst/>
                        </a:rPr>
                        <a:t>7</a:t>
                      </a:r>
                      <a:endParaRPr lang="en-US" sz="1200" b="0" i="0" u="none" strike="noStrike">
                        <a:solidFill>
                          <a:srgbClr val="000000"/>
                        </a:solidFill>
                        <a:effectLst/>
                        <a:latin typeface="Aptos Narrow" panose="020B0004020202020204" pitchFamily="34" charset="0"/>
                      </a:endParaRPr>
                    </a:p>
                  </a:txBody>
                  <a:tcPr marL="3645" marR="3645" marT="3645" marB="0" anchor="b"/>
                </a:tc>
                <a:extLst>
                  <a:ext uri="{0D108BD9-81ED-4DB2-BD59-A6C34878D82A}">
                    <a16:rowId xmlns:a16="http://schemas.microsoft.com/office/drawing/2014/main" val="1515830107"/>
                  </a:ext>
                </a:extLst>
              </a:tr>
              <a:tr h="623654">
                <a:tc>
                  <a:txBody>
                    <a:bodyPr/>
                    <a:lstStyle/>
                    <a:p>
                      <a:pPr algn="l" fontAlgn="b"/>
                      <a:r>
                        <a:rPr lang="en-US" sz="1200" u="none" strike="noStrike">
                          <a:effectLst/>
                        </a:rPr>
                        <a:t>A.S.</a:t>
                      </a:r>
                      <a:endParaRPr lang="en-US" sz="1200" b="1"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$1,872</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72%</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$1,957</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70%</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$2,158</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73%</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dirty="0">
                          <a:effectLst/>
                        </a:rPr>
                        <a:t>$2,213</a:t>
                      </a:r>
                      <a:endParaRPr lang="en-US" sz="1200" b="0" i="0" u="none" strike="noStrike" dirty="0">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dirty="0">
                          <a:effectLst/>
                        </a:rPr>
                        <a:t>71%</a:t>
                      </a:r>
                      <a:endParaRPr lang="en-US" sz="1200" b="0" i="0" u="none" strike="noStrike" dirty="0">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$2,101</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70%</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$1,734</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68%</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$2,005.83</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ctr" fontAlgn="b"/>
                      <a:r>
                        <a:rPr lang="en-US" sz="1200" u="none" strike="noStrike">
                          <a:effectLst/>
                        </a:rPr>
                        <a:t>7</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highlight>
                            <a:srgbClr val="92D050"/>
                          </a:highlight>
                        </a:rPr>
                        <a:t>71%</a:t>
                      </a:r>
                      <a:endParaRPr lang="en-US" sz="1200" b="0" i="0" u="none" strike="noStrike">
                        <a:solidFill>
                          <a:srgbClr val="000000"/>
                        </a:solidFill>
                        <a:effectLst/>
                        <a:highlight>
                          <a:srgbClr val="92D050"/>
                        </a:highlight>
                        <a:latin typeface="Aptos Narrow" panose="020B0004020202020204" pitchFamily="34" charset="0"/>
                      </a:endParaRPr>
                    </a:p>
                  </a:txBody>
                  <a:tcPr marL="3645" marR="3645" marT="3645" marB="0" anchor="b"/>
                </a:tc>
                <a:tc>
                  <a:txBody>
                    <a:bodyPr/>
                    <a:lstStyle/>
                    <a:p>
                      <a:pPr algn="ctr" fontAlgn="b"/>
                      <a:r>
                        <a:rPr lang="en-US" sz="1200" u="none" strike="noStrike">
                          <a:effectLst/>
                          <a:highlight>
                            <a:srgbClr val="92D050"/>
                          </a:highlight>
                        </a:rPr>
                        <a:t>1</a:t>
                      </a:r>
                      <a:endParaRPr lang="en-US" sz="1200" b="0" i="0" u="none" strike="noStrike">
                        <a:solidFill>
                          <a:srgbClr val="000000"/>
                        </a:solidFill>
                        <a:effectLst/>
                        <a:highlight>
                          <a:srgbClr val="92D050"/>
                        </a:highlight>
                        <a:latin typeface="Aptos Narrow" panose="020B0004020202020204" pitchFamily="34" charset="0"/>
                      </a:endParaRPr>
                    </a:p>
                  </a:txBody>
                  <a:tcPr marL="3645" marR="3645" marT="3645" marB="0" anchor="b"/>
                </a:tc>
                <a:extLst>
                  <a:ext uri="{0D108BD9-81ED-4DB2-BD59-A6C34878D82A}">
                    <a16:rowId xmlns:a16="http://schemas.microsoft.com/office/drawing/2014/main" val="3516502513"/>
                  </a:ext>
                </a:extLst>
              </a:tr>
              <a:tr h="623654">
                <a:tc>
                  <a:txBody>
                    <a:bodyPr/>
                    <a:lstStyle/>
                    <a:p>
                      <a:pPr algn="l" fontAlgn="b"/>
                      <a:r>
                        <a:rPr lang="en-US" sz="1200" u="none" strike="noStrike">
                          <a:effectLst/>
                        </a:rPr>
                        <a:t>A.A.</a:t>
                      </a:r>
                      <a:endParaRPr lang="en-US" sz="1200" b="1"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$1,788</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56%</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$1,631</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44%</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$1,608</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34%</a:t>
                      </a:r>
                      <a:endParaRPr lang="en-US" sz="1200" b="0" i="0" u="none" strike="noStrike">
                        <a:solidFill>
                          <a:srgbClr val="000000"/>
                        </a:solidFill>
                        <a:effectLst/>
                        <a:latin typeface="Aptos Narrow" panose="020B0004020202020204" pitchFamily="34" charset="0"/>
                      </a:endParaRPr>
                    </a:p>
                  </a:txBody>
                  <a:tcPr marL="3645" marR="3645" marT="3645" marB="0" anchor="b"/>
                </a:tc>
                <a:tc gridSpan="6">
                  <a:txBody>
                    <a:bodyPr/>
                    <a:lstStyle/>
                    <a:p>
                      <a:pPr algn="ctr" fontAlgn="b"/>
                      <a:r>
                        <a:rPr lang="en-US" sz="1200" u="none" strike="noStrike" dirty="0">
                          <a:effectLst/>
                        </a:rPr>
                        <a:t>NEW EMPLOYEE</a:t>
                      </a:r>
                      <a:endParaRPr lang="en-US" sz="1200" b="0" i="0" u="none" strike="noStrike" dirty="0">
                        <a:solidFill>
                          <a:srgbClr val="000000"/>
                        </a:solidFill>
                        <a:effectLst/>
                        <a:latin typeface="Aptos Narrow" panose="020B0004020202020204" pitchFamily="34" charset="0"/>
                      </a:endParaRPr>
                    </a:p>
                  </a:txBody>
                  <a:tcPr marL="3645" marR="3645" marT="3645"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r" fontAlgn="b"/>
                      <a:r>
                        <a:rPr lang="en-US" sz="1200" u="none" strike="noStrike">
                          <a:effectLst/>
                        </a:rPr>
                        <a:t>$1,675.67</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ctr" fontAlgn="b"/>
                      <a:r>
                        <a:rPr lang="en-US" sz="1200" u="none" strike="noStrike">
                          <a:effectLst/>
                        </a:rPr>
                        <a:t>8</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45%</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ctr" fontAlgn="b"/>
                      <a:r>
                        <a:rPr lang="en-US" sz="1200" u="none" strike="noStrike">
                          <a:effectLst/>
                        </a:rPr>
                        <a:t>8</a:t>
                      </a:r>
                      <a:endParaRPr lang="en-US" sz="1200" b="0" i="0" u="none" strike="noStrike">
                        <a:solidFill>
                          <a:srgbClr val="000000"/>
                        </a:solidFill>
                        <a:effectLst/>
                        <a:latin typeface="Aptos Narrow" panose="020B0004020202020204" pitchFamily="34" charset="0"/>
                      </a:endParaRPr>
                    </a:p>
                  </a:txBody>
                  <a:tcPr marL="3645" marR="3645" marT="3645" marB="0" anchor="b"/>
                </a:tc>
                <a:extLst>
                  <a:ext uri="{0D108BD9-81ED-4DB2-BD59-A6C34878D82A}">
                    <a16:rowId xmlns:a16="http://schemas.microsoft.com/office/drawing/2014/main" val="3598855701"/>
                  </a:ext>
                </a:extLst>
              </a:tr>
              <a:tr h="623654">
                <a:tc>
                  <a:txBody>
                    <a:bodyPr/>
                    <a:lstStyle/>
                    <a:p>
                      <a:pPr algn="l" fontAlgn="b"/>
                      <a:r>
                        <a:rPr lang="en-US" sz="1200" u="none" strike="noStrike">
                          <a:effectLst/>
                        </a:rPr>
                        <a:t>H.S.</a:t>
                      </a:r>
                      <a:endParaRPr lang="en-US" sz="1200" b="1"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$3,224</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65%</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$3,720</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68%</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$3,244</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59%</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$3,351</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r" fontAlgn="b"/>
                      <a:r>
                        <a:rPr lang="en-US" sz="1200" u="none" strike="noStrike">
                          <a:effectLst/>
                        </a:rPr>
                        <a:t>63%</a:t>
                      </a:r>
                      <a:endParaRPr lang="en-US" sz="1200" b="0" i="0" u="none" strike="noStrike">
                        <a:solidFill>
                          <a:srgbClr val="000000"/>
                        </a:solidFill>
                        <a:effectLst/>
                        <a:latin typeface="Aptos Narrow" panose="020B0004020202020204" pitchFamily="34" charset="0"/>
                      </a:endParaRPr>
                    </a:p>
                  </a:txBody>
                  <a:tcPr marL="3645" marR="3645" marT="3645" marB="0" anchor="b"/>
                </a:tc>
                <a:tc gridSpan="4">
                  <a:txBody>
                    <a:bodyPr/>
                    <a:lstStyle/>
                    <a:p>
                      <a:pPr algn="ctr" fontAlgn="b"/>
                      <a:r>
                        <a:rPr lang="en-US" sz="1200" u="none" strike="noStrike" dirty="0">
                          <a:effectLst/>
                        </a:rPr>
                        <a:t>NEW EMPLOYEE</a:t>
                      </a:r>
                      <a:endParaRPr lang="en-US" sz="1200" b="0" i="0" u="none" strike="noStrike" dirty="0">
                        <a:solidFill>
                          <a:srgbClr val="000000"/>
                        </a:solidFill>
                        <a:effectLst/>
                        <a:latin typeface="Aptos Narrow" panose="020B0004020202020204" pitchFamily="34" charset="0"/>
                      </a:endParaRPr>
                    </a:p>
                  </a:txBody>
                  <a:tcPr marL="3645" marR="3645" marT="3645" marB="0" anchor="b"/>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r" fontAlgn="b"/>
                      <a:r>
                        <a:rPr lang="en-US" sz="1200" u="none" strike="noStrike">
                          <a:effectLst/>
                          <a:highlight>
                            <a:srgbClr val="92D050"/>
                          </a:highlight>
                        </a:rPr>
                        <a:t>$3,384.75</a:t>
                      </a:r>
                      <a:endParaRPr lang="en-US" sz="1200" b="0" i="0" u="none" strike="noStrike">
                        <a:solidFill>
                          <a:srgbClr val="000000"/>
                        </a:solidFill>
                        <a:effectLst/>
                        <a:highlight>
                          <a:srgbClr val="92D050"/>
                        </a:highlight>
                        <a:latin typeface="Aptos Narrow" panose="020B0004020202020204" pitchFamily="34" charset="0"/>
                      </a:endParaRPr>
                    </a:p>
                  </a:txBody>
                  <a:tcPr marL="3645" marR="3645" marT="3645" marB="0" anchor="b"/>
                </a:tc>
                <a:tc>
                  <a:txBody>
                    <a:bodyPr/>
                    <a:lstStyle/>
                    <a:p>
                      <a:pPr algn="ctr" fontAlgn="b"/>
                      <a:r>
                        <a:rPr lang="en-US" sz="1200" u="none" strike="noStrike">
                          <a:effectLst/>
                          <a:highlight>
                            <a:srgbClr val="92D050"/>
                          </a:highlight>
                        </a:rPr>
                        <a:t>1</a:t>
                      </a:r>
                      <a:endParaRPr lang="en-US" sz="1200" b="0" i="0" u="none" strike="noStrike">
                        <a:solidFill>
                          <a:srgbClr val="000000"/>
                        </a:solidFill>
                        <a:effectLst/>
                        <a:highlight>
                          <a:srgbClr val="92D050"/>
                        </a:highlight>
                        <a:latin typeface="Aptos Narrow" panose="020B0004020202020204" pitchFamily="34" charset="0"/>
                      </a:endParaRPr>
                    </a:p>
                  </a:txBody>
                  <a:tcPr marL="3645" marR="3645" marT="3645" marB="0" anchor="b"/>
                </a:tc>
                <a:tc>
                  <a:txBody>
                    <a:bodyPr/>
                    <a:lstStyle/>
                    <a:p>
                      <a:pPr algn="r" fontAlgn="b"/>
                      <a:r>
                        <a:rPr lang="en-US" sz="1200" u="none" strike="noStrike">
                          <a:effectLst/>
                        </a:rPr>
                        <a:t>64%</a:t>
                      </a:r>
                      <a:endParaRPr lang="en-US" sz="1200" b="0" i="0" u="none" strike="noStrike">
                        <a:solidFill>
                          <a:srgbClr val="000000"/>
                        </a:solidFill>
                        <a:effectLst/>
                        <a:latin typeface="Aptos Narrow" panose="020B0004020202020204" pitchFamily="34" charset="0"/>
                      </a:endParaRPr>
                    </a:p>
                  </a:txBody>
                  <a:tcPr marL="3645" marR="3645" marT="3645" marB="0" anchor="b"/>
                </a:tc>
                <a:tc>
                  <a:txBody>
                    <a:bodyPr/>
                    <a:lstStyle/>
                    <a:p>
                      <a:pPr algn="ctr" fontAlgn="b"/>
                      <a:r>
                        <a:rPr lang="en-US" sz="1200" u="none" strike="noStrike">
                          <a:effectLst/>
                        </a:rPr>
                        <a:t>4</a:t>
                      </a:r>
                      <a:endParaRPr lang="en-US" sz="1200" b="0" i="0" u="none" strike="noStrike">
                        <a:solidFill>
                          <a:srgbClr val="000000"/>
                        </a:solidFill>
                        <a:effectLst/>
                        <a:latin typeface="Aptos Narrow" panose="020B0004020202020204" pitchFamily="34" charset="0"/>
                      </a:endParaRPr>
                    </a:p>
                  </a:txBody>
                  <a:tcPr marL="3645" marR="3645" marT="3645" marB="0" anchor="b"/>
                </a:tc>
                <a:extLst>
                  <a:ext uri="{0D108BD9-81ED-4DB2-BD59-A6C34878D82A}">
                    <a16:rowId xmlns:a16="http://schemas.microsoft.com/office/drawing/2014/main" val="984274207"/>
                  </a:ext>
                </a:extLst>
              </a:tr>
              <a:tr h="623654">
                <a:tc>
                  <a:txBody>
                    <a:bodyPr/>
                    <a:lstStyle/>
                    <a:p>
                      <a:pPr algn="l" fontAlgn="b"/>
                      <a:r>
                        <a:rPr lang="en-US" sz="1200" u="none" strike="noStrike">
                          <a:effectLst/>
                          <a:highlight>
                            <a:srgbClr val="44B3E1"/>
                          </a:highlight>
                        </a:rPr>
                        <a:t>PAUL</a:t>
                      </a:r>
                      <a:endParaRPr lang="en-US" sz="1200" b="1" i="0" u="none" strike="noStrike">
                        <a:solidFill>
                          <a:srgbClr val="000000"/>
                        </a:solidFill>
                        <a:effectLst/>
                        <a:highlight>
                          <a:srgbClr val="44B3E1"/>
                        </a:highlight>
                        <a:latin typeface="Aptos Narrow" panose="020B0004020202020204" pitchFamily="34" charset="0"/>
                      </a:endParaRPr>
                    </a:p>
                  </a:txBody>
                  <a:tcPr marL="3645" marR="3645" marT="3645" marB="0" anchor="b"/>
                </a:tc>
                <a:tc>
                  <a:txBody>
                    <a:bodyPr/>
                    <a:lstStyle/>
                    <a:p>
                      <a:pPr algn="r" fontAlgn="b"/>
                      <a:r>
                        <a:rPr lang="en-US" sz="1200" u="none" strike="noStrike">
                          <a:effectLst/>
                          <a:highlight>
                            <a:srgbClr val="44B3E1"/>
                          </a:highlight>
                        </a:rPr>
                        <a:t>$2,398</a:t>
                      </a:r>
                      <a:endParaRPr lang="en-US" sz="1200" b="0" i="0" u="none" strike="noStrike">
                        <a:solidFill>
                          <a:srgbClr val="000000"/>
                        </a:solidFill>
                        <a:effectLst/>
                        <a:highlight>
                          <a:srgbClr val="44B3E1"/>
                        </a:highlight>
                        <a:latin typeface="Aptos Narrow" panose="020B0004020202020204" pitchFamily="34" charset="0"/>
                      </a:endParaRPr>
                    </a:p>
                  </a:txBody>
                  <a:tcPr marL="3645" marR="3645" marT="3645" marB="0" anchor="b"/>
                </a:tc>
                <a:tc>
                  <a:txBody>
                    <a:bodyPr/>
                    <a:lstStyle/>
                    <a:p>
                      <a:pPr algn="r" fontAlgn="b"/>
                      <a:r>
                        <a:rPr lang="en-US" sz="1200" u="none" strike="noStrike">
                          <a:effectLst/>
                          <a:highlight>
                            <a:srgbClr val="44B3E1"/>
                          </a:highlight>
                        </a:rPr>
                        <a:t>60%</a:t>
                      </a:r>
                      <a:endParaRPr lang="en-US" sz="1200" b="0" i="0" u="none" strike="noStrike">
                        <a:solidFill>
                          <a:srgbClr val="000000"/>
                        </a:solidFill>
                        <a:effectLst/>
                        <a:highlight>
                          <a:srgbClr val="44B3E1"/>
                        </a:highlight>
                        <a:latin typeface="Aptos Narrow" panose="020B0004020202020204" pitchFamily="34" charset="0"/>
                      </a:endParaRPr>
                    </a:p>
                  </a:txBody>
                  <a:tcPr marL="3645" marR="3645" marT="3645" marB="0" anchor="b"/>
                </a:tc>
                <a:tc>
                  <a:txBody>
                    <a:bodyPr/>
                    <a:lstStyle/>
                    <a:p>
                      <a:pPr algn="r" fontAlgn="b"/>
                      <a:r>
                        <a:rPr lang="en-US" sz="1200" u="none" strike="noStrike">
                          <a:effectLst/>
                          <a:highlight>
                            <a:srgbClr val="44B3E1"/>
                          </a:highlight>
                        </a:rPr>
                        <a:t>$2,346</a:t>
                      </a:r>
                      <a:endParaRPr lang="en-US" sz="1200" b="0" i="0" u="none" strike="noStrike">
                        <a:solidFill>
                          <a:srgbClr val="000000"/>
                        </a:solidFill>
                        <a:effectLst/>
                        <a:highlight>
                          <a:srgbClr val="44B3E1"/>
                        </a:highlight>
                        <a:latin typeface="Aptos Narrow" panose="020B0004020202020204" pitchFamily="34" charset="0"/>
                      </a:endParaRPr>
                    </a:p>
                  </a:txBody>
                  <a:tcPr marL="3645" marR="3645" marT="3645" marB="0" anchor="b"/>
                </a:tc>
                <a:tc>
                  <a:txBody>
                    <a:bodyPr/>
                    <a:lstStyle/>
                    <a:p>
                      <a:pPr algn="r" fontAlgn="b"/>
                      <a:r>
                        <a:rPr lang="en-US" sz="1200" u="none" strike="noStrike">
                          <a:effectLst/>
                          <a:highlight>
                            <a:srgbClr val="44B3E1"/>
                          </a:highlight>
                        </a:rPr>
                        <a:t>67%</a:t>
                      </a:r>
                      <a:endParaRPr lang="en-US" sz="1200" b="0" i="0" u="none" strike="noStrike">
                        <a:solidFill>
                          <a:srgbClr val="000000"/>
                        </a:solidFill>
                        <a:effectLst/>
                        <a:highlight>
                          <a:srgbClr val="44B3E1"/>
                        </a:highlight>
                        <a:latin typeface="Aptos Narrow" panose="020B0004020202020204" pitchFamily="34" charset="0"/>
                      </a:endParaRPr>
                    </a:p>
                  </a:txBody>
                  <a:tcPr marL="3645" marR="3645" marT="3645" marB="0" anchor="b"/>
                </a:tc>
                <a:tc>
                  <a:txBody>
                    <a:bodyPr/>
                    <a:lstStyle/>
                    <a:p>
                      <a:pPr algn="r" fontAlgn="b"/>
                      <a:r>
                        <a:rPr lang="en-US" sz="1200" u="none" strike="noStrike">
                          <a:effectLst/>
                          <a:highlight>
                            <a:srgbClr val="44B3E1"/>
                          </a:highlight>
                        </a:rPr>
                        <a:t>$2,340</a:t>
                      </a:r>
                      <a:endParaRPr lang="en-US" sz="1200" b="0" i="0" u="none" strike="noStrike">
                        <a:solidFill>
                          <a:srgbClr val="000000"/>
                        </a:solidFill>
                        <a:effectLst/>
                        <a:highlight>
                          <a:srgbClr val="44B3E1"/>
                        </a:highlight>
                        <a:latin typeface="Aptos Narrow" panose="020B0004020202020204" pitchFamily="34" charset="0"/>
                      </a:endParaRPr>
                    </a:p>
                  </a:txBody>
                  <a:tcPr marL="3645" marR="3645" marT="3645" marB="0" anchor="b"/>
                </a:tc>
                <a:tc>
                  <a:txBody>
                    <a:bodyPr/>
                    <a:lstStyle/>
                    <a:p>
                      <a:pPr algn="r" fontAlgn="b"/>
                      <a:r>
                        <a:rPr lang="en-US" sz="1200" u="none" strike="noStrike">
                          <a:effectLst/>
                          <a:highlight>
                            <a:srgbClr val="44B3E1"/>
                          </a:highlight>
                        </a:rPr>
                        <a:t>81%</a:t>
                      </a:r>
                      <a:endParaRPr lang="en-US" sz="1200" b="0" i="0" u="none" strike="noStrike">
                        <a:solidFill>
                          <a:srgbClr val="000000"/>
                        </a:solidFill>
                        <a:effectLst/>
                        <a:highlight>
                          <a:srgbClr val="44B3E1"/>
                        </a:highlight>
                        <a:latin typeface="Aptos Narrow" panose="020B0004020202020204" pitchFamily="34" charset="0"/>
                      </a:endParaRPr>
                    </a:p>
                  </a:txBody>
                  <a:tcPr marL="3645" marR="3645" marT="3645" marB="0" anchor="b"/>
                </a:tc>
                <a:tc>
                  <a:txBody>
                    <a:bodyPr/>
                    <a:lstStyle/>
                    <a:p>
                      <a:pPr algn="r" fontAlgn="b"/>
                      <a:r>
                        <a:rPr lang="en-US" sz="1200" u="none" strike="noStrike">
                          <a:effectLst/>
                          <a:highlight>
                            <a:srgbClr val="44B3E1"/>
                          </a:highlight>
                        </a:rPr>
                        <a:t>$2,178</a:t>
                      </a:r>
                      <a:endParaRPr lang="en-US" sz="1200" b="0" i="0" u="none" strike="noStrike">
                        <a:solidFill>
                          <a:srgbClr val="000000"/>
                        </a:solidFill>
                        <a:effectLst/>
                        <a:highlight>
                          <a:srgbClr val="44B3E1"/>
                        </a:highlight>
                        <a:latin typeface="Aptos Narrow" panose="020B0004020202020204" pitchFamily="34" charset="0"/>
                      </a:endParaRPr>
                    </a:p>
                  </a:txBody>
                  <a:tcPr marL="3645" marR="3645" marT="3645" marB="0" anchor="b"/>
                </a:tc>
                <a:tc>
                  <a:txBody>
                    <a:bodyPr/>
                    <a:lstStyle/>
                    <a:p>
                      <a:pPr algn="r" fontAlgn="b"/>
                      <a:r>
                        <a:rPr lang="en-US" sz="1200" u="none" strike="noStrike">
                          <a:effectLst/>
                          <a:highlight>
                            <a:srgbClr val="44B3E1"/>
                          </a:highlight>
                        </a:rPr>
                        <a:t>65%</a:t>
                      </a:r>
                      <a:endParaRPr lang="en-US" sz="1200" b="0" i="0" u="none" strike="noStrike">
                        <a:solidFill>
                          <a:srgbClr val="000000"/>
                        </a:solidFill>
                        <a:effectLst/>
                        <a:highlight>
                          <a:srgbClr val="44B3E1"/>
                        </a:highlight>
                        <a:latin typeface="Aptos Narrow" panose="020B0004020202020204" pitchFamily="34" charset="0"/>
                      </a:endParaRPr>
                    </a:p>
                  </a:txBody>
                  <a:tcPr marL="3645" marR="3645" marT="3645" marB="0" anchor="b"/>
                </a:tc>
                <a:tc>
                  <a:txBody>
                    <a:bodyPr/>
                    <a:lstStyle/>
                    <a:p>
                      <a:pPr algn="r" fontAlgn="b"/>
                      <a:r>
                        <a:rPr lang="en-US" sz="1200" u="none" strike="noStrike">
                          <a:effectLst/>
                          <a:highlight>
                            <a:srgbClr val="44B3E1"/>
                          </a:highlight>
                        </a:rPr>
                        <a:t>$1,930</a:t>
                      </a:r>
                      <a:endParaRPr lang="en-US" sz="1200" b="0" i="0" u="none" strike="noStrike">
                        <a:solidFill>
                          <a:srgbClr val="000000"/>
                        </a:solidFill>
                        <a:effectLst/>
                        <a:highlight>
                          <a:srgbClr val="44B3E1"/>
                        </a:highlight>
                        <a:latin typeface="Aptos Narrow" panose="020B0004020202020204" pitchFamily="34" charset="0"/>
                      </a:endParaRPr>
                    </a:p>
                  </a:txBody>
                  <a:tcPr marL="3645" marR="3645" marT="3645" marB="0" anchor="b"/>
                </a:tc>
                <a:tc>
                  <a:txBody>
                    <a:bodyPr/>
                    <a:lstStyle/>
                    <a:p>
                      <a:pPr algn="r" fontAlgn="b"/>
                      <a:r>
                        <a:rPr lang="en-US" sz="1200" u="none" strike="noStrike">
                          <a:effectLst/>
                          <a:highlight>
                            <a:srgbClr val="44B3E1"/>
                          </a:highlight>
                        </a:rPr>
                        <a:t>66%</a:t>
                      </a:r>
                      <a:endParaRPr lang="en-US" sz="1200" b="0" i="0" u="none" strike="noStrike">
                        <a:solidFill>
                          <a:srgbClr val="000000"/>
                        </a:solidFill>
                        <a:effectLst/>
                        <a:highlight>
                          <a:srgbClr val="44B3E1"/>
                        </a:highlight>
                        <a:latin typeface="Aptos Narrow" panose="020B0004020202020204" pitchFamily="34" charset="0"/>
                      </a:endParaRPr>
                    </a:p>
                  </a:txBody>
                  <a:tcPr marL="3645" marR="3645" marT="3645" marB="0" anchor="b"/>
                </a:tc>
                <a:tc>
                  <a:txBody>
                    <a:bodyPr/>
                    <a:lstStyle/>
                    <a:p>
                      <a:pPr algn="r" fontAlgn="b"/>
                      <a:r>
                        <a:rPr lang="en-US" sz="1200" u="none" strike="noStrike" dirty="0">
                          <a:effectLst/>
                          <a:highlight>
                            <a:srgbClr val="44B3E1"/>
                          </a:highlight>
                        </a:rPr>
                        <a:t>$2,110</a:t>
                      </a:r>
                      <a:endParaRPr lang="en-US" sz="1200" b="0" i="0" u="none" strike="noStrike" dirty="0">
                        <a:solidFill>
                          <a:srgbClr val="000000"/>
                        </a:solidFill>
                        <a:effectLst/>
                        <a:highlight>
                          <a:srgbClr val="44B3E1"/>
                        </a:highlight>
                        <a:latin typeface="Aptos Narrow" panose="020B0004020202020204" pitchFamily="34" charset="0"/>
                      </a:endParaRPr>
                    </a:p>
                  </a:txBody>
                  <a:tcPr marL="3645" marR="3645" marT="3645" marB="0" anchor="b"/>
                </a:tc>
                <a:tc>
                  <a:txBody>
                    <a:bodyPr/>
                    <a:lstStyle/>
                    <a:p>
                      <a:pPr algn="r" fontAlgn="b"/>
                      <a:r>
                        <a:rPr lang="en-US" sz="1200" u="none" strike="noStrike" dirty="0">
                          <a:effectLst/>
                          <a:highlight>
                            <a:srgbClr val="44B3E1"/>
                          </a:highlight>
                        </a:rPr>
                        <a:t>65%</a:t>
                      </a:r>
                      <a:endParaRPr lang="en-US" sz="1200" b="0" i="0" u="none" strike="noStrike" dirty="0">
                        <a:solidFill>
                          <a:srgbClr val="000000"/>
                        </a:solidFill>
                        <a:effectLst/>
                        <a:highlight>
                          <a:srgbClr val="44B3E1"/>
                        </a:highlight>
                        <a:latin typeface="Aptos Narrow" panose="020B0004020202020204" pitchFamily="34" charset="0"/>
                      </a:endParaRPr>
                    </a:p>
                  </a:txBody>
                  <a:tcPr marL="3645" marR="3645" marT="3645" marB="0" anchor="b"/>
                </a:tc>
                <a:tc>
                  <a:txBody>
                    <a:bodyPr/>
                    <a:lstStyle/>
                    <a:p>
                      <a:pPr algn="r" fontAlgn="b"/>
                      <a:r>
                        <a:rPr lang="en-US" sz="1200" u="none" strike="noStrike">
                          <a:effectLst/>
                          <a:highlight>
                            <a:srgbClr val="44B3E1"/>
                          </a:highlight>
                        </a:rPr>
                        <a:t>$2,217.00</a:t>
                      </a:r>
                      <a:endParaRPr lang="en-US" sz="1200" b="0" i="0" u="none" strike="noStrike">
                        <a:solidFill>
                          <a:srgbClr val="000000"/>
                        </a:solidFill>
                        <a:effectLst/>
                        <a:highlight>
                          <a:srgbClr val="44B3E1"/>
                        </a:highlight>
                        <a:latin typeface="Aptos Narrow" panose="020B0004020202020204" pitchFamily="34" charset="0"/>
                      </a:endParaRPr>
                    </a:p>
                  </a:txBody>
                  <a:tcPr marL="3645" marR="3645" marT="3645" marB="0" anchor="b"/>
                </a:tc>
                <a:tc>
                  <a:txBody>
                    <a:bodyPr/>
                    <a:lstStyle/>
                    <a:p>
                      <a:pPr algn="ctr" fontAlgn="b"/>
                      <a:r>
                        <a:rPr lang="en-US" sz="1200" u="none" strike="noStrike">
                          <a:effectLst/>
                          <a:highlight>
                            <a:srgbClr val="44B3E1"/>
                          </a:highlight>
                        </a:rPr>
                        <a:t>5</a:t>
                      </a:r>
                      <a:endParaRPr lang="en-US" sz="1200" b="0" i="0" u="none" strike="noStrike">
                        <a:solidFill>
                          <a:srgbClr val="000000"/>
                        </a:solidFill>
                        <a:effectLst/>
                        <a:highlight>
                          <a:srgbClr val="44B3E1"/>
                        </a:highlight>
                        <a:latin typeface="Aptos Narrow" panose="020B0004020202020204" pitchFamily="34" charset="0"/>
                      </a:endParaRPr>
                    </a:p>
                  </a:txBody>
                  <a:tcPr marL="3645" marR="3645" marT="3645" marB="0" anchor="b"/>
                </a:tc>
                <a:tc>
                  <a:txBody>
                    <a:bodyPr/>
                    <a:lstStyle/>
                    <a:p>
                      <a:pPr algn="r" fontAlgn="b"/>
                      <a:r>
                        <a:rPr lang="en-US" sz="1200" u="none" strike="noStrike">
                          <a:effectLst/>
                          <a:highlight>
                            <a:srgbClr val="44B3E1"/>
                          </a:highlight>
                        </a:rPr>
                        <a:t>67%</a:t>
                      </a:r>
                      <a:endParaRPr lang="en-US" sz="1200" b="0" i="0" u="none" strike="noStrike">
                        <a:solidFill>
                          <a:srgbClr val="000000"/>
                        </a:solidFill>
                        <a:effectLst/>
                        <a:highlight>
                          <a:srgbClr val="44B3E1"/>
                        </a:highlight>
                        <a:latin typeface="Aptos Narrow" panose="020B0004020202020204" pitchFamily="34" charset="0"/>
                      </a:endParaRPr>
                    </a:p>
                  </a:txBody>
                  <a:tcPr marL="3645" marR="3645" marT="3645" marB="0" anchor="b"/>
                </a:tc>
                <a:tc>
                  <a:txBody>
                    <a:bodyPr/>
                    <a:lstStyle/>
                    <a:p>
                      <a:pPr algn="ctr" fontAlgn="b"/>
                      <a:r>
                        <a:rPr lang="en-US" sz="1200" u="none" strike="noStrike">
                          <a:effectLst/>
                          <a:highlight>
                            <a:srgbClr val="44B3E1"/>
                          </a:highlight>
                        </a:rPr>
                        <a:t>2</a:t>
                      </a:r>
                      <a:endParaRPr lang="en-US" sz="1200" b="0" i="0" u="none" strike="noStrike">
                        <a:solidFill>
                          <a:srgbClr val="000000"/>
                        </a:solidFill>
                        <a:effectLst/>
                        <a:highlight>
                          <a:srgbClr val="44B3E1"/>
                        </a:highlight>
                        <a:latin typeface="Aptos Narrow" panose="020B0004020202020204" pitchFamily="34" charset="0"/>
                      </a:endParaRPr>
                    </a:p>
                  </a:txBody>
                  <a:tcPr marL="3645" marR="3645" marT="3645" marB="0" anchor="b"/>
                </a:tc>
                <a:extLst>
                  <a:ext uri="{0D108BD9-81ED-4DB2-BD59-A6C34878D82A}">
                    <a16:rowId xmlns:a16="http://schemas.microsoft.com/office/drawing/2014/main" val="2436707787"/>
                  </a:ext>
                </a:extLst>
              </a:tr>
              <a:tr h="623654">
                <a:tc>
                  <a:txBody>
                    <a:bodyPr/>
                    <a:lstStyle/>
                    <a:p>
                      <a:pPr algn="l" fontAlgn="b"/>
                      <a:r>
                        <a:rPr lang="en-US" sz="1200" u="none" strike="noStrike">
                          <a:effectLst/>
                          <a:highlight>
                            <a:srgbClr val="44B3E1"/>
                          </a:highlight>
                        </a:rPr>
                        <a:t>TROY</a:t>
                      </a:r>
                      <a:endParaRPr lang="en-US" sz="1200" b="1" i="0" u="none" strike="noStrike">
                        <a:solidFill>
                          <a:srgbClr val="000000"/>
                        </a:solidFill>
                        <a:effectLst/>
                        <a:highlight>
                          <a:srgbClr val="44B3E1"/>
                        </a:highlight>
                        <a:latin typeface="Aptos Narrow" panose="020B0004020202020204" pitchFamily="34" charset="0"/>
                      </a:endParaRPr>
                    </a:p>
                  </a:txBody>
                  <a:tcPr marL="3645" marR="3645" marT="3645" marB="0" anchor="b"/>
                </a:tc>
                <a:tc>
                  <a:txBody>
                    <a:bodyPr/>
                    <a:lstStyle/>
                    <a:p>
                      <a:pPr algn="r" fontAlgn="b"/>
                      <a:r>
                        <a:rPr lang="en-US" sz="1200" u="none" strike="noStrike">
                          <a:effectLst/>
                          <a:highlight>
                            <a:srgbClr val="44B3E1"/>
                          </a:highlight>
                        </a:rPr>
                        <a:t>$2,069</a:t>
                      </a:r>
                      <a:endParaRPr lang="en-US" sz="1200" b="0" i="0" u="none" strike="noStrike">
                        <a:solidFill>
                          <a:srgbClr val="000000"/>
                        </a:solidFill>
                        <a:effectLst/>
                        <a:highlight>
                          <a:srgbClr val="44B3E1"/>
                        </a:highlight>
                        <a:latin typeface="Aptos Narrow" panose="020B0004020202020204" pitchFamily="34" charset="0"/>
                      </a:endParaRPr>
                    </a:p>
                  </a:txBody>
                  <a:tcPr marL="3645" marR="3645" marT="3645" marB="0" anchor="b"/>
                </a:tc>
                <a:tc>
                  <a:txBody>
                    <a:bodyPr/>
                    <a:lstStyle/>
                    <a:p>
                      <a:pPr algn="r" fontAlgn="b"/>
                      <a:r>
                        <a:rPr lang="en-US" sz="1200" u="none" strike="noStrike">
                          <a:effectLst/>
                          <a:highlight>
                            <a:srgbClr val="44B3E1"/>
                          </a:highlight>
                        </a:rPr>
                        <a:t>51%</a:t>
                      </a:r>
                      <a:endParaRPr lang="en-US" sz="1200" b="0" i="0" u="none" strike="noStrike">
                        <a:solidFill>
                          <a:srgbClr val="000000"/>
                        </a:solidFill>
                        <a:effectLst/>
                        <a:highlight>
                          <a:srgbClr val="44B3E1"/>
                        </a:highlight>
                        <a:latin typeface="Aptos Narrow" panose="020B0004020202020204" pitchFamily="34" charset="0"/>
                      </a:endParaRPr>
                    </a:p>
                  </a:txBody>
                  <a:tcPr marL="3645" marR="3645" marT="3645" marB="0" anchor="b"/>
                </a:tc>
                <a:tc>
                  <a:txBody>
                    <a:bodyPr/>
                    <a:lstStyle/>
                    <a:p>
                      <a:pPr algn="r" fontAlgn="b"/>
                      <a:r>
                        <a:rPr lang="en-US" sz="1200" u="none" strike="noStrike">
                          <a:effectLst/>
                          <a:highlight>
                            <a:srgbClr val="44B3E1"/>
                          </a:highlight>
                        </a:rPr>
                        <a:t>$2,242</a:t>
                      </a:r>
                      <a:endParaRPr lang="en-US" sz="1200" b="0" i="0" u="none" strike="noStrike">
                        <a:solidFill>
                          <a:srgbClr val="000000"/>
                        </a:solidFill>
                        <a:effectLst/>
                        <a:highlight>
                          <a:srgbClr val="44B3E1"/>
                        </a:highlight>
                        <a:latin typeface="Aptos Narrow" panose="020B0004020202020204" pitchFamily="34" charset="0"/>
                      </a:endParaRPr>
                    </a:p>
                  </a:txBody>
                  <a:tcPr marL="3645" marR="3645" marT="3645" marB="0" anchor="b"/>
                </a:tc>
                <a:tc>
                  <a:txBody>
                    <a:bodyPr/>
                    <a:lstStyle/>
                    <a:p>
                      <a:pPr algn="r" fontAlgn="b"/>
                      <a:r>
                        <a:rPr lang="en-US" sz="1200" u="none" strike="noStrike">
                          <a:effectLst/>
                          <a:highlight>
                            <a:srgbClr val="44B3E1"/>
                          </a:highlight>
                        </a:rPr>
                        <a:t>49%</a:t>
                      </a:r>
                      <a:endParaRPr lang="en-US" sz="1200" b="0" i="0" u="none" strike="noStrike">
                        <a:solidFill>
                          <a:srgbClr val="000000"/>
                        </a:solidFill>
                        <a:effectLst/>
                        <a:highlight>
                          <a:srgbClr val="44B3E1"/>
                        </a:highlight>
                        <a:latin typeface="Aptos Narrow" panose="020B0004020202020204" pitchFamily="34" charset="0"/>
                      </a:endParaRPr>
                    </a:p>
                  </a:txBody>
                  <a:tcPr marL="3645" marR="3645" marT="3645" marB="0" anchor="b"/>
                </a:tc>
                <a:tc>
                  <a:txBody>
                    <a:bodyPr/>
                    <a:lstStyle/>
                    <a:p>
                      <a:pPr algn="r" fontAlgn="b"/>
                      <a:r>
                        <a:rPr lang="en-US" sz="1200" u="none" strike="noStrike">
                          <a:effectLst/>
                          <a:highlight>
                            <a:srgbClr val="44B3E1"/>
                          </a:highlight>
                        </a:rPr>
                        <a:t>$2,376</a:t>
                      </a:r>
                      <a:endParaRPr lang="en-US" sz="1200" b="0" i="0" u="none" strike="noStrike">
                        <a:solidFill>
                          <a:srgbClr val="000000"/>
                        </a:solidFill>
                        <a:effectLst/>
                        <a:highlight>
                          <a:srgbClr val="44B3E1"/>
                        </a:highlight>
                        <a:latin typeface="Aptos Narrow" panose="020B0004020202020204" pitchFamily="34" charset="0"/>
                      </a:endParaRPr>
                    </a:p>
                  </a:txBody>
                  <a:tcPr marL="3645" marR="3645" marT="3645" marB="0" anchor="b"/>
                </a:tc>
                <a:tc>
                  <a:txBody>
                    <a:bodyPr/>
                    <a:lstStyle/>
                    <a:p>
                      <a:pPr algn="r" fontAlgn="b"/>
                      <a:r>
                        <a:rPr lang="en-US" sz="1200" u="none" strike="noStrike">
                          <a:effectLst/>
                          <a:highlight>
                            <a:srgbClr val="44B3E1"/>
                          </a:highlight>
                        </a:rPr>
                        <a:t>67%</a:t>
                      </a:r>
                      <a:endParaRPr lang="en-US" sz="1200" b="0" i="0" u="none" strike="noStrike">
                        <a:solidFill>
                          <a:srgbClr val="000000"/>
                        </a:solidFill>
                        <a:effectLst/>
                        <a:highlight>
                          <a:srgbClr val="44B3E1"/>
                        </a:highlight>
                        <a:latin typeface="Aptos Narrow" panose="020B0004020202020204" pitchFamily="34" charset="0"/>
                      </a:endParaRPr>
                    </a:p>
                  </a:txBody>
                  <a:tcPr marL="3645" marR="3645" marT="3645" marB="0" anchor="b"/>
                </a:tc>
                <a:tc>
                  <a:txBody>
                    <a:bodyPr/>
                    <a:lstStyle/>
                    <a:p>
                      <a:pPr algn="r" fontAlgn="b"/>
                      <a:r>
                        <a:rPr lang="en-US" sz="1200" u="none" strike="noStrike">
                          <a:effectLst/>
                          <a:highlight>
                            <a:srgbClr val="44B3E1"/>
                          </a:highlight>
                        </a:rPr>
                        <a:t>$2,252</a:t>
                      </a:r>
                      <a:endParaRPr lang="en-US" sz="1200" b="0" i="0" u="none" strike="noStrike">
                        <a:solidFill>
                          <a:srgbClr val="000000"/>
                        </a:solidFill>
                        <a:effectLst/>
                        <a:highlight>
                          <a:srgbClr val="44B3E1"/>
                        </a:highlight>
                        <a:latin typeface="Aptos Narrow" panose="020B0004020202020204" pitchFamily="34" charset="0"/>
                      </a:endParaRPr>
                    </a:p>
                  </a:txBody>
                  <a:tcPr marL="3645" marR="3645" marT="3645" marB="0" anchor="b"/>
                </a:tc>
                <a:tc>
                  <a:txBody>
                    <a:bodyPr/>
                    <a:lstStyle/>
                    <a:p>
                      <a:pPr algn="r" fontAlgn="b"/>
                      <a:r>
                        <a:rPr lang="en-US" sz="1200" u="none" strike="noStrike">
                          <a:effectLst/>
                          <a:highlight>
                            <a:srgbClr val="44B3E1"/>
                          </a:highlight>
                        </a:rPr>
                        <a:t>61%</a:t>
                      </a:r>
                      <a:endParaRPr lang="en-US" sz="1200" b="0" i="0" u="none" strike="noStrike">
                        <a:solidFill>
                          <a:srgbClr val="000000"/>
                        </a:solidFill>
                        <a:effectLst/>
                        <a:highlight>
                          <a:srgbClr val="44B3E1"/>
                        </a:highlight>
                        <a:latin typeface="Aptos Narrow" panose="020B0004020202020204" pitchFamily="34" charset="0"/>
                      </a:endParaRPr>
                    </a:p>
                  </a:txBody>
                  <a:tcPr marL="3645" marR="3645" marT="3645" marB="0" anchor="b"/>
                </a:tc>
                <a:tc>
                  <a:txBody>
                    <a:bodyPr/>
                    <a:lstStyle/>
                    <a:p>
                      <a:pPr algn="r" fontAlgn="b"/>
                      <a:r>
                        <a:rPr lang="en-US" sz="1200" u="none" strike="noStrike">
                          <a:effectLst/>
                          <a:highlight>
                            <a:srgbClr val="44B3E1"/>
                          </a:highlight>
                        </a:rPr>
                        <a:t>$1,440</a:t>
                      </a:r>
                      <a:endParaRPr lang="en-US" sz="1200" b="0" i="0" u="none" strike="noStrike">
                        <a:solidFill>
                          <a:srgbClr val="000000"/>
                        </a:solidFill>
                        <a:effectLst/>
                        <a:highlight>
                          <a:srgbClr val="44B3E1"/>
                        </a:highlight>
                        <a:latin typeface="Aptos Narrow" panose="020B0004020202020204" pitchFamily="34" charset="0"/>
                      </a:endParaRPr>
                    </a:p>
                  </a:txBody>
                  <a:tcPr marL="3645" marR="3645" marT="3645" marB="0" anchor="b"/>
                </a:tc>
                <a:tc>
                  <a:txBody>
                    <a:bodyPr/>
                    <a:lstStyle/>
                    <a:p>
                      <a:pPr algn="r" fontAlgn="b"/>
                      <a:r>
                        <a:rPr lang="en-US" sz="1200" u="none" strike="noStrike">
                          <a:effectLst/>
                          <a:highlight>
                            <a:srgbClr val="44B3E1"/>
                          </a:highlight>
                        </a:rPr>
                        <a:t>56%</a:t>
                      </a:r>
                      <a:endParaRPr lang="en-US" sz="1200" b="0" i="0" u="none" strike="noStrike">
                        <a:solidFill>
                          <a:srgbClr val="000000"/>
                        </a:solidFill>
                        <a:effectLst/>
                        <a:highlight>
                          <a:srgbClr val="44B3E1"/>
                        </a:highlight>
                        <a:latin typeface="Aptos Narrow" panose="020B0004020202020204" pitchFamily="34" charset="0"/>
                      </a:endParaRPr>
                    </a:p>
                  </a:txBody>
                  <a:tcPr marL="3645" marR="3645" marT="3645" marB="0" anchor="b"/>
                </a:tc>
                <a:tc>
                  <a:txBody>
                    <a:bodyPr/>
                    <a:lstStyle/>
                    <a:p>
                      <a:pPr algn="r" fontAlgn="b"/>
                      <a:r>
                        <a:rPr lang="en-US" sz="1200" u="none" strike="noStrike">
                          <a:effectLst/>
                          <a:highlight>
                            <a:srgbClr val="44B3E1"/>
                          </a:highlight>
                        </a:rPr>
                        <a:t>$1,960</a:t>
                      </a:r>
                      <a:endParaRPr lang="en-US" sz="1200" b="0" i="0" u="none" strike="noStrike">
                        <a:solidFill>
                          <a:srgbClr val="000000"/>
                        </a:solidFill>
                        <a:effectLst/>
                        <a:highlight>
                          <a:srgbClr val="44B3E1"/>
                        </a:highlight>
                        <a:latin typeface="Aptos Narrow" panose="020B0004020202020204" pitchFamily="34" charset="0"/>
                      </a:endParaRPr>
                    </a:p>
                  </a:txBody>
                  <a:tcPr marL="3645" marR="3645" marT="3645" marB="0" anchor="b"/>
                </a:tc>
                <a:tc>
                  <a:txBody>
                    <a:bodyPr/>
                    <a:lstStyle/>
                    <a:p>
                      <a:pPr algn="r" fontAlgn="b"/>
                      <a:r>
                        <a:rPr lang="en-US" sz="1200" u="none" strike="noStrike">
                          <a:effectLst/>
                          <a:highlight>
                            <a:srgbClr val="44B3E1"/>
                          </a:highlight>
                        </a:rPr>
                        <a:t>51%</a:t>
                      </a:r>
                      <a:endParaRPr lang="en-US" sz="1200" b="0" i="0" u="none" strike="noStrike">
                        <a:solidFill>
                          <a:srgbClr val="000000"/>
                        </a:solidFill>
                        <a:effectLst/>
                        <a:highlight>
                          <a:srgbClr val="44B3E1"/>
                        </a:highlight>
                        <a:latin typeface="Aptos Narrow" panose="020B0004020202020204" pitchFamily="34" charset="0"/>
                      </a:endParaRPr>
                    </a:p>
                  </a:txBody>
                  <a:tcPr marL="3645" marR="3645" marT="3645" marB="0" anchor="b"/>
                </a:tc>
                <a:tc>
                  <a:txBody>
                    <a:bodyPr/>
                    <a:lstStyle/>
                    <a:p>
                      <a:pPr algn="r" fontAlgn="b"/>
                      <a:r>
                        <a:rPr lang="en-US" sz="1200" u="none" strike="noStrike" dirty="0">
                          <a:effectLst/>
                          <a:highlight>
                            <a:srgbClr val="44B3E1"/>
                          </a:highlight>
                        </a:rPr>
                        <a:t>$2,056.50</a:t>
                      </a:r>
                      <a:endParaRPr lang="en-US" sz="1200" b="0" i="0" u="none" strike="noStrike" dirty="0">
                        <a:solidFill>
                          <a:srgbClr val="000000"/>
                        </a:solidFill>
                        <a:effectLst/>
                        <a:highlight>
                          <a:srgbClr val="44B3E1"/>
                        </a:highlight>
                        <a:latin typeface="Aptos Narrow" panose="020B0004020202020204" pitchFamily="34" charset="0"/>
                      </a:endParaRPr>
                    </a:p>
                  </a:txBody>
                  <a:tcPr marL="3645" marR="3645" marT="3645" marB="0" anchor="b"/>
                </a:tc>
                <a:tc>
                  <a:txBody>
                    <a:bodyPr/>
                    <a:lstStyle/>
                    <a:p>
                      <a:pPr algn="ctr" fontAlgn="b"/>
                      <a:r>
                        <a:rPr lang="en-US" sz="1200" u="none" strike="noStrike" dirty="0">
                          <a:effectLst/>
                          <a:highlight>
                            <a:srgbClr val="44B3E1"/>
                          </a:highlight>
                        </a:rPr>
                        <a:t>6</a:t>
                      </a:r>
                      <a:endParaRPr lang="en-US" sz="1200" b="0" i="0" u="none" strike="noStrike" dirty="0">
                        <a:solidFill>
                          <a:srgbClr val="000000"/>
                        </a:solidFill>
                        <a:effectLst/>
                        <a:highlight>
                          <a:srgbClr val="44B3E1"/>
                        </a:highlight>
                        <a:latin typeface="Aptos Narrow" panose="020B0004020202020204" pitchFamily="34" charset="0"/>
                      </a:endParaRPr>
                    </a:p>
                  </a:txBody>
                  <a:tcPr marL="3645" marR="3645" marT="3645" marB="0" anchor="b"/>
                </a:tc>
                <a:tc>
                  <a:txBody>
                    <a:bodyPr/>
                    <a:lstStyle/>
                    <a:p>
                      <a:pPr algn="r" fontAlgn="b"/>
                      <a:r>
                        <a:rPr lang="en-US" sz="1200" u="none" strike="noStrike" dirty="0">
                          <a:effectLst/>
                          <a:highlight>
                            <a:srgbClr val="44B3E1"/>
                          </a:highlight>
                        </a:rPr>
                        <a:t>56%</a:t>
                      </a:r>
                      <a:endParaRPr lang="en-US" sz="1200" b="0" i="0" u="none" strike="noStrike" dirty="0">
                        <a:solidFill>
                          <a:srgbClr val="000000"/>
                        </a:solidFill>
                        <a:effectLst/>
                        <a:highlight>
                          <a:srgbClr val="44B3E1"/>
                        </a:highlight>
                        <a:latin typeface="Aptos Narrow" panose="020B0004020202020204" pitchFamily="34" charset="0"/>
                      </a:endParaRPr>
                    </a:p>
                  </a:txBody>
                  <a:tcPr marL="3645" marR="3645" marT="3645" marB="0" anchor="b"/>
                </a:tc>
                <a:tc>
                  <a:txBody>
                    <a:bodyPr/>
                    <a:lstStyle/>
                    <a:p>
                      <a:pPr algn="ctr" fontAlgn="b"/>
                      <a:r>
                        <a:rPr lang="en-US" sz="1200" u="none" strike="noStrike" dirty="0">
                          <a:effectLst/>
                          <a:highlight>
                            <a:srgbClr val="44B3E1"/>
                          </a:highlight>
                        </a:rPr>
                        <a:t>6</a:t>
                      </a:r>
                      <a:endParaRPr lang="en-US" sz="1200" b="0" i="0" u="none" strike="noStrike" dirty="0">
                        <a:solidFill>
                          <a:srgbClr val="000000"/>
                        </a:solidFill>
                        <a:effectLst/>
                        <a:highlight>
                          <a:srgbClr val="44B3E1"/>
                        </a:highlight>
                        <a:latin typeface="Aptos Narrow" panose="020B0004020202020204" pitchFamily="34" charset="0"/>
                      </a:endParaRPr>
                    </a:p>
                  </a:txBody>
                  <a:tcPr marL="3645" marR="3645" marT="3645" marB="0" anchor="b"/>
                </a:tc>
                <a:extLst>
                  <a:ext uri="{0D108BD9-81ED-4DB2-BD59-A6C34878D82A}">
                    <a16:rowId xmlns:a16="http://schemas.microsoft.com/office/drawing/2014/main" val="4024158935"/>
                  </a:ext>
                </a:extLst>
              </a:tr>
            </a:tbl>
          </a:graphicData>
        </a:graphic>
      </p:graphicFrame>
      <p:sp>
        <p:nvSpPr>
          <p:cNvPr id="3" name="TextBox 2">
            <a:extLst>
              <a:ext uri="{FF2B5EF4-FFF2-40B4-BE49-F238E27FC236}">
                <a16:creationId xmlns:a16="http://schemas.microsoft.com/office/drawing/2014/main" id="{DC46EFC6-3059-793C-E42A-EB0A8AE27147}"/>
              </a:ext>
            </a:extLst>
          </p:cNvPr>
          <p:cNvSpPr txBox="1"/>
          <p:nvPr/>
        </p:nvSpPr>
        <p:spPr>
          <a:xfrm>
            <a:off x="3606297" y="119554"/>
            <a:ext cx="4979406" cy="369332"/>
          </a:xfrm>
          <a:prstGeom prst="rect">
            <a:avLst/>
          </a:prstGeom>
          <a:noFill/>
        </p:spPr>
        <p:txBody>
          <a:bodyPr wrap="square" rtlCol="0">
            <a:spAutoFit/>
          </a:bodyPr>
          <a:lstStyle/>
          <a:p>
            <a:pPr algn="ctr"/>
            <a:r>
              <a:rPr lang="en-US" b="1" dirty="0"/>
              <a:t>2024 YTD STATS</a:t>
            </a:r>
          </a:p>
        </p:txBody>
      </p:sp>
    </p:spTree>
    <p:extLst>
      <p:ext uri="{BB962C8B-B14F-4D97-AF65-F5344CB8AC3E}">
        <p14:creationId xmlns:p14="http://schemas.microsoft.com/office/powerpoint/2010/main" val="22268063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96EBD52B-59C3-91E1-F90C-DF5A927D19AE}"/>
              </a:ext>
            </a:extLst>
          </p:cNvPr>
          <p:cNvGraphicFramePr>
            <a:graphicFrameLocks noGrp="1"/>
          </p:cNvGraphicFramePr>
          <p:nvPr>
            <p:extLst>
              <p:ext uri="{D42A27DB-BD31-4B8C-83A1-F6EECF244321}">
                <p14:modId xmlns:p14="http://schemas.microsoft.com/office/powerpoint/2010/main" val="2522593567"/>
              </p:ext>
            </p:extLst>
          </p:nvPr>
        </p:nvGraphicFramePr>
        <p:xfrm>
          <a:off x="2647013" y="1147524"/>
          <a:ext cx="6897971" cy="4562952"/>
        </p:xfrm>
        <a:graphic>
          <a:graphicData uri="http://schemas.openxmlformats.org/drawingml/2006/table">
            <a:tbl>
              <a:tblPr>
                <a:tableStyleId>{8A107856-5554-42FB-B03E-39F5DBC370BA}</a:tableStyleId>
              </a:tblPr>
              <a:tblGrid>
                <a:gridCol w="3109741">
                  <a:extLst>
                    <a:ext uri="{9D8B030D-6E8A-4147-A177-3AD203B41FA5}">
                      <a16:colId xmlns:a16="http://schemas.microsoft.com/office/drawing/2014/main" val="2336456841"/>
                    </a:ext>
                  </a:extLst>
                </a:gridCol>
                <a:gridCol w="1894115">
                  <a:extLst>
                    <a:ext uri="{9D8B030D-6E8A-4147-A177-3AD203B41FA5}">
                      <a16:colId xmlns:a16="http://schemas.microsoft.com/office/drawing/2014/main" val="3212657606"/>
                    </a:ext>
                  </a:extLst>
                </a:gridCol>
                <a:gridCol w="1894115">
                  <a:extLst>
                    <a:ext uri="{9D8B030D-6E8A-4147-A177-3AD203B41FA5}">
                      <a16:colId xmlns:a16="http://schemas.microsoft.com/office/drawing/2014/main" val="1528958388"/>
                    </a:ext>
                  </a:extLst>
                </a:gridCol>
              </a:tblGrid>
              <a:tr h="199605">
                <a:tc>
                  <a:txBody>
                    <a:bodyPr/>
                    <a:lstStyle/>
                    <a:p>
                      <a:pPr algn="r" fontAlgn="b"/>
                      <a:r>
                        <a:rPr lang="en-US" sz="1100" u="none" strike="noStrike">
                          <a:effectLst/>
                        </a:rPr>
                        <a:t>NEW RSV INC</a:t>
                      </a:r>
                      <a:endParaRPr lang="en-US" sz="1100" b="1" i="0" u="none" strike="noStrike">
                        <a:solidFill>
                          <a:srgbClr val="000000"/>
                        </a:solidFill>
                        <a:effectLst/>
                        <a:latin typeface="Aptos Narrow" panose="020B0004020202020204" pitchFamily="34" charset="0"/>
                      </a:endParaRPr>
                    </a:p>
                  </a:txBody>
                  <a:tcPr marL="9525" marR="9525" marT="9525" marB="0" anchor="b"/>
                </a:tc>
                <a:tc>
                  <a:txBody>
                    <a:bodyPr/>
                    <a:lstStyle/>
                    <a:p>
                      <a:pPr algn="r" fontAlgn="b"/>
                      <a:r>
                        <a:rPr lang="en-US" sz="1100" u="none" strike="noStrike">
                          <a:effectLst/>
                        </a:rPr>
                        <a:t>$312,349</a:t>
                      </a:r>
                      <a:endParaRPr lang="en-US" sz="1100" b="0" i="0" u="none" strike="noStrike">
                        <a:solidFill>
                          <a:srgbClr val="000000"/>
                        </a:solidFill>
                        <a:effectLst/>
                        <a:latin typeface="Aptos Narrow" panose="020B0004020202020204" pitchFamily="34" charset="0"/>
                      </a:endParaRPr>
                    </a:p>
                  </a:txBody>
                  <a:tcPr marL="9525" marR="9525" marT="9525" marB="0" anchor="b"/>
                </a:tc>
                <a:tc>
                  <a:txBody>
                    <a:bodyPr/>
                    <a:lstStyle/>
                    <a:p>
                      <a:pPr algn="r" fontAlgn="b"/>
                      <a:r>
                        <a:rPr lang="en-US" sz="1100" u="none" strike="noStrike">
                          <a:effectLst/>
                        </a:rPr>
                        <a:t>15%</a:t>
                      </a:r>
                      <a:endParaRPr lang="en-US" sz="1100" b="0" i="0" u="none" strike="noStrike">
                        <a:solidFill>
                          <a:srgbClr val="000000"/>
                        </a:solidFill>
                        <a:effectLst/>
                        <a:latin typeface="Aptos Narrow" panose="020B0004020202020204" pitchFamily="34" charset="0"/>
                      </a:endParaRPr>
                    </a:p>
                  </a:txBody>
                  <a:tcPr marL="9525" marR="9525" marT="9525" marB="0" anchor="b"/>
                </a:tc>
                <a:extLst>
                  <a:ext uri="{0D108BD9-81ED-4DB2-BD59-A6C34878D82A}">
                    <a16:rowId xmlns:a16="http://schemas.microsoft.com/office/drawing/2014/main" val="1879463545"/>
                  </a:ext>
                </a:extLst>
              </a:tr>
              <a:tr h="191291">
                <a:tc>
                  <a:txBody>
                    <a:bodyPr/>
                    <a:lstStyle/>
                    <a:p>
                      <a:pPr algn="r" fontAlgn="b"/>
                      <a:r>
                        <a:rPr lang="en-US" sz="1100" u="none" strike="noStrike">
                          <a:effectLst/>
                        </a:rPr>
                        <a:t>NEW RSV CBS</a:t>
                      </a:r>
                      <a:endParaRPr lang="en-US" sz="1100" b="1" i="0" u="none" strike="noStrike">
                        <a:solidFill>
                          <a:srgbClr val="000000"/>
                        </a:solidFill>
                        <a:effectLst/>
                        <a:latin typeface="Aptos Narrow" panose="020B0004020202020204" pitchFamily="34" charset="0"/>
                      </a:endParaRPr>
                    </a:p>
                  </a:txBody>
                  <a:tcPr marL="9525" marR="9525" marT="9525" marB="0" anchor="b"/>
                </a:tc>
                <a:tc>
                  <a:txBody>
                    <a:bodyPr/>
                    <a:lstStyle/>
                    <a:p>
                      <a:pPr algn="r" fontAlgn="b"/>
                      <a:r>
                        <a:rPr lang="en-US" sz="1100" u="none" strike="noStrike">
                          <a:effectLst/>
                        </a:rPr>
                        <a:t>$47,208</a:t>
                      </a:r>
                      <a:endParaRPr lang="en-US" sz="1100" b="0" i="0" u="none" strike="noStrike">
                        <a:solidFill>
                          <a:srgbClr val="000000"/>
                        </a:solidFill>
                        <a:effectLst/>
                        <a:latin typeface="Aptos Narrow" panose="020B000402020202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Aptos Narrow" panose="020B0004020202020204" pitchFamily="34" charset="0"/>
                      </a:endParaRPr>
                    </a:p>
                  </a:txBody>
                  <a:tcPr marL="9525" marR="9525" marT="9525" marB="0" anchor="b"/>
                </a:tc>
                <a:extLst>
                  <a:ext uri="{0D108BD9-81ED-4DB2-BD59-A6C34878D82A}">
                    <a16:rowId xmlns:a16="http://schemas.microsoft.com/office/drawing/2014/main" val="315840227"/>
                  </a:ext>
                </a:extLst>
              </a:tr>
              <a:tr h="191291">
                <a:tc>
                  <a:txBody>
                    <a:bodyPr/>
                    <a:lstStyle/>
                    <a:p>
                      <a:pPr algn="r" fontAlgn="b"/>
                      <a:r>
                        <a:rPr lang="en-US" sz="1100" u="none" strike="noStrike">
                          <a:effectLst/>
                        </a:rPr>
                        <a:t> </a:t>
                      </a:r>
                      <a:endParaRPr lang="en-US" sz="1100" b="1" i="0" u="none" strike="noStrike">
                        <a:solidFill>
                          <a:srgbClr val="000000"/>
                        </a:solidFill>
                        <a:effectLst/>
                        <a:latin typeface="Aptos Narrow" panose="020B000402020202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Aptos Narrow" panose="020B000402020202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Aptos Narrow" panose="020B0004020202020204" pitchFamily="34" charset="0"/>
                      </a:endParaRPr>
                    </a:p>
                  </a:txBody>
                  <a:tcPr marL="9525" marR="9525" marT="9525" marB="0" anchor="b"/>
                </a:tc>
                <a:extLst>
                  <a:ext uri="{0D108BD9-81ED-4DB2-BD59-A6C34878D82A}">
                    <a16:rowId xmlns:a16="http://schemas.microsoft.com/office/drawing/2014/main" val="3558204986"/>
                  </a:ext>
                </a:extLst>
              </a:tr>
              <a:tr h="191291">
                <a:tc>
                  <a:txBody>
                    <a:bodyPr/>
                    <a:lstStyle/>
                    <a:p>
                      <a:pPr algn="r" fontAlgn="b"/>
                      <a:r>
                        <a:rPr lang="en-US" sz="1100" u="none" strike="noStrike">
                          <a:effectLst/>
                        </a:rPr>
                        <a:t>NEW S/C GROSS</a:t>
                      </a:r>
                      <a:endParaRPr lang="en-US" sz="1100" b="1" i="0" u="none" strike="noStrike">
                        <a:solidFill>
                          <a:srgbClr val="000000"/>
                        </a:solidFill>
                        <a:effectLst/>
                        <a:latin typeface="Aptos Narrow" panose="020B0004020202020204" pitchFamily="34" charset="0"/>
                      </a:endParaRPr>
                    </a:p>
                  </a:txBody>
                  <a:tcPr marL="9525" marR="9525" marT="9525" marB="0" anchor="b"/>
                </a:tc>
                <a:tc>
                  <a:txBody>
                    <a:bodyPr/>
                    <a:lstStyle/>
                    <a:p>
                      <a:pPr algn="r" fontAlgn="b"/>
                      <a:r>
                        <a:rPr lang="en-US" sz="1100" u="none" strike="noStrike">
                          <a:effectLst/>
                        </a:rPr>
                        <a:t>$123,971</a:t>
                      </a:r>
                      <a:endParaRPr lang="en-US" sz="1100" b="0" i="0" u="none" strike="noStrike">
                        <a:solidFill>
                          <a:srgbClr val="000000"/>
                        </a:solidFill>
                        <a:effectLst/>
                        <a:latin typeface="Aptos Narrow" panose="020B0004020202020204" pitchFamily="34" charset="0"/>
                      </a:endParaRPr>
                    </a:p>
                  </a:txBody>
                  <a:tcPr marL="9525" marR="9525" marT="9525" marB="0" anchor="b"/>
                </a:tc>
                <a:tc>
                  <a:txBody>
                    <a:bodyPr/>
                    <a:lstStyle/>
                    <a:p>
                      <a:pPr algn="r" fontAlgn="b"/>
                      <a:r>
                        <a:rPr lang="en-US" sz="1100" u="none" strike="noStrike">
                          <a:effectLst/>
                        </a:rPr>
                        <a:t>40%</a:t>
                      </a:r>
                      <a:endParaRPr lang="en-US" sz="1100" b="0" i="0" u="none" strike="noStrike">
                        <a:solidFill>
                          <a:srgbClr val="000000"/>
                        </a:solidFill>
                        <a:effectLst/>
                        <a:latin typeface="Aptos Narrow" panose="020B0004020202020204" pitchFamily="34" charset="0"/>
                      </a:endParaRPr>
                    </a:p>
                  </a:txBody>
                  <a:tcPr marL="9525" marR="9525" marT="9525" marB="0" anchor="b"/>
                </a:tc>
                <a:extLst>
                  <a:ext uri="{0D108BD9-81ED-4DB2-BD59-A6C34878D82A}">
                    <a16:rowId xmlns:a16="http://schemas.microsoft.com/office/drawing/2014/main" val="2926116105"/>
                  </a:ext>
                </a:extLst>
              </a:tr>
              <a:tr h="191291">
                <a:tc>
                  <a:txBody>
                    <a:bodyPr/>
                    <a:lstStyle/>
                    <a:p>
                      <a:pPr algn="r" fontAlgn="b"/>
                      <a:r>
                        <a:rPr lang="en-US" sz="1100" u="none" strike="noStrike">
                          <a:effectLst/>
                        </a:rPr>
                        <a:t>NEW S/C CBS</a:t>
                      </a:r>
                      <a:endParaRPr lang="en-US" sz="1100" b="1" i="0" u="none" strike="noStrike">
                        <a:solidFill>
                          <a:srgbClr val="000000"/>
                        </a:solidFill>
                        <a:effectLst/>
                        <a:latin typeface="Aptos Narrow" panose="020B0004020202020204" pitchFamily="34" charset="0"/>
                      </a:endParaRPr>
                    </a:p>
                  </a:txBody>
                  <a:tcPr marL="9525" marR="9525" marT="9525" marB="0" anchor="b"/>
                </a:tc>
                <a:tc>
                  <a:txBody>
                    <a:bodyPr/>
                    <a:lstStyle/>
                    <a:p>
                      <a:pPr algn="r" fontAlgn="b"/>
                      <a:r>
                        <a:rPr lang="en-US" sz="1100" u="none" strike="noStrike">
                          <a:effectLst/>
                        </a:rPr>
                        <a:t>$49,057</a:t>
                      </a:r>
                      <a:endParaRPr lang="en-US" sz="1100" b="0" i="0" u="none" strike="noStrike">
                        <a:solidFill>
                          <a:srgbClr val="000000"/>
                        </a:solidFill>
                        <a:effectLst/>
                        <a:latin typeface="Aptos Narrow" panose="020B000402020202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Aptos Narrow" panose="020B0004020202020204" pitchFamily="34" charset="0"/>
                      </a:endParaRPr>
                    </a:p>
                  </a:txBody>
                  <a:tcPr marL="9525" marR="9525" marT="9525" marB="0" anchor="b"/>
                </a:tc>
                <a:extLst>
                  <a:ext uri="{0D108BD9-81ED-4DB2-BD59-A6C34878D82A}">
                    <a16:rowId xmlns:a16="http://schemas.microsoft.com/office/drawing/2014/main" val="583805453"/>
                  </a:ext>
                </a:extLst>
              </a:tr>
              <a:tr h="191291">
                <a:tc>
                  <a:txBody>
                    <a:bodyPr/>
                    <a:lstStyle/>
                    <a:p>
                      <a:pPr algn="r" fontAlgn="b"/>
                      <a:r>
                        <a:rPr lang="en-US" sz="1100" u="none" strike="noStrike">
                          <a:effectLst/>
                        </a:rPr>
                        <a:t> </a:t>
                      </a:r>
                      <a:endParaRPr lang="en-US" sz="1100" b="1" i="0" u="none" strike="noStrike">
                        <a:solidFill>
                          <a:srgbClr val="000000"/>
                        </a:solidFill>
                        <a:effectLst/>
                        <a:latin typeface="Aptos Narrow" panose="020B000402020202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Aptos Narrow" panose="020B000402020202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Aptos Narrow" panose="020B0004020202020204" pitchFamily="34" charset="0"/>
                      </a:endParaRPr>
                    </a:p>
                  </a:txBody>
                  <a:tcPr marL="9525" marR="9525" marT="9525" marB="0" anchor="b"/>
                </a:tc>
                <a:extLst>
                  <a:ext uri="{0D108BD9-81ED-4DB2-BD59-A6C34878D82A}">
                    <a16:rowId xmlns:a16="http://schemas.microsoft.com/office/drawing/2014/main" val="1229039386"/>
                  </a:ext>
                </a:extLst>
              </a:tr>
              <a:tr h="191291">
                <a:tc>
                  <a:txBody>
                    <a:bodyPr/>
                    <a:lstStyle/>
                    <a:p>
                      <a:pPr algn="r" fontAlgn="b"/>
                      <a:r>
                        <a:rPr lang="en-US" sz="1100" u="none" strike="noStrike">
                          <a:effectLst/>
                        </a:rPr>
                        <a:t>NEW GAP GROSS</a:t>
                      </a:r>
                      <a:endParaRPr lang="en-US" sz="1100" b="1" i="0" u="none" strike="noStrike">
                        <a:solidFill>
                          <a:srgbClr val="000000"/>
                        </a:solidFill>
                        <a:effectLst/>
                        <a:latin typeface="Aptos Narrow" panose="020B0004020202020204" pitchFamily="34" charset="0"/>
                      </a:endParaRPr>
                    </a:p>
                  </a:txBody>
                  <a:tcPr marL="9525" marR="9525" marT="9525" marB="0" anchor="b"/>
                </a:tc>
                <a:tc>
                  <a:txBody>
                    <a:bodyPr/>
                    <a:lstStyle/>
                    <a:p>
                      <a:pPr algn="r" fontAlgn="b"/>
                      <a:r>
                        <a:rPr lang="en-US" sz="1100" u="none" strike="noStrike">
                          <a:effectLst/>
                        </a:rPr>
                        <a:t>$24,644</a:t>
                      </a:r>
                      <a:endParaRPr lang="en-US" sz="1100" b="0" i="0" u="none" strike="noStrike">
                        <a:solidFill>
                          <a:srgbClr val="000000"/>
                        </a:solidFill>
                        <a:effectLst/>
                        <a:latin typeface="Aptos Narrow" panose="020B0004020202020204" pitchFamily="34" charset="0"/>
                      </a:endParaRPr>
                    </a:p>
                  </a:txBody>
                  <a:tcPr marL="9525" marR="9525" marT="9525" marB="0" anchor="b"/>
                </a:tc>
                <a:tc>
                  <a:txBody>
                    <a:bodyPr/>
                    <a:lstStyle/>
                    <a:p>
                      <a:pPr algn="r" fontAlgn="b"/>
                      <a:r>
                        <a:rPr lang="en-US" sz="1100" b="1" u="none" strike="noStrike" dirty="0">
                          <a:solidFill>
                            <a:srgbClr val="FF0000"/>
                          </a:solidFill>
                          <a:effectLst/>
                        </a:rPr>
                        <a:t>111%</a:t>
                      </a:r>
                      <a:endParaRPr lang="en-US" sz="1100" b="1" i="0" u="none" strike="noStrike" dirty="0">
                        <a:solidFill>
                          <a:srgbClr val="FF0000"/>
                        </a:solidFill>
                        <a:effectLst/>
                        <a:latin typeface="Aptos Narrow" panose="020B0004020202020204" pitchFamily="34" charset="0"/>
                      </a:endParaRPr>
                    </a:p>
                  </a:txBody>
                  <a:tcPr marL="9525" marR="9525" marT="9525" marB="0" anchor="b"/>
                </a:tc>
                <a:extLst>
                  <a:ext uri="{0D108BD9-81ED-4DB2-BD59-A6C34878D82A}">
                    <a16:rowId xmlns:a16="http://schemas.microsoft.com/office/drawing/2014/main" val="1549001174"/>
                  </a:ext>
                </a:extLst>
              </a:tr>
              <a:tr h="191291">
                <a:tc>
                  <a:txBody>
                    <a:bodyPr/>
                    <a:lstStyle/>
                    <a:p>
                      <a:pPr algn="r" fontAlgn="b"/>
                      <a:r>
                        <a:rPr lang="en-US" sz="1100" u="none" strike="noStrike">
                          <a:effectLst/>
                        </a:rPr>
                        <a:t>NEW GAP CBS</a:t>
                      </a:r>
                      <a:endParaRPr lang="en-US" sz="1100" b="1" i="0" u="none" strike="noStrike">
                        <a:solidFill>
                          <a:srgbClr val="000000"/>
                        </a:solidFill>
                        <a:effectLst/>
                        <a:latin typeface="Aptos Narrow" panose="020B0004020202020204" pitchFamily="34" charset="0"/>
                      </a:endParaRPr>
                    </a:p>
                  </a:txBody>
                  <a:tcPr marL="9525" marR="9525" marT="9525" marB="0" anchor="b"/>
                </a:tc>
                <a:tc>
                  <a:txBody>
                    <a:bodyPr/>
                    <a:lstStyle/>
                    <a:p>
                      <a:pPr algn="r" fontAlgn="b"/>
                      <a:r>
                        <a:rPr lang="en-US" sz="1100" u="none" strike="noStrike">
                          <a:effectLst/>
                        </a:rPr>
                        <a:t>$27,392</a:t>
                      </a:r>
                      <a:endParaRPr lang="en-US" sz="1100" b="0" i="0" u="none" strike="noStrike">
                        <a:solidFill>
                          <a:srgbClr val="000000"/>
                        </a:solidFill>
                        <a:effectLst/>
                        <a:latin typeface="Aptos Narrow" panose="020B000402020202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Aptos Narrow" panose="020B0004020202020204" pitchFamily="34" charset="0"/>
                      </a:endParaRPr>
                    </a:p>
                  </a:txBody>
                  <a:tcPr marL="9525" marR="9525" marT="9525" marB="0" anchor="b"/>
                </a:tc>
                <a:extLst>
                  <a:ext uri="{0D108BD9-81ED-4DB2-BD59-A6C34878D82A}">
                    <a16:rowId xmlns:a16="http://schemas.microsoft.com/office/drawing/2014/main" val="504956725"/>
                  </a:ext>
                </a:extLst>
              </a:tr>
              <a:tr h="191291">
                <a:tc>
                  <a:txBody>
                    <a:bodyPr/>
                    <a:lstStyle/>
                    <a:p>
                      <a:pPr algn="r" fontAlgn="b"/>
                      <a:r>
                        <a:rPr lang="en-US" sz="1100" u="none" strike="noStrike">
                          <a:effectLst/>
                        </a:rPr>
                        <a:t> </a:t>
                      </a:r>
                      <a:endParaRPr lang="en-US" sz="1100" b="1" i="0" u="none" strike="noStrike">
                        <a:solidFill>
                          <a:srgbClr val="000000"/>
                        </a:solidFill>
                        <a:effectLst/>
                        <a:latin typeface="Aptos Narrow" panose="020B000402020202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Aptos Narrow" panose="020B000402020202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Aptos Narrow" panose="020B0004020202020204" pitchFamily="34" charset="0"/>
                      </a:endParaRPr>
                    </a:p>
                  </a:txBody>
                  <a:tcPr marL="9525" marR="9525" marT="9525" marB="0" anchor="b"/>
                </a:tc>
                <a:extLst>
                  <a:ext uri="{0D108BD9-81ED-4DB2-BD59-A6C34878D82A}">
                    <a16:rowId xmlns:a16="http://schemas.microsoft.com/office/drawing/2014/main" val="3612288947"/>
                  </a:ext>
                </a:extLst>
              </a:tr>
              <a:tr h="191291">
                <a:tc>
                  <a:txBody>
                    <a:bodyPr/>
                    <a:lstStyle/>
                    <a:p>
                      <a:pPr algn="r" fontAlgn="b"/>
                      <a:r>
                        <a:rPr lang="en-US" sz="1100" u="none" strike="noStrike">
                          <a:effectLst/>
                        </a:rPr>
                        <a:t>NEW MAINT GROSS</a:t>
                      </a:r>
                      <a:endParaRPr lang="en-US" sz="1100" b="1" i="0" u="none" strike="noStrike">
                        <a:solidFill>
                          <a:srgbClr val="000000"/>
                        </a:solidFill>
                        <a:effectLst/>
                        <a:latin typeface="Aptos Narrow" panose="020B0004020202020204" pitchFamily="34" charset="0"/>
                      </a:endParaRPr>
                    </a:p>
                  </a:txBody>
                  <a:tcPr marL="9525" marR="9525" marT="9525" marB="0" anchor="b"/>
                </a:tc>
                <a:tc>
                  <a:txBody>
                    <a:bodyPr/>
                    <a:lstStyle/>
                    <a:p>
                      <a:pPr algn="r" fontAlgn="b"/>
                      <a:r>
                        <a:rPr lang="en-US" sz="1100" u="none" strike="noStrike">
                          <a:effectLst/>
                        </a:rPr>
                        <a:t>$7,238</a:t>
                      </a:r>
                      <a:endParaRPr lang="en-US" sz="1100" b="0" i="0" u="none" strike="noStrike">
                        <a:solidFill>
                          <a:srgbClr val="000000"/>
                        </a:solidFill>
                        <a:effectLst/>
                        <a:latin typeface="Aptos Narrow" panose="020B0004020202020204" pitchFamily="34" charset="0"/>
                      </a:endParaRPr>
                    </a:p>
                  </a:txBody>
                  <a:tcPr marL="9525" marR="9525" marT="9525" marB="0" anchor="b"/>
                </a:tc>
                <a:tc>
                  <a:txBody>
                    <a:bodyPr/>
                    <a:lstStyle/>
                    <a:p>
                      <a:pPr algn="r" fontAlgn="b"/>
                      <a:r>
                        <a:rPr lang="en-US" sz="1100" u="none" strike="noStrike">
                          <a:effectLst/>
                        </a:rPr>
                        <a:t>25%</a:t>
                      </a:r>
                      <a:endParaRPr lang="en-US" sz="1100" b="0" i="0" u="none" strike="noStrike">
                        <a:solidFill>
                          <a:srgbClr val="000000"/>
                        </a:solidFill>
                        <a:effectLst/>
                        <a:latin typeface="Aptos Narrow" panose="020B0004020202020204" pitchFamily="34" charset="0"/>
                      </a:endParaRPr>
                    </a:p>
                  </a:txBody>
                  <a:tcPr marL="9525" marR="9525" marT="9525" marB="0" anchor="b"/>
                </a:tc>
                <a:extLst>
                  <a:ext uri="{0D108BD9-81ED-4DB2-BD59-A6C34878D82A}">
                    <a16:rowId xmlns:a16="http://schemas.microsoft.com/office/drawing/2014/main" val="3927966756"/>
                  </a:ext>
                </a:extLst>
              </a:tr>
              <a:tr h="191291">
                <a:tc>
                  <a:txBody>
                    <a:bodyPr/>
                    <a:lstStyle/>
                    <a:p>
                      <a:pPr algn="r" fontAlgn="b"/>
                      <a:r>
                        <a:rPr lang="en-US" sz="1100" u="none" strike="noStrike">
                          <a:effectLst/>
                        </a:rPr>
                        <a:t>NEW MAINT CBS</a:t>
                      </a:r>
                      <a:endParaRPr lang="en-US" sz="1100" b="1" i="0" u="none" strike="noStrike">
                        <a:solidFill>
                          <a:srgbClr val="000000"/>
                        </a:solidFill>
                        <a:effectLst/>
                        <a:latin typeface="Aptos Narrow" panose="020B0004020202020204" pitchFamily="34" charset="0"/>
                      </a:endParaRPr>
                    </a:p>
                  </a:txBody>
                  <a:tcPr marL="9525" marR="9525" marT="9525" marB="0" anchor="b"/>
                </a:tc>
                <a:tc>
                  <a:txBody>
                    <a:bodyPr/>
                    <a:lstStyle/>
                    <a:p>
                      <a:pPr algn="r" fontAlgn="b"/>
                      <a:r>
                        <a:rPr lang="en-US" sz="1100" u="none" strike="noStrike">
                          <a:effectLst/>
                        </a:rPr>
                        <a:t>$1,824</a:t>
                      </a:r>
                      <a:endParaRPr lang="en-US" sz="1100" b="0" i="0" u="none" strike="noStrike">
                        <a:solidFill>
                          <a:srgbClr val="000000"/>
                        </a:solidFill>
                        <a:effectLst/>
                        <a:latin typeface="Aptos Narrow" panose="020B000402020202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Aptos Narrow" panose="020B0004020202020204" pitchFamily="34" charset="0"/>
                      </a:endParaRPr>
                    </a:p>
                  </a:txBody>
                  <a:tcPr marL="9525" marR="9525" marT="9525" marB="0" anchor="b"/>
                </a:tc>
                <a:extLst>
                  <a:ext uri="{0D108BD9-81ED-4DB2-BD59-A6C34878D82A}">
                    <a16:rowId xmlns:a16="http://schemas.microsoft.com/office/drawing/2014/main" val="2819600774"/>
                  </a:ext>
                </a:extLst>
              </a:tr>
              <a:tr h="191291">
                <a:tc>
                  <a:txBody>
                    <a:bodyPr/>
                    <a:lstStyle/>
                    <a:p>
                      <a:pPr algn="r" fontAlgn="b"/>
                      <a:r>
                        <a:rPr lang="en-US" sz="1100" u="none" strike="noStrike">
                          <a:effectLst/>
                        </a:rPr>
                        <a:t> </a:t>
                      </a:r>
                      <a:endParaRPr lang="en-US" sz="1100" b="1" i="0" u="none" strike="noStrike">
                        <a:solidFill>
                          <a:srgbClr val="000000"/>
                        </a:solidFill>
                        <a:effectLst/>
                        <a:latin typeface="Aptos Narrow" panose="020B000402020202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Aptos Narrow" panose="020B000402020202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Aptos Narrow" panose="020B0004020202020204" pitchFamily="34" charset="0"/>
                      </a:endParaRPr>
                    </a:p>
                  </a:txBody>
                  <a:tcPr marL="9525" marR="9525" marT="9525" marB="0" anchor="b"/>
                </a:tc>
                <a:extLst>
                  <a:ext uri="{0D108BD9-81ED-4DB2-BD59-A6C34878D82A}">
                    <a16:rowId xmlns:a16="http://schemas.microsoft.com/office/drawing/2014/main" val="2120736298"/>
                  </a:ext>
                </a:extLst>
              </a:tr>
              <a:tr h="191291">
                <a:tc>
                  <a:txBody>
                    <a:bodyPr/>
                    <a:lstStyle/>
                    <a:p>
                      <a:pPr algn="r" fontAlgn="b"/>
                      <a:r>
                        <a:rPr lang="en-US" sz="1100" u="none" strike="noStrike">
                          <a:effectLst/>
                        </a:rPr>
                        <a:t>USED RSV INC</a:t>
                      </a:r>
                      <a:endParaRPr lang="en-US" sz="1100" b="1" i="0" u="none" strike="noStrike">
                        <a:solidFill>
                          <a:srgbClr val="000000"/>
                        </a:solidFill>
                        <a:effectLst/>
                        <a:latin typeface="Aptos Narrow" panose="020B0004020202020204" pitchFamily="34" charset="0"/>
                      </a:endParaRPr>
                    </a:p>
                  </a:txBody>
                  <a:tcPr marL="9525" marR="9525" marT="9525" marB="0" anchor="b"/>
                </a:tc>
                <a:tc>
                  <a:txBody>
                    <a:bodyPr/>
                    <a:lstStyle/>
                    <a:p>
                      <a:pPr algn="r" fontAlgn="b"/>
                      <a:r>
                        <a:rPr lang="en-US" sz="1100" u="none" strike="noStrike">
                          <a:effectLst/>
                        </a:rPr>
                        <a:t>$327,687</a:t>
                      </a:r>
                      <a:endParaRPr lang="en-US" sz="1100" b="0" i="0" u="none" strike="noStrike">
                        <a:solidFill>
                          <a:srgbClr val="000000"/>
                        </a:solidFill>
                        <a:effectLst/>
                        <a:latin typeface="Aptos Narrow" panose="020B0004020202020204" pitchFamily="34" charset="0"/>
                      </a:endParaRPr>
                    </a:p>
                  </a:txBody>
                  <a:tcPr marL="9525" marR="9525" marT="9525" marB="0" anchor="b"/>
                </a:tc>
                <a:tc>
                  <a:txBody>
                    <a:bodyPr/>
                    <a:lstStyle/>
                    <a:p>
                      <a:pPr algn="r" fontAlgn="b"/>
                      <a:r>
                        <a:rPr lang="en-US" sz="1100" u="none" strike="noStrike">
                          <a:effectLst/>
                        </a:rPr>
                        <a:t>13%</a:t>
                      </a:r>
                      <a:endParaRPr lang="en-US" sz="1100" b="0" i="0" u="none" strike="noStrike">
                        <a:solidFill>
                          <a:srgbClr val="000000"/>
                        </a:solidFill>
                        <a:effectLst/>
                        <a:latin typeface="Aptos Narrow" panose="020B0004020202020204" pitchFamily="34" charset="0"/>
                      </a:endParaRPr>
                    </a:p>
                  </a:txBody>
                  <a:tcPr marL="9525" marR="9525" marT="9525" marB="0" anchor="b"/>
                </a:tc>
                <a:extLst>
                  <a:ext uri="{0D108BD9-81ED-4DB2-BD59-A6C34878D82A}">
                    <a16:rowId xmlns:a16="http://schemas.microsoft.com/office/drawing/2014/main" val="1976911361"/>
                  </a:ext>
                </a:extLst>
              </a:tr>
              <a:tr h="191291">
                <a:tc>
                  <a:txBody>
                    <a:bodyPr/>
                    <a:lstStyle/>
                    <a:p>
                      <a:pPr algn="r" fontAlgn="b"/>
                      <a:r>
                        <a:rPr lang="en-US" sz="1100" u="none" strike="noStrike">
                          <a:effectLst/>
                        </a:rPr>
                        <a:t>USED RSV CBS</a:t>
                      </a:r>
                      <a:endParaRPr lang="en-US" sz="1100" b="1" i="0" u="none" strike="noStrike">
                        <a:solidFill>
                          <a:srgbClr val="000000"/>
                        </a:solidFill>
                        <a:effectLst/>
                        <a:latin typeface="Aptos Narrow" panose="020B0004020202020204" pitchFamily="34" charset="0"/>
                      </a:endParaRPr>
                    </a:p>
                  </a:txBody>
                  <a:tcPr marL="9525" marR="9525" marT="9525" marB="0" anchor="b"/>
                </a:tc>
                <a:tc>
                  <a:txBody>
                    <a:bodyPr/>
                    <a:lstStyle/>
                    <a:p>
                      <a:pPr algn="r" fontAlgn="b"/>
                      <a:r>
                        <a:rPr lang="en-US" sz="1100" u="none" strike="noStrike">
                          <a:effectLst/>
                        </a:rPr>
                        <a:t>$42,116</a:t>
                      </a:r>
                      <a:endParaRPr lang="en-US" sz="1100" b="0" i="0" u="none" strike="noStrike">
                        <a:solidFill>
                          <a:srgbClr val="000000"/>
                        </a:solidFill>
                        <a:effectLst/>
                        <a:latin typeface="Aptos Narrow" panose="020B000402020202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Aptos Narrow" panose="020B0004020202020204" pitchFamily="34" charset="0"/>
                      </a:endParaRPr>
                    </a:p>
                  </a:txBody>
                  <a:tcPr marL="9525" marR="9525" marT="9525" marB="0" anchor="b"/>
                </a:tc>
                <a:extLst>
                  <a:ext uri="{0D108BD9-81ED-4DB2-BD59-A6C34878D82A}">
                    <a16:rowId xmlns:a16="http://schemas.microsoft.com/office/drawing/2014/main" val="843230096"/>
                  </a:ext>
                </a:extLst>
              </a:tr>
              <a:tr h="191291">
                <a:tc>
                  <a:txBody>
                    <a:bodyPr/>
                    <a:lstStyle/>
                    <a:p>
                      <a:pPr algn="r" fontAlgn="b"/>
                      <a:r>
                        <a:rPr lang="en-US" sz="1100" u="none" strike="noStrike">
                          <a:effectLst/>
                        </a:rPr>
                        <a:t> </a:t>
                      </a:r>
                      <a:endParaRPr lang="en-US" sz="1100" b="1" i="0" u="none" strike="noStrike">
                        <a:solidFill>
                          <a:srgbClr val="000000"/>
                        </a:solidFill>
                        <a:effectLst/>
                        <a:latin typeface="Aptos Narrow" panose="020B000402020202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Aptos Narrow" panose="020B000402020202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Aptos Narrow" panose="020B0004020202020204" pitchFamily="34" charset="0"/>
                      </a:endParaRPr>
                    </a:p>
                  </a:txBody>
                  <a:tcPr marL="9525" marR="9525" marT="9525" marB="0" anchor="b"/>
                </a:tc>
                <a:extLst>
                  <a:ext uri="{0D108BD9-81ED-4DB2-BD59-A6C34878D82A}">
                    <a16:rowId xmlns:a16="http://schemas.microsoft.com/office/drawing/2014/main" val="3334728242"/>
                  </a:ext>
                </a:extLst>
              </a:tr>
              <a:tr h="191291">
                <a:tc>
                  <a:txBody>
                    <a:bodyPr/>
                    <a:lstStyle/>
                    <a:p>
                      <a:pPr algn="r" fontAlgn="b"/>
                      <a:r>
                        <a:rPr lang="en-US" sz="1100" u="none" strike="noStrike">
                          <a:effectLst/>
                        </a:rPr>
                        <a:t>USED S/C GROSS</a:t>
                      </a:r>
                      <a:endParaRPr lang="en-US" sz="1100" b="1" i="0" u="none" strike="noStrike">
                        <a:solidFill>
                          <a:srgbClr val="000000"/>
                        </a:solidFill>
                        <a:effectLst/>
                        <a:latin typeface="Aptos Narrow" panose="020B0004020202020204" pitchFamily="34" charset="0"/>
                      </a:endParaRPr>
                    </a:p>
                  </a:txBody>
                  <a:tcPr marL="9525" marR="9525" marT="9525" marB="0" anchor="b"/>
                </a:tc>
                <a:tc>
                  <a:txBody>
                    <a:bodyPr/>
                    <a:lstStyle/>
                    <a:p>
                      <a:pPr algn="r" fontAlgn="b"/>
                      <a:r>
                        <a:rPr lang="en-US" sz="1100" u="none" strike="noStrike">
                          <a:effectLst/>
                        </a:rPr>
                        <a:t>$209,778</a:t>
                      </a:r>
                      <a:endParaRPr lang="en-US" sz="1100" b="0" i="0" u="none" strike="noStrike">
                        <a:solidFill>
                          <a:srgbClr val="000000"/>
                        </a:solidFill>
                        <a:effectLst/>
                        <a:latin typeface="Aptos Narrow" panose="020B0004020202020204" pitchFamily="34" charset="0"/>
                      </a:endParaRPr>
                    </a:p>
                  </a:txBody>
                  <a:tcPr marL="9525" marR="9525" marT="9525" marB="0" anchor="b"/>
                </a:tc>
                <a:tc>
                  <a:txBody>
                    <a:bodyPr/>
                    <a:lstStyle/>
                    <a:p>
                      <a:pPr algn="r" fontAlgn="b"/>
                      <a:r>
                        <a:rPr lang="en-US" sz="1100" u="none" strike="noStrike">
                          <a:effectLst/>
                        </a:rPr>
                        <a:t>39%</a:t>
                      </a:r>
                      <a:endParaRPr lang="en-US" sz="1100" b="0" i="0" u="none" strike="noStrike">
                        <a:solidFill>
                          <a:srgbClr val="000000"/>
                        </a:solidFill>
                        <a:effectLst/>
                        <a:latin typeface="Aptos Narrow" panose="020B0004020202020204" pitchFamily="34" charset="0"/>
                      </a:endParaRPr>
                    </a:p>
                  </a:txBody>
                  <a:tcPr marL="9525" marR="9525" marT="9525" marB="0" anchor="b"/>
                </a:tc>
                <a:extLst>
                  <a:ext uri="{0D108BD9-81ED-4DB2-BD59-A6C34878D82A}">
                    <a16:rowId xmlns:a16="http://schemas.microsoft.com/office/drawing/2014/main" val="905357146"/>
                  </a:ext>
                </a:extLst>
              </a:tr>
              <a:tr h="191291">
                <a:tc>
                  <a:txBody>
                    <a:bodyPr/>
                    <a:lstStyle/>
                    <a:p>
                      <a:pPr algn="r" fontAlgn="b"/>
                      <a:r>
                        <a:rPr lang="en-US" sz="1100" u="none" strike="noStrike">
                          <a:effectLst/>
                        </a:rPr>
                        <a:t>USED S/C CBS</a:t>
                      </a:r>
                      <a:endParaRPr lang="en-US" sz="1100" b="1" i="0" u="none" strike="noStrike">
                        <a:solidFill>
                          <a:srgbClr val="000000"/>
                        </a:solidFill>
                        <a:effectLst/>
                        <a:latin typeface="Aptos Narrow" panose="020B0004020202020204" pitchFamily="34" charset="0"/>
                      </a:endParaRPr>
                    </a:p>
                  </a:txBody>
                  <a:tcPr marL="9525" marR="9525" marT="9525" marB="0" anchor="b"/>
                </a:tc>
                <a:tc>
                  <a:txBody>
                    <a:bodyPr/>
                    <a:lstStyle/>
                    <a:p>
                      <a:pPr algn="r" fontAlgn="b"/>
                      <a:r>
                        <a:rPr lang="en-US" sz="1100" u="none" strike="noStrike">
                          <a:effectLst/>
                        </a:rPr>
                        <a:t>$81,843</a:t>
                      </a:r>
                      <a:endParaRPr lang="en-US" sz="1100" b="0" i="0" u="none" strike="noStrike">
                        <a:solidFill>
                          <a:srgbClr val="000000"/>
                        </a:solidFill>
                        <a:effectLst/>
                        <a:latin typeface="Aptos Narrow" panose="020B000402020202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Aptos Narrow" panose="020B0004020202020204" pitchFamily="34" charset="0"/>
                      </a:endParaRPr>
                    </a:p>
                  </a:txBody>
                  <a:tcPr marL="9525" marR="9525" marT="9525" marB="0" anchor="b"/>
                </a:tc>
                <a:extLst>
                  <a:ext uri="{0D108BD9-81ED-4DB2-BD59-A6C34878D82A}">
                    <a16:rowId xmlns:a16="http://schemas.microsoft.com/office/drawing/2014/main" val="84906890"/>
                  </a:ext>
                </a:extLst>
              </a:tr>
              <a:tr h="191291">
                <a:tc>
                  <a:txBody>
                    <a:bodyPr/>
                    <a:lstStyle/>
                    <a:p>
                      <a:pPr algn="r" fontAlgn="b"/>
                      <a:r>
                        <a:rPr lang="en-US" sz="1100" u="none" strike="noStrike">
                          <a:effectLst/>
                        </a:rPr>
                        <a:t> </a:t>
                      </a:r>
                      <a:endParaRPr lang="en-US" sz="1100" b="1" i="0" u="none" strike="noStrike">
                        <a:solidFill>
                          <a:srgbClr val="000000"/>
                        </a:solidFill>
                        <a:effectLst/>
                        <a:latin typeface="Aptos Narrow" panose="020B000402020202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Aptos Narrow" panose="020B000402020202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Aptos Narrow" panose="020B0004020202020204" pitchFamily="34" charset="0"/>
                      </a:endParaRPr>
                    </a:p>
                  </a:txBody>
                  <a:tcPr marL="9525" marR="9525" marT="9525" marB="0" anchor="b"/>
                </a:tc>
                <a:extLst>
                  <a:ext uri="{0D108BD9-81ED-4DB2-BD59-A6C34878D82A}">
                    <a16:rowId xmlns:a16="http://schemas.microsoft.com/office/drawing/2014/main" val="3296004945"/>
                  </a:ext>
                </a:extLst>
              </a:tr>
              <a:tr h="191291">
                <a:tc>
                  <a:txBody>
                    <a:bodyPr/>
                    <a:lstStyle/>
                    <a:p>
                      <a:pPr algn="r" fontAlgn="b"/>
                      <a:r>
                        <a:rPr lang="en-US" sz="1100" u="none" strike="noStrike">
                          <a:effectLst/>
                        </a:rPr>
                        <a:t>USED GAP GROSS</a:t>
                      </a:r>
                      <a:endParaRPr lang="en-US" sz="1100" b="1" i="0" u="none" strike="noStrike">
                        <a:solidFill>
                          <a:srgbClr val="000000"/>
                        </a:solidFill>
                        <a:effectLst/>
                        <a:latin typeface="Aptos Narrow" panose="020B0004020202020204" pitchFamily="34" charset="0"/>
                      </a:endParaRPr>
                    </a:p>
                  </a:txBody>
                  <a:tcPr marL="9525" marR="9525" marT="9525" marB="0" anchor="b"/>
                </a:tc>
                <a:tc>
                  <a:txBody>
                    <a:bodyPr/>
                    <a:lstStyle/>
                    <a:p>
                      <a:pPr algn="r" fontAlgn="b"/>
                      <a:r>
                        <a:rPr lang="en-US" sz="1100" u="none" strike="noStrike">
                          <a:effectLst/>
                        </a:rPr>
                        <a:t>$67,447</a:t>
                      </a:r>
                      <a:endParaRPr lang="en-US" sz="1100" b="0" i="0" u="none" strike="noStrike">
                        <a:solidFill>
                          <a:srgbClr val="000000"/>
                        </a:solidFill>
                        <a:effectLst/>
                        <a:latin typeface="Aptos Narrow" panose="020B0004020202020204" pitchFamily="34" charset="0"/>
                      </a:endParaRPr>
                    </a:p>
                  </a:txBody>
                  <a:tcPr marL="9525" marR="9525" marT="9525" marB="0" anchor="b"/>
                </a:tc>
                <a:tc>
                  <a:txBody>
                    <a:bodyPr/>
                    <a:lstStyle/>
                    <a:p>
                      <a:pPr algn="r" fontAlgn="b"/>
                      <a:r>
                        <a:rPr lang="en-US" sz="1100" u="none" strike="noStrike">
                          <a:effectLst/>
                        </a:rPr>
                        <a:t>43%</a:t>
                      </a:r>
                      <a:endParaRPr lang="en-US" sz="1100" b="0" i="0" u="none" strike="noStrike">
                        <a:solidFill>
                          <a:srgbClr val="000000"/>
                        </a:solidFill>
                        <a:effectLst/>
                        <a:latin typeface="Aptos Narrow" panose="020B0004020202020204" pitchFamily="34" charset="0"/>
                      </a:endParaRPr>
                    </a:p>
                  </a:txBody>
                  <a:tcPr marL="9525" marR="9525" marT="9525" marB="0" anchor="b"/>
                </a:tc>
                <a:extLst>
                  <a:ext uri="{0D108BD9-81ED-4DB2-BD59-A6C34878D82A}">
                    <a16:rowId xmlns:a16="http://schemas.microsoft.com/office/drawing/2014/main" val="3136400538"/>
                  </a:ext>
                </a:extLst>
              </a:tr>
              <a:tr h="191291">
                <a:tc>
                  <a:txBody>
                    <a:bodyPr/>
                    <a:lstStyle/>
                    <a:p>
                      <a:pPr algn="r" fontAlgn="b"/>
                      <a:r>
                        <a:rPr lang="en-US" sz="1100" u="none" strike="noStrike">
                          <a:effectLst/>
                        </a:rPr>
                        <a:t>USED GAP CBS</a:t>
                      </a:r>
                      <a:endParaRPr lang="en-US" sz="1100" b="1" i="0" u="none" strike="noStrike">
                        <a:solidFill>
                          <a:srgbClr val="000000"/>
                        </a:solidFill>
                        <a:effectLst/>
                        <a:latin typeface="Aptos Narrow" panose="020B0004020202020204" pitchFamily="34" charset="0"/>
                      </a:endParaRPr>
                    </a:p>
                  </a:txBody>
                  <a:tcPr marL="9525" marR="9525" marT="9525" marB="0" anchor="b"/>
                </a:tc>
                <a:tc>
                  <a:txBody>
                    <a:bodyPr/>
                    <a:lstStyle/>
                    <a:p>
                      <a:pPr algn="r" fontAlgn="b"/>
                      <a:r>
                        <a:rPr lang="en-US" sz="1100" u="none" strike="noStrike">
                          <a:effectLst/>
                        </a:rPr>
                        <a:t>$29,233</a:t>
                      </a:r>
                      <a:endParaRPr lang="en-US" sz="1100" b="0" i="0" u="none" strike="noStrike">
                        <a:solidFill>
                          <a:srgbClr val="000000"/>
                        </a:solidFill>
                        <a:effectLst/>
                        <a:latin typeface="Aptos Narrow" panose="020B000402020202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Aptos Narrow" panose="020B0004020202020204" pitchFamily="34" charset="0"/>
                      </a:endParaRPr>
                    </a:p>
                  </a:txBody>
                  <a:tcPr marL="9525" marR="9525" marT="9525" marB="0" anchor="b"/>
                </a:tc>
                <a:extLst>
                  <a:ext uri="{0D108BD9-81ED-4DB2-BD59-A6C34878D82A}">
                    <a16:rowId xmlns:a16="http://schemas.microsoft.com/office/drawing/2014/main" val="1404359200"/>
                  </a:ext>
                </a:extLst>
              </a:tr>
              <a:tr h="191291">
                <a:tc>
                  <a:txBody>
                    <a:bodyPr/>
                    <a:lstStyle/>
                    <a:p>
                      <a:pPr algn="r" fontAlgn="b"/>
                      <a:r>
                        <a:rPr lang="en-US" sz="1100" u="none" strike="noStrike">
                          <a:effectLst/>
                        </a:rPr>
                        <a:t> </a:t>
                      </a:r>
                      <a:endParaRPr lang="en-US" sz="1100" b="1" i="0" u="none" strike="noStrike">
                        <a:solidFill>
                          <a:srgbClr val="000000"/>
                        </a:solidFill>
                        <a:effectLst/>
                        <a:latin typeface="Aptos Narrow" panose="020B000402020202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Aptos Narrow" panose="020B0004020202020204" pitchFamily="34" charset="0"/>
                      </a:endParaRPr>
                    </a:p>
                  </a:txBody>
                  <a:tcPr marL="9525" marR="9525" marT="9525" marB="0" anchor="b"/>
                </a:tc>
                <a:tc>
                  <a:txBody>
                    <a:bodyPr/>
                    <a:lstStyle/>
                    <a:p>
                      <a:pPr algn="l" fontAlgn="b"/>
                      <a:r>
                        <a:rPr lang="en-US" sz="1100" u="none" strike="noStrike">
                          <a:effectLst/>
                        </a:rPr>
                        <a:t> </a:t>
                      </a:r>
                      <a:endParaRPr lang="en-US" sz="1100" b="0" i="0" u="none" strike="noStrike">
                        <a:solidFill>
                          <a:srgbClr val="000000"/>
                        </a:solidFill>
                        <a:effectLst/>
                        <a:latin typeface="Aptos Narrow" panose="020B0004020202020204" pitchFamily="34" charset="0"/>
                      </a:endParaRPr>
                    </a:p>
                  </a:txBody>
                  <a:tcPr marL="9525" marR="9525" marT="9525" marB="0" anchor="b"/>
                </a:tc>
                <a:extLst>
                  <a:ext uri="{0D108BD9-81ED-4DB2-BD59-A6C34878D82A}">
                    <a16:rowId xmlns:a16="http://schemas.microsoft.com/office/drawing/2014/main" val="4042944797"/>
                  </a:ext>
                </a:extLst>
              </a:tr>
              <a:tr h="346236">
                <a:tc>
                  <a:txBody>
                    <a:bodyPr/>
                    <a:lstStyle/>
                    <a:p>
                      <a:pPr algn="r" fontAlgn="b"/>
                      <a:r>
                        <a:rPr lang="en-US" sz="1100" u="none" strike="noStrike">
                          <a:effectLst/>
                        </a:rPr>
                        <a:t>USED MAINT GROSS</a:t>
                      </a:r>
                      <a:endParaRPr lang="en-US" sz="1100" b="1" i="0" u="none" strike="noStrike">
                        <a:solidFill>
                          <a:srgbClr val="000000"/>
                        </a:solidFill>
                        <a:effectLst/>
                        <a:latin typeface="Aptos Narrow" panose="020B0004020202020204" pitchFamily="34" charset="0"/>
                      </a:endParaRPr>
                    </a:p>
                  </a:txBody>
                  <a:tcPr marL="9525" marR="9525" marT="9525" marB="0" anchor="b"/>
                </a:tc>
                <a:tc>
                  <a:txBody>
                    <a:bodyPr/>
                    <a:lstStyle/>
                    <a:p>
                      <a:pPr algn="r" fontAlgn="b"/>
                      <a:r>
                        <a:rPr lang="en-US" sz="1100" u="none" strike="noStrike">
                          <a:effectLst/>
                        </a:rPr>
                        <a:t>$5,351</a:t>
                      </a:r>
                      <a:endParaRPr lang="en-US" sz="1100" b="0" i="0" u="none" strike="noStrike">
                        <a:solidFill>
                          <a:srgbClr val="000000"/>
                        </a:solidFill>
                        <a:effectLst/>
                        <a:latin typeface="Aptos Narrow" panose="020B0004020202020204" pitchFamily="34" charset="0"/>
                      </a:endParaRPr>
                    </a:p>
                  </a:txBody>
                  <a:tcPr marL="9525" marR="9525" marT="9525" marB="0" anchor="b"/>
                </a:tc>
                <a:tc>
                  <a:txBody>
                    <a:bodyPr/>
                    <a:lstStyle/>
                    <a:p>
                      <a:pPr algn="r" fontAlgn="b"/>
                      <a:r>
                        <a:rPr lang="en-US" sz="1100" b="1" u="none" strike="noStrike" dirty="0">
                          <a:solidFill>
                            <a:srgbClr val="FF0000"/>
                          </a:solidFill>
                          <a:effectLst/>
                        </a:rPr>
                        <a:t>148%</a:t>
                      </a:r>
                      <a:endParaRPr lang="en-US" sz="1100" b="1" i="0" u="none" strike="noStrike" dirty="0">
                        <a:solidFill>
                          <a:srgbClr val="FF0000"/>
                        </a:solidFill>
                        <a:effectLst/>
                        <a:latin typeface="Aptos Narrow" panose="020B0004020202020204" pitchFamily="34" charset="0"/>
                      </a:endParaRPr>
                    </a:p>
                  </a:txBody>
                  <a:tcPr marL="9525" marR="9525" marT="9525" marB="0" anchor="b"/>
                </a:tc>
                <a:extLst>
                  <a:ext uri="{0D108BD9-81ED-4DB2-BD59-A6C34878D82A}">
                    <a16:rowId xmlns:a16="http://schemas.microsoft.com/office/drawing/2014/main" val="897917623"/>
                  </a:ext>
                </a:extLst>
              </a:tr>
              <a:tr h="191291">
                <a:tc>
                  <a:txBody>
                    <a:bodyPr/>
                    <a:lstStyle/>
                    <a:p>
                      <a:pPr algn="r" fontAlgn="b"/>
                      <a:r>
                        <a:rPr lang="en-US" sz="1100" u="none" strike="noStrike">
                          <a:effectLst/>
                        </a:rPr>
                        <a:t>USED MAINT CBS</a:t>
                      </a:r>
                      <a:endParaRPr lang="en-US" sz="1100" b="1" i="0" u="none" strike="noStrike">
                        <a:solidFill>
                          <a:srgbClr val="000000"/>
                        </a:solidFill>
                        <a:effectLst/>
                        <a:latin typeface="Aptos Narrow" panose="020B0004020202020204" pitchFamily="34" charset="0"/>
                      </a:endParaRPr>
                    </a:p>
                  </a:txBody>
                  <a:tcPr marL="9525" marR="9525" marT="9525" marB="0" anchor="b"/>
                </a:tc>
                <a:tc>
                  <a:txBody>
                    <a:bodyPr/>
                    <a:lstStyle/>
                    <a:p>
                      <a:pPr algn="r" fontAlgn="b"/>
                      <a:r>
                        <a:rPr lang="en-US" sz="1100" u="none" strike="noStrike">
                          <a:effectLst/>
                        </a:rPr>
                        <a:t>$7,925</a:t>
                      </a:r>
                      <a:endParaRPr lang="en-US" sz="1100" b="0" i="0" u="none" strike="noStrike">
                        <a:solidFill>
                          <a:srgbClr val="000000"/>
                        </a:solidFill>
                        <a:effectLst/>
                        <a:latin typeface="Aptos Narrow" panose="020B0004020202020204" pitchFamily="34" charset="0"/>
                      </a:endParaRPr>
                    </a:p>
                  </a:txBody>
                  <a:tcPr marL="9525" marR="9525" marT="9525" marB="0" anchor="b"/>
                </a:tc>
                <a:tc>
                  <a:txBody>
                    <a:bodyPr/>
                    <a:lstStyle/>
                    <a:p>
                      <a:pPr algn="l" fontAlgn="b"/>
                      <a:r>
                        <a:rPr lang="en-US" sz="1100" u="none" strike="noStrike" dirty="0">
                          <a:effectLst/>
                        </a:rPr>
                        <a:t> </a:t>
                      </a:r>
                      <a:endParaRPr lang="en-US" sz="1100" b="0" i="0" u="none" strike="noStrike" dirty="0">
                        <a:solidFill>
                          <a:srgbClr val="000000"/>
                        </a:solidFill>
                        <a:effectLst/>
                        <a:latin typeface="Aptos Narrow" panose="020B0004020202020204" pitchFamily="34" charset="0"/>
                      </a:endParaRPr>
                    </a:p>
                  </a:txBody>
                  <a:tcPr marL="9525" marR="9525" marT="9525" marB="0" anchor="b"/>
                </a:tc>
                <a:extLst>
                  <a:ext uri="{0D108BD9-81ED-4DB2-BD59-A6C34878D82A}">
                    <a16:rowId xmlns:a16="http://schemas.microsoft.com/office/drawing/2014/main" val="2713262766"/>
                  </a:ext>
                </a:extLst>
              </a:tr>
            </a:tbl>
          </a:graphicData>
        </a:graphic>
      </p:graphicFrame>
      <p:sp>
        <p:nvSpPr>
          <p:cNvPr id="3" name="TextBox 2">
            <a:extLst>
              <a:ext uri="{FF2B5EF4-FFF2-40B4-BE49-F238E27FC236}">
                <a16:creationId xmlns:a16="http://schemas.microsoft.com/office/drawing/2014/main" id="{83B1AABB-A2B1-9531-DDBF-8E3F9EDACCDD}"/>
              </a:ext>
            </a:extLst>
          </p:cNvPr>
          <p:cNvSpPr txBox="1"/>
          <p:nvPr/>
        </p:nvSpPr>
        <p:spPr>
          <a:xfrm>
            <a:off x="3452387" y="434566"/>
            <a:ext cx="5287224" cy="369332"/>
          </a:xfrm>
          <a:prstGeom prst="rect">
            <a:avLst/>
          </a:prstGeom>
          <a:noFill/>
        </p:spPr>
        <p:txBody>
          <a:bodyPr wrap="square" rtlCol="0">
            <a:spAutoFit/>
          </a:bodyPr>
          <a:lstStyle/>
          <a:p>
            <a:r>
              <a:rPr lang="en-US" b="1" dirty="0"/>
              <a:t>2024 YTD GROSS VS CHARGEBACKS</a:t>
            </a:r>
          </a:p>
        </p:txBody>
      </p:sp>
    </p:spTree>
    <p:extLst>
      <p:ext uri="{BB962C8B-B14F-4D97-AF65-F5344CB8AC3E}">
        <p14:creationId xmlns:p14="http://schemas.microsoft.com/office/powerpoint/2010/main" val="7805013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9EB6FD-D264-6111-41D3-1CA73760744E}"/>
              </a:ext>
            </a:extLst>
          </p:cNvPr>
          <p:cNvSpPr>
            <a:spLocks noGrp="1"/>
          </p:cNvSpPr>
          <p:nvPr>
            <p:ph type="title"/>
          </p:nvPr>
        </p:nvSpPr>
        <p:spPr>
          <a:xfrm>
            <a:off x="117696" y="0"/>
            <a:ext cx="4436198" cy="4689447"/>
          </a:xfrm>
        </p:spPr>
        <p:txBody>
          <a:bodyPr>
            <a:normAutofit/>
          </a:bodyPr>
          <a:lstStyle/>
          <a:p>
            <a:r>
              <a:rPr lang="en-US" dirty="0"/>
              <a:t>“Data Driven Accountability”</a:t>
            </a:r>
            <a:endParaRPr lang="en-US" sz="2700" dirty="0"/>
          </a:p>
        </p:txBody>
      </p:sp>
      <p:sp>
        <p:nvSpPr>
          <p:cNvPr id="15" name="TextBox 14">
            <a:extLst>
              <a:ext uri="{FF2B5EF4-FFF2-40B4-BE49-F238E27FC236}">
                <a16:creationId xmlns:a16="http://schemas.microsoft.com/office/drawing/2014/main" id="{9E92A960-49AD-8396-6E5D-7C600F446FAB}"/>
              </a:ext>
            </a:extLst>
          </p:cNvPr>
          <p:cNvSpPr txBox="1"/>
          <p:nvPr/>
        </p:nvSpPr>
        <p:spPr>
          <a:xfrm>
            <a:off x="4952523" y="366623"/>
            <a:ext cx="6980221" cy="6340197"/>
          </a:xfrm>
          <a:prstGeom prst="rect">
            <a:avLst/>
          </a:prstGeom>
          <a:noFill/>
        </p:spPr>
        <p:txBody>
          <a:bodyPr wrap="square" rtlCol="0">
            <a:spAutoFit/>
          </a:bodyPr>
          <a:lstStyle/>
          <a:p>
            <a:r>
              <a:rPr lang="en-US" sz="1400" dirty="0"/>
              <a:t>One of the primary concerns among participants of this S.W.O.T. analysis is the idea our finance department relies too heavily on holding rate and VSC and Gap penetration which are all items subject to high chargeback percentages. We are not diversifying our collective portfolio enough to fully benefit from the product offerings in our control. By sticking to the few tried-and-trues, we are also doing our customers a disservice by not presenting them all available options. </a:t>
            </a:r>
          </a:p>
          <a:p>
            <a:endParaRPr lang="en-US" sz="1400" dirty="0"/>
          </a:p>
          <a:p>
            <a:r>
              <a:rPr lang="en-US" sz="1400" dirty="0"/>
              <a:t>As shown in the previous slides, we are losing money on New Vehicle Gap Sales due to the elevated rate of chargebacks either from refinancing or repossessions. Combined new and used gap sales versus chargebacks shows we are losing more than 60% of our income in that category year-to-date.  </a:t>
            </a:r>
          </a:p>
          <a:p>
            <a:r>
              <a:rPr lang="en-US" sz="1400" dirty="0"/>
              <a:t>Finance reserve income was $640,036 as of June 30, 2024. Year-to-date we have lost 28% of that gross to chargebacks.  </a:t>
            </a:r>
          </a:p>
          <a:p>
            <a:endParaRPr lang="en-US" sz="1400" dirty="0"/>
          </a:p>
          <a:p>
            <a:r>
              <a:rPr lang="en-US" sz="1400" dirty="0"/>
              <a:t>Maintenance plans on used vehicles have shown an exorbitant propensity for chargebacks. To date, </a:t>
            </a:r>
            <a:r>
              <a:rPr lang="en-US" sz="1400" dirty="0">
                <a:solidFill>
                  <a:srgbClr val="FF0000"/>
                </a:solidFill>
              </a:rPr>
              <a:t>148%</a:t>
            </a:r>
            <a:r>
              <a:rPr lang="en-US" sz="1400" dirty="0"/>
              <a:t> of our gross in this category has been lost to cancellations. Of the other products sold through June 30, we have grossed $73,138 and charged back $7,717 … </a:t>
            </a:r>
            <a:r>
              <a:rPr lang="en-US" sz="1400" dirty="0">
                <a:solidFill>
                  <a:srgbClr val="00B050"/>
                </a:solidFill>
              </a:rPr>
              <a:t>less than 11% lost to cancellations</a:t>
            </a:r>
            <a:r>
              <a:rPr lang="en-US" sz="1400" dirty="0"/>
              <a:t>. These items include Tire &amp; Wheel protection, Zurich’s Select Protect Bundle, and Zurich Shield (paint sealant and, thereby, not subject to cancellation).</a:t>
            </a:r>
          </a:p>
          <a:p>
            <a:endParaRPr lang="en-US" sz="1400" dirty="0"/>
          </a:p>
          <a:p>
            <a:r>
              <a:rPr lang="en-US" sz="1400" dirty="0"/>
              <a:t>The key to selling a wider variety of these products is education. Finance needs to be educated on the value of selling items less likely to be lost to cancellations, and consumers need to be shown all the different benefits available. Focus needs to be placed on promoting these products to both employees and customers.</a:t>
            </a:r>
          </a:p>
          <a:p>
            <a:endParaRPr lang="en-US" sz="1400" dirty="0"/>
          </a:p>
          <a:p>
            <a:endParaRPr lang="en-US" sz="1400" dirty="0"/>
          </a:p>
        </p:txBody>
      </p:sp>
    </p:spTree>
    <p:extLst>
      <p:ext uri="{BB962C8B-B14F-4D97-AF65-F5344CB8AC3E}">
        <p14:creationId xmlns:p14="http://schemas.microsoft.com/office/powerpoint/2010/main" val="32390557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FDE6B89-9484-4E50-8387-C55E031D8549}"/>
              </a:ext>
            </a:extLst>
          </p:cNvPr>
          <p:cNvSpPr>
            <a:spLocks noGrp="1"/>
          </p:cNvSpPr>
          <p:nvPr>
            <p:ph type="title"/>
          </p:nvPr>
        </p:nvSpPr>
        <p:spPr>
          <a:xfrm>
            <a:off x="787178" y="1182409"/>
            <a:ext cx="6623040" cy="928604"/>
          </a:xfrm>
        </p:spPr>
        <p:txBody>
          <a:bodyPr>
            <a:normAutofit/>
          </a:bodyPr>
          <a:lstStyle/>
          <a:p>
            <a:r>
              <a:rPr lang="en-US" dirty="0"/>
              <a:t>Agenda</a:t>
            </a:r>
          </a:p>
        </p:txBody>
      </p:sp>
      <p:sp>
        <p:nvSpPr>
          <p:cNvPr id="5" name="Content Placeholder 4">
            <a:extLst>
              <a:ext uri="{FF2B5EF4-FFF2-40B4-BE49-F238E27FC236}">
                <a16:creationId xmlns:a16="http://schemas.microsoft.com/office/drawing/2014/main" id="{30EB58E2-A9A0-481A-8B5B-381B836CE40B}"/>
              </a:ext>
            </a:extLst>
          </p:cNvPr>
          <p:cNvSpPr>
            <a:spLocks noGrp="1"/>
          </p:cNvSpPr>
          <p:nvPr>
            <p:ph sz="quarter" idx="14"/>
          </p:nvPr>
        </p:nvSpPr>
        <p:spPr>
          <a:xfrm>
            <a:off x="787399" y="2111013"/>
            <a:ext cx="6622819" cy="3737526"/>
          </a:xfrm>
        </p:spPr>
        <p:txBody>
          <a:bodyPr>
            <a:normAutofit fontScale="92500" lnSpcReduction="20000"/>
          </a:bodyPr>
          <a:lstStyle/>
          <a:p>
            <a:r>
              <a:rPr lang="en-US" dirty="0"/>
              <a:t>The Players</a:t>
            </a:r>
          </a:p>
          <a:p>
            <a:r>
              <a:rPr lang="en-US" dirty="0"/>
              <a:t>The S.W.O.T. </a:t>
            </a:r>
          </a:p>
          <a:p>
            <a:r>
              <a:rPr lang="en-US" dirty="0"/>
              <a:t>The </a:t>
            </a:r>
            <a:r>
              <a:rPr lang="en-US" dirty="0" err="1"/>
              <a:t>Oughts</a:t>
            </a:r>
            <a:endParaRPr lang="en-US" dirty="0"/>
          </a:p>
          <a:p>
            <a:r>
              <a:rPr lang="en-US" dirty="0"/>
              <a:t>The Nots</a:t>
            </a:r>
          </a:p>
          <a:p>
            <a:r>
              <a:rPr lang="en-US" dirty="0"/>
              <a:t>“Data Driven Accountability”</a:t>
            </a:r>
          </a:p>
          <a:p>
            <a:r>
              <a:rPr lang="en-US" dirty="0"/>
              <a:t>How to Get There from Here</a:t>
            </a:r>
          </a:p>
          <a:p>
            <a:r>
              <a:rPr lang="en-US" dirty="0"/>
              <a:t>The Final Thoughts</a:t>
            </a:r>
          </a:p>
          <a:p>
            <a:endParaRPr lang="en-US" dirty="0"/>
          </a:p>
          <a:p>
            <a:endParaRPr lang="en-US" dirty="0"/>
          </a:p>
        </p:txBody>
      </p:sp>
    </p:spTree>
    <p:extLst>
      <p:ext uri="{BB962C8B-B14F-4D97-AF65-F5344CB8AC3E}">
        <p14:creationId xmlns:p14="http://schemas.microsoft.com/office/powerpoint/2010/main" val="33182995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descr="Compass and map">
            <a:extLst>
              <a:ext uri="{FF2B5EF4-FFF2-40B4-BE49-F238E27FC236}">
                <a16:creationId xmlns:a16="http://schemas.microsoft.com/office/drawing/2014/main" id="{EF6A2E7F-1CF9-9D8F-AB67-73856F9CB5BB}"/>
              </a:ext>
            </a:extLst>
          </p:cNvPr>
          <p:cNvPicPr>
            <a:picLocks noGrp="1" noChangeAspect="1"/>
          </p:cNvPicPr>
          <p:nvPr>
            <p:ph sz="half" idx="2"/>
          </p:nvPr>
        </p:nvPicPr>
        <p:blipFill>
          <a:blip r:embed="rId2"/>
          <a:stretch>
            <a:fillRect/>
          </a:stretch>
        </p:blipFill>
        <p:spPr>
          <a:xfrm>
            <a:off x="300799" y="4473687"/>
            <a:ext cx="4090132" cy="1832314"/>
          </a:xfrm>
        </p:spPr>
      </p:pic>
      <p:sp>
        <p:nvSpPr>
          <p:cNvPr id="4" name="Text Placeholder 3">
            <a:extLst>
              <a:ext uri="{FF2B5EF4-FFF2-40B4-BE49-F238E27FC236}">
                <a16:creationId xmlns:a16="http://schemas.microsoft.com/office/drawing/2014/main" id="{F85F1859-C227-3303-B104-9796BE6BD178}"/>
              </a:ext>
            </a:extLst>
          </p:cNvPr>
          <p:cNvSpPr>
            <a:spLocks noGrp="1"/>
          </p:cNvSpPr>
          <p:nvPr>
            <p:ph type="body" sz="quarter" idx="3"/>
          </p:nvPr>
        </p:nvSpPr>
        <p:spPr/>
        <p:txBody>
          <a:bodyPr>
            <a:normAutofit lnSpcReduction="10000"/>
          </a:bodyPr>
          <a:lstStyle/>
          <a:p>
            <a:pPr algn="ctr"/>
            <a:r>
              <a:rPr lang="en-US" dirty="0"/>
              <a:t>Interim performance goals</a:t>
            </a:r>
          </a:p>
        </p:txBody>
      </p:sp>
      <p:sp>
        <p:nvSpPr>
          <p:cNvPr id="5" name="Content Placeholder 4">
            <a:extLst>
              <a:ext uri="{FF2B5EF4-FFF2-40B4-BE49-F238E27FC236}">
                <a16:creationId xmlns:a16="http://schemas.microsoft.com/office/drawing/2014/main" id="{89996C01-859B-3F20-60FD-2C23C8B5AC87}"/>
              </a:ext>
            </a:extLst>
          </p:cNvPr>
          <p:cNvSpPr>
            <a:spLocks noGrp="1"/>
          </p:cNvSpPr>
          <p:nvPr>
            <p:ph sz="quarter" idx="4"/>
          </p:nvPr>
        </p:nvSpPr>
        <p:spPr/>
        <p:txBody>
          <a:bodyPr/>
          <a:lstStyle/>
          <a:p>
            <a:pPr>
              <a:spcBef>
                <a:spcPts val="0"/>
              </a:spcBef>
            </a:pPr>
            <a:r>
              <a:rPr lang="en-US" dirty="0"/>
              <a:t>End of:	August 10%	</a:t>
            </a:r>
          </a:p>
          <a:p>
            <a:pPr>
              <a:spcBef>
                <a:spcPts val="0"/>
              </a:spcBef>
            </a:pPr>
            <a:r>
              <a:rPr lang="en-US" dirty="0"/>
              <a:t>		September 15%</a:t>
            </a:r>
          </a:p>
          <a:p>
            <a:pPr>
              <a:spcBef>
                <a:spcPts val="0"/>
              </a:spcBef>
            </a:pPr>
            <a:r>
              <a:rPr lang="en-US" dirty="0"/>
              <a:t>		October 20%</a:t>
            </a:r>
          </a:p>
          <a:p>
            <a:pPr>
              <a:spcBef>
                <a:spcPts val="0"/>
              </a:spcBef>
            </a:pPr>
            <a:r>
              <a:rPr lang="en-US" dirty="0"/>
              <a:t>		November 25%</a:t>
            </a:r>
          </a:p>
        </p:txBody>
      </p:sp>
      <p:sp>
        <p:nvSpPr>
          <p:cNvPr id="6" name="Title 5">
            <a:extLst>
              <a:ext uri="{FF2B5EF4-FFF2-40B4-BE49-F238E27FC236}">
                <a16:creationId xmlns:a16="http://schemas.microsoft.com/office/drawing/2014/main" id="{862C5CA2-35D8-1DCC-4E7B-000482D86C73}"/>
              </a:ext>
            </a:extLst>
          </p:cNvPr>
          <p:cNvSpPr>
            <a:spLocks noGrp="1"/>
          </p:cNvSpPr>
          <p:nvPr>
            <p:ph type="title"/>
          </p:nvPr>
        </p:nvSpPr>
        <p:spPr>
          <a:xfrm>
            <a:off x="639879" y="350705"/>
            <a:ext cx="3411973" cy="3397257"/>
          </a:xfrm>
        </p:spPr>
        <p:txBody>
          <a:bodyPr>
            <a:normAutofit fontScale="90000"/>
          </a:bodyPr>
          <a:lstStyle/>
          <a:p>
            <a:r>
              <a:rPr lang="en-US" dirty="0"/>
              <a:t>How to get there from here…</a:t>
            </a:r>
            <a:br>
              <a:rPr lang="en-US" dirty="0"/>
            </a:br>
            <a:endParaRPr lang="en-US" dirty="0"/>
          </a:p>
        </p:txBody>
      </p:sp>
      <p:sp>
        <p:nvSpPr>
          <p:cNvPr id="11" name="TextBox 10">
            <a:extLst>
              <a:ext uri="{FF2B5EF4-FFF2-40B4-BE49-F238E27FC236}">
                <a16:creationId xmlns:a16="http://schemas.microsoft.com/office/drawing/2014/main" id="{34F6849B-2B65-2A31-101B-391468719A37}"/>
              </a:ext>
            </a:extLst>
          </p:cNvPr>
          <p:cNvSpPr txBox="1"/>
          <p:nvPr/>
        </p:nvSpPr>
        <p:spPr>
          <a:xfrm>
            <a:off x="4956187" y="350705"/>
            <a:ext cx="7007381" cy="2862322"/>
          </a:xfrm>
          <a:prstGeom prst="rect">
            <a:avLst/>
          </a:prstGeom>
          <a:noFill/>
        </p:spPr>
        <p:txBody>
          <a:bodyPr wrap="square" rtlCol="0">
            <a:spAutoFit/>
          </a:bodyPr>
          <a:lstStyle/>
          <a:p>
            <a:pPr marL="285750" indent="-285750">
              <a:buFont typeface="Wingdings" panose="05000000000000000000" pitchFamily="2" charset="2"/>
              <a:buChar char="§"/>
            </a:pPr>
            <a:r>
              <a:rPr lang="en-US" dirty="0">
                <a:latin typeface="Tahoma" panose="020B0604030504040204" pitchFamily="34" charset="0"/>
                <a:ea typeface="Tahoma" panose="020B0604030504040204" pitchFamily="34" charset="0"/>
                <a:cs typeface="Tahoma" panose="020B0604030504040204" pitchFamily="34" charset="0"/>
              </a:rPr>
              <a:t>Products such as Zurich Shield, Tire &amp; Wheel, and Zurich’s Select Bundle currently make up 2% of our total F&amp;I gross and 14% of the total number of products sold.</a:t>
            </a:r>
          </a:p>
          <a:p>
            <a:pPr marL="285750" indent="-285750">
              <a:buFont typeface="Wingdings" panose="05000000000000000000" pitchFamily="2" charset="2"/>
              <a:buChar char="§"/>
            </a:pPr>
            <a:r>
              <a:rPr lang="en-US" dirty="0">
                <a:latin typeface="Tahoma" panose="020B0604030504040204" pitchFamily="34" charset="0"/>
                <a:ea typeface="Tahoma" panose="020B0604030504040204" pitchFamily="34" charset="0"/>
                <a:cs typeface="Tahoma" panose="020B0604030504040204" pitchFamily="34" charset="0"/>
              </a:rPr>
              <a:t>Goal of 25% total F&amp;I gross by M.E. November 2024</a:t>
            </a:r>
          </a:p>
          <a:p>
            <a:pPr marL="285750" indent="-285750">
              <a:buFont typeface="Wingdings" panose="05000000000000000000" pitchFamily="2" charset="2"/>
              <a:buChar char="§"/>
            </a:pPr>
            <a:r>
              <a:rPr lang="en-US" dirty="0">
                <a:latin typeface="Tahoma" panose="020B0604030504040204" pitchFamily="34" charset="0"/>
                <a:ea typeface="Tahoma" panose="020B0604030504040204" pitchFamily="34" charset="0"/>
                <a:cs typeface="Tahoma" panose="020B0604030504040204" pitchFamily="34" charset="0"/>
              </a:rPr>
              <a:t>Implement targeted advertising of these products by M.E. August 2024.</a:t>
            </a:r>
          </a:p>
          <a:p>
            <a:pPr marL="285750" indent="-285750">
              <a:buFont typeface="Wingdings" panose="05000000000000000000" pitchFamily="2" charset="2"/>
              <a:buChar char="§"/>
            </a:pPr>
            <a:r>
              <a:rPr lang="en-US" dirty="0">
                <a:latin typeface="Tahoma" panose="020B0604030504040204" pitchFamily="34" charset="0"/>
                <a:ea typeface="Tahoma" panose="020B0604030504040204" pitchFamily="34" charset="0"/>
                <a:cs typeface="Tahoma" panose="020B0604030504040204" pitchFamily="34" charset="0"/>
              </a:rPr>
              <a:t>Take baseline measurements at end of each month.</a:t>
            </a:r>
          </a:p>
          <a:p>
            <a:pPr marL="285750" indent="-285750">
              <a:buFont typeface="Wingdings" panose="05000000000000000000" pitchFamily="2" charset="2"/>
              <a:buChar char="§"/>
            </a:pPr>
            <a:r>
              <a:rPr lang="en-US" dirty="0">
                <a:latin typeface="Tahoma" panose="020B0604030504040204" pitchFamily="34" charset="0"/>
                <a:ea typeface="Tahoma" panose="020B0604030504040204" pitchFamily="34" charset="0"/>
                <a:cs typeface="Tahoma" panose="020B0604030504040204" pitchFamily="34" charset="0"/>
              </a:rPr>
              <a:t>Spiffs for salespeople for recommending Zurich Shield, Tire &amp; Wheel, and Zurich’s Select Bundle when they result in the sale of these products.</a:t>
            </a:r>
          </a:p>
        </p:txBody>
      </p:sp>
    </p:spTree>
    <p:extLst>
      <p:ext uri="{BB962C8B-B14F-4D97-AF65-F5344CB8AC3E}">
        <p14:creationId xmlns:p14="http://schemas.microsoft.com/office/powerpoint/2010/main" val="4176727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ABDFB5-D069-75A5-EC67-65120E676CEB}"/>
              </a:ext>
            </a:extLst>
          </p:cNvPr>
          <p:cNvSpPr>
            <a:spLocks noGrp="1"/>
          </p:cNvSpPr>
          <p:nvPr>
            <p:ph type="title"/>
          </p:nvPr>
        </p:nvSpPr>
        <p:spPr/>
        <p:txBody>
          <a:bodyPr>
            <a:normAutofit/>
          </a:bodyPr>
          <a:lstStyle/>
          <a:p>
            <a:r>
              <a:rPr lang="en-US" sz="2400" dirty="0">
                <a:solidFill>
                  <a:schemeClr val="bg1"/>
                </a:solidFill>
                <a:latin typeface="Bahnschrift SemiLight Condensed" panose="020B0502040204020203" pitchFamily="34" charset="0"/>
                <a:ea typeface="Tahoma" panose="020B0604030504040204" pitchFamily="34" charset="0"/>
                <a:cs typeface="Tahoma" panose="020B0604030504040204" pitchFamily="34" charset="0"/>
              </a:rPr>
              <a:t>Noone is coming to save us! Not </a:t>
            </a:r>
            <a:r>
              <a:rPr lang="en-US" sz="2400" dirty="0" err="1">
                <a:solidFill>
                  <a:schemeClr val="bg1"/>
                </a:solidFill>
                <a:latin typeface="Bahnschrift SemiLight Condensed" panose="020B0502040204020203" pitchFamily="34" charset="0"/>
                <a:ea typeface="Tahoma" panose="020B0604030504040204" pitchFamily="34" charset="0"/>
                <a:cs typeface="Tahoma" panose="020B0604030504040204" pitchFamily="34" charset="0"/>
              </a:rPr>
              <a:t>Stellantis</a:t>
            </a:r>
            <a:r>
              <a:rPr lang="en-US" sz="2400" dirty="0">
                <a:solidFill>
                  <a:schemeClr val="bg1"/>
                </a:solidFill>
                <a:latin typeface="Bahnschrift SemiLight Condensed" panose="020B0502040204020203" pitchFamily="34" charset="0"/>
                <a:ea typeface="Tahoma" panose="020B0604030504040204" pitchFamily="34" charset="0"/>
                <a:cs typeface="Tahoma" panose="020B0604030504040204" pitchFamily="34" charset="0"/>
              </a:rPr>
              <a:t>, not Chat GPT, and certainly not the government. Our future is in our highly skilled, exceedingly capable, strong-willed hands!</a:t>
            </a:r>
          </a:p>
        </p:txBody>
      </p:sp>
      <p:pic>
        <p:nvPicPr>
          <p:cNvPr id="10" name="Graphic 9" descr="Hero Male with solid fill">
            <a:extLst>
              <a:ext uri="{FF2B5EF4-FFF2-40B4-BE49-F238E27FC236}">
                <a16:creationId xmlns:a16="http://schemas.microsoft.com/office/drawing/2014/main" id="{534751AF-C55C-D458-1BD5-36BFC621EC6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327270" y="1123383"/>
            <a:ext cx="2851088" cy="2851088"/>
          </a:xfrm>
          <a:prstGeom prst="rect">
            <a:avLst/>
          </a:prstGeom>
        </p:spPr>
      </p:pic>
      <p:pic>
        <p:nvPicPr>
          <p:cNvPr id="11" name="Graphic 10" descr="Hero Male with solid fill">
            <a:extLst>
              <a:ext uri="{FF2B5EF4-FFF2-40B4-BE49-F238E27FC236}">
                <a16:creationId xmlns:a16="http://schemas.microsoft.com/office/drawing/2014/main" id="{129EEC8D-5B77-55C4-7D2D-7EACAC5F60E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546347" y="2796765"/>
            <a:ext cx="2851088" cy="2851088"/>
          </a:xfrm>
          <a:prstGeom prst="rect">
            <a:avLst/>
          </a:prstGeom>
        </p:spPr>
      </p:pic>
      <p:sp>
        <p:nvSpPr>
          <p:cNvPr id="12" name="TextBox 11">
            <a:extLst>
              <a:ext uri="{FF2B5EF4-FFF2-40B4-BE49-F238E27FC236}">
                <a16:creationId xmlns:a16="http://schemas.microsoft.com/office/drawing/2014/main" id="{C7F5159C-5399-4315-B9C5-D703BAC700D1}"/>
              </a:ext>
            </a:extLst>
          </p:cNvPr>
          <p:cNvSpPr txBox="1"/>
          <p:nvPr/>
        </p:nvSpPr>
        <p:spPr>
          <a:xfrm rot="1799169">
            <a:off x="6167896" y="3630441"/>
            <a:ext cx="304800" cy="369332"/>
          </a:xfrm>
          <a:prstGeom prst="rect">
            <a:avLst/>
          </a:prstGeom>
          <a:noFill/>
        </p:spPr>
        <p:txBody>
          <a:bodyPr wrap="square" rtlCol="0">
            <a:spAutoFit/>
          </a:bodyPr>
          <a:lstStyle/>
          <a:p>
            <a:r>
              <a:rPr lang="en-US" dirty="0">
                <a:solidFill>
                  <a:schemeClr val="bg1"/>
                </a:solidFill>
              </a:rPr>
              <a:t>P</a:t>
            </a:r>
          </a:p>
        </p:txBody>
      </p:sp>
      <p:sp>
        <p:nvSpPr>
          <p:cNvPr id="15" name="TextBox 14">
            <a:extLst>
              <a:ext uri="{FF2B5EF4-FFF2-40B4-BE49-F238E27FC236}">
                <a16:creationId xmlns:a16="http://schemas.microsoft.com/office/drawing/2014/main" id="{AC5F8AB4-0CFB-24E6-6592-E07196A676AB}"/>
              </a:ext>
            </a:extLst>
          </p:cNvPr>
          <p:cNvSpPr txBox="1"/>
          <p:nvPr/>
        </p:nvSpPr>
        <p:spPr>
          <a:xfrm rot="1592807">
            <a:off x="8836182" y="2055137"/>
            <a:ext cx="461726" cy="369332"/>
          </a:xfrm>
          <a:prstGeom prst="rect">
            <a:avLst/>
          </a:prstGeom>
          <a:noFill/>
        </p:spPr>
        <p:txBody>
          <a:bodyPr wrap="square" rtlCol="0">
            <a:spAutoFit/>
          </a:bodyPr>
          <a:lstStyle/>
          <a:p>
            <a:r>
              <a:rPr lang="en-US" dirty="0">
                <a:solidFill>
                  <a:schemeClr val="bg1"/>
                </a:solidFill>
              </a:rPr>
              <a:t>T</a:t>
            </a:r>
          </a:p>
        </p:txBody>
      </p:sp>
    </p:spTree>
    <p:extLst>
      <p:ext uri="{BB962C8B-B14F-4D97-AF65-F5344CB8AC3E}">
        <p14:creationId xmlns:p14="http://schemas.microsoft.com/office/powerpoint/2010/main" val="35265225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64081DB-1923-4878-AB15-AD54F35A1DC7}"/>
              </a:ext>
            </a:extLst>
          </p:cNvPr>
          <p:cNvSpPr>
            <a:spLocks noGrp="1"/>
          </p:cNvSpPr>
          <p:nvPr>
            <p:ph type="title"/>
          </p:nvPr>
        </p:nvSpPr>
        <p:spPr/>
        <p:txBody>
          <a:bodyPr/>
          <a:lstStyle/>
          <a:p>
            <a:r>
              <a:rPr lang="en-US" dirty="0"/>
              <a:t>THANK YOU</a:t>
            </a:r>
          </a:p>
        </p:txBody>
      </p:sp>
      <p:sp>
        <p:nvSpPr>
          <p:cNvPr id="5" name="Content Placeholder 4">
            <a:extLst>
              <a:ext uri="{FF2B5EF4-FFF2-40B4-BE49-F238E27FC236}">
                <a16:creationId xmlns:a16="http://schemas.microsoft.com/office/drawing/2014/main" id="{5755816F-F516-477A-8EF2-D8CA20267590}"/>
              </a:ext>
            </a:extLst>
          </p:cNvPr>
          <p:cNvSpPr>
            <a:spLocks noGrp="1"/>
          </p:cNvSpPr>
          <p:nvPr>
            <p:ph idx="1"/>
          </p:nvPr>
        </p:nvSpPr>
        <p:spPr/>
        <p:txBody>
          <a:bodyPr>
            <a:normAutofit/>
          </a:bodyPr>
          <a:lstStyle/>
          <a:p>
            <a:r>
              <a:rPr lang="en-US" dirty="0"/>
              <a:t>Lora Erie</a:t>
            </a:r>
          </a:p>
          <a:p>
            <a:r>
              <a:rPr lang="en-US"/>
              <a:t>NADA: N436</a:t>
            </a:r>
            <a:endParaRPr lang="en-US" dirty="0"/>
          </a:p>
          <a:p>
            <a:r>
              <a:rPr lang="en-US" dirty="0"/>
              <a:t>423-421-7642</a:t>
            </a:r>
          </a:p>
          <a:p>
            <a:r>
              <a:rPr lang="en-US" dirty="0"/>
              <a:t>LoraErie@mvauto.com</a:t>
            </a:r>
          </a:p>
        </p:txBody>
      </p:sp>
    </p:spTree>
    <p:extLst>
      <p:ext uri="{BB962C8B-B14F-4D97-AF65-F5344CB8AC3E}">
        <p14:creationId xmlns:p14="http://schemas.microsoft.com/office/powerpoint/2010/main" val="7982039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0814B6A3-5F3E-4909-8ED5-87FE82492264}"/>
              </a:ext>
            </a:extLst>
          </p:cNvPr>
          <p:cNvSpPr>
            <a:spLocks noGrp="1"/>
          </p:cNvSpPr>
          <p:nvPr>
            <p:ph type="ctrTitle"/>
          </p:nvPr>
        </p:nvSpPr>
        <p:spPr/>
        <p:txBody>
          <a:bodyPr vert="horz" lIns="109728" tIns="109728" rIns="109728" bIns="91440" rtlCol="0" anchor="ctr">
            <a:normAutofit/>
          </a:bodyPr>
          <a:lstStyle/>
          <a:p>
            <a:r>
              <a:rPr lang="en-US" dirty="0"/>
              <a:t>the players</a:t>
            </a:r>
          </a:p>
        </p:txBody>
      </p:sp>
      <p:pic>
        <p:nvPicPr>
          <p:cNvPr id="41" name="Picture Placeholder 40" descr="A large room with glass walls&#10;">
            <a:extLst>
              <a:ext uri="{FF2B5EF4-FFF2-40B4-BE49-F238E27FC236}">
                <a16:creationId xmlns:a16="http://schemas.microsoft.com/office/drawing/2014/main" id="{9FB4A3D7-302B-4FAB-B9BD-5F75A796AC7C}"/>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l="7980" r="7980"/>
          <a:stretch/>
        </p:blipFill>
        <p:spPr/>
      </p:pic>
    </p:spTree>
    <p:extLst>
      <p:ext uri="{BB962C8B-B14F-4D97-AF65-F5344CB8AC3E}">
        <p14:creationId xmlns:p14="http://schemas.microsoft.com/office/powerpoint/2010/main" val="29160228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331CEB84-49DC-40A9-B2F0-D573658AE999}"/>
              </a:ext>
            </a:extLst>
          </p:cNvPr>
          <p:cNvSpPr>
            <a:spLocks noGrp="1"/>
          </p:cNvSpPr>
          <p:nvPr>
            <p:ph type="title"/>
          </p:nvPr>
        </p:nvSpPr>
        <p:spPr>
          <a:xfrm>
            <a:off x="6540133" y="1095509"/>
            <a:ext cx="4900429" cy="724898"/>
          </a:xfrm>
        </p:spPr>
        <p:txBody>
          <a:bodyPr>
            <a:normAutofit fontScale="90000"/>
          </a:bodyPr>
          <a:lstStyle/>
          <a:p>
            <a:r>
              <a:rPr lang="en-US" sz="2800" dirty="0"/>
              <a:t>Our Finance Department</a:t>
            </a:r>
          </a:p>
        </p:txBody>
      </p:sp>
      <p:sp>
        <p:nvSpPr>
          <p:cNvPr id="15" name="Subtitle 14">
            <a:extLst>
              <a:ext uri="{FF2B5EF4-FFF2-40B4-BE49-F238E27FC236}">
                <a16:creationId xmlns:a16="http://schemas.microsoft.com/office/drawing/2014/main" id="{B7886DF7-FA3D-4AD1-AEC1-578EA3AC8C7D}"/>
              </a:ext>
            </a:extLst>
          </p:cNvPr>
          <p:cNvSpPr>
            <a:spLocks noGrp="1"/>
          </p:cNvSpPr>
          <p:nvPr>
            <p:ph type="subTitle" idx="1"/>
          </p:nvPr>
        </p:nvSpPr>
        <p:spPr>
          <a:xfrm>
            <a:off x="6749828" y="1892174"/>
            <a:ext cx="5125300" cy="3993121"/>
          </a:xfrm>
        </p:spPr>
        <p:txBody>
          <a:bodyPr/>
          <a:lstStyle/>
          <a:p>
            <a:r>
              <a:rPr lang="en-US" b="1" dirty="0">
                <a:solidFill>
                  <a:srgbClr val="FF0000"/>
                </a:solidFill>
              </a:rPr>
              <a:t>Paul Allen, Finance Director</a:t>
            </a:r>
          </a:p>
          <a:p>
            <a:pPr>
              <a:spcBef>
                <a:spcPts val="0"/>
              </a:spcBef>
            </a:pPr>
            <a:endParaRPr lang="en-US" sz="1800" b="1" dirty="0"/>
          </a:p>
          <a:p>
            <a:pPr>
              <a:spcBef>
                <a:spcPts val="0"/>
              </a:spcBef>
            </a:pPr>
            <a:r>
              <a:rPr lang="en-US" sz="1800" b="1" dirty="0"/>
              <a:t>Prior to the dealership life, Paul was a full-time pastor and broker. After retiring from both in 2008 and deciding he was too young to sit at home, he opted to put his people skills to use by giving car sales a try. In 2014 he became a Finance Manager, quickly moving up to the position of Finance Director for Mtn. View CDJR</a:t>
            </a:r>
            <a:r>
              <a:rPr lang="en-US" sz="1200" b="1" dirty="0"/>
              <a:t>.</a:t>
            </a:r>
          </a:p>
        </p:txBody>
      </p:sp>
      <p:grpSp>
        <p:nvGrpSpPr>
          <p:cNvPr id="6" name="Picture Placeholder 4" descr="Man in business attire">
            <a:extLst>
              <a:ext uri="{FF2B5EF4-FFF2-40B4-BE49-F238E27FC236}">
                <a16:creationId xmlns:a16="http://schemas.microsoft.com/office/drawing/2014/main" id="{442FEE87-5758-7786-4ED1-98B3F5EACBF7}"/>
              </a:ext>
            </a:extLst>
          </p:cNvPr>
          <p:cNvGrpSpPr/>
          <p:nvPr/>
        </p:nvGrpSpPr>
        <p:grpSpPr>
          <a:xfrm>
            <a:off x="1831416" y="1892174"/>
            <a:ext cx="2179269" cy="4227968"/>
            <a:chOff x="236966" y="1316864"/>
            <a:chExt cx="5928254" cy="14086269"/>
          </a:xfrm>
        </p:grpSpPr>
        <p:grpSp>
          <p:nvGrpSpPr>
            <p:cNvPr id="7" name="Picture Placeholder 4" descr="Man in business attire">
              <a:extLst>
                <a:ext uri="{FF2B5EF4-FFF2-40B4-BE49-F238E27FC236}">
                  <a16:creationId xmlns:a16="http://schemas.microsoft.com/office/drawing/2014/main" id="{5F4A61F6-25BE-9860-9CBB-FDD7B56CE03D}"/>
                </a:ext>
              </a:extLst>
            </p:cNvPr>
            <p:cNvGrpSpPr/>
            <p:nvPr/>
          </p:nvGrpSpPr>
          <p:grpSpPr>
            <a:xfrm>
              <a:off x="236966" y="3845676"/>
              <a:ext cx="5928254" cy="9735549"/>
              <a:chOff x="236966" y="3845676"/>
              <a:chExt cx="5928254" cy="9735549"/>
            </a:xfrm>
          </p:grpSpPr>
          <p:sp>
            <p:nvSpPr>
              <p:cNvPr id="8" name="Freeform: Shape 7">
                <a:extLst>
                  <a:ext uri="{FF2B5EF4-FFF2-40B4-BE49-F238E27FC236}">
                    <a16:creationId xmlns:a16="http://schemas.microsoft.com/office/drawing/2014/main" id="{56DFF1C2-0F22-4E09-871D-2C7069EDA2CD}"/>
                  </a:ext>
                </a:extLst>
              </p:cNvPr>
              <p:cNvSpPr/>
              <p:nvPr/>
            </p:nvSpPr>
            <p:spPr>
              <a:xfrm>
                <a:off x="279587" y="3932660"/>
                <a:ext cx="5822411" cy="5474655"/>
              </a:xfrm>
              <a:custGeom>
                <a:avLst/>
                <a:gdLst>
                  <a:gd name="connsiteX0" fmla="*/ 1884631 w 5822411"/>
                  <a:gd name="connsiteY0" fmla="*/ 0 h 5474655"/>
                  <a:gd name="connsiteX1" fmla="*/ 1944582 w 5822411"/>
                  <a:gd name="connsiteY1" fmla="*/ 307883 h 5474655"/>
                  <a:gd name="connsiteX2" fmla="*/ 1880619 w 5822411"/>
                  <a:gd name="connsiteY2" fmla="*/ 541769 h 5474655"/>
                  <a:gd name="connsiteX3" fmla="*/ 1812643 w 5822411"/>
                  <a:gd name="connsiteY3" fmla="*/ 477804 h 5474655"/>
                  <a:gd name="connsiteX4" fmla="*/ 1601579 w 5822411"/>
                  <a:gd name="connsiteY4" fmla="*/ 818580 h 5474655"/>
                  <a:gd name="connsiteX5" fmla="*/ 516723 w 5822411"/>
                  <a:gd name="connsiteY5" fmla="*/ 1258265 h 5474655"/>
                  <a:gd name="connsiteX6" fmla="*/ 9076 w 5822411"/>
                  <a:gd name="connsiteY6" fmla="*/ 2645721 h 5474655"/>
                  <a:gd name="connsiteX7" fmla="*/ 175353 w 5822411"/>
                  <a:gd name="connsiteY7" fmla="*/ 4172353 h 5474655"/>
                  <a:gd name="connsiteX8" fmla="*/ 489197 w 5822411"/>
                  <a:gd name="connsiteY8" fmla="*/ 4720141 h 5474655"/>
                  <a:gd name="connsiteX9" fmla="*/ 535198 w 5822411"/>
                  <a:gd name="connsiteY9" fmla="*/ 5375890 h 5474655"/>
                  <a:gd name="connsiteX10" fmla="*/ 4474185 w 5822411"/>
                  <a:gd name="connsiteY10" fmla="*/ 5368565 h 5474655"/>
                  <a:gd name="connsiteX11" fmla="*/ 4501571 w 5822411"/>
                  <a:gd name="connsiteY11" fmla="*/ 5328628 h 5474655"/>
                  <a:gd name="connsiteX12" fmla="*/ 4467000 w 5822411"/>
                  <a:gd name="connsiteY12" fmla="*/ 5134492 h 5474655"/>
                  <a:gd name="connsiteX13" fmla="*/ 5723497 w 5822411"/>
                  <a:gd name="connsiteY13" fmla="*/ 4709690 h 5474655"/>
                  <a:gd name="connsiteX14" fmla="*/ 5609007 w 5822411"/>
                  <a:gd name="connsiteY14" fmla="*/ 3284722 h 5474655"/>
                  <a:gd name="connsiteX15" fmla="*/ 5355114 w 5822411"/>
                  <a:gd name="connsiteY15" fmla="*/ 2684959 h 5474655"/>
                  <a:gd name="connsiteX16" fmla="*/ 4561475 w 5822411"/>
                  <a:gd name="connsiteY16" fmla="*/ 1265544 h 5474655"/>
                  <a:gd name="connsiteX17" fmla="*/ 3445968 w 5822411"/>
                  <a:gd name="connsiteY17" fmla="*/ 899668 h 5474655"/>
                  <a:gd name="connsiteX18" fmla="*/ 3336003 w 5822411"/>
                  <a:gd name="connsiteY18" fmla="*/ 719762 h 5474655"/>
                  <a:gd name="connsiteX19" fmla="*/ 3248060 w 5822411"/>
                  <a:gd name="connsiteY19" fmla="*/ 775749 h 5474655"/>
                  <a:gd name="connsiteX20" fmla="*/ 3306051 w 5822411"/>
                  <a:gd name="connsiteY20" fmla="*/ 381926 h 5474655"/>
                  <a:gd name="connsiteX21" fmla="*/ 1929279 w 5822411"/>
                  <a:gd name="connsiteY21" fmla="*/ 2333 h 5474655"/>
                  <a:gd name="connsiteX22" fmla="*/ 1884631 w 5822411"/>
                  <a:gd name="connsiteY22" fmla="*/ 0 h 5474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822411" h="5474655">
                    <a:moveTo>
                      <a:pt x="1884631" y="0"/>
                    </a:moveTo>
                    <a:cubicBezTo>
                      <a:pt x="1884631" y="0"/>
                      <a:pt x="1932592" y="177946"/>
                      <a:pt x="1944582" y="307883"/>
                    </a:cubicBezTo>
                    <a:cubicBezTo>
                      <a:pt x="1956572" y="437820"/>
                      <a:pt x="1888317" y="552454"/>
                      <a:pt x="1880619" y="541769"/>
                    </a:cubicBezTo>
                    <a:cubicBezTo>
                      <a:pt x="1860837" y="514289"/>
                      <a:pt x="1831118" y="468146"/>
                      <a:pt x="1812643" y="477804"/>
                    </a:cubicBezTo>
                    <a:cubicBezTo>
                      <a:pt x="1678605" y="548021"/>
                      <a:pt x="1604798" y="817786"/>
                      <a:pt x="1601579" y="818580"/>
                    </a:cubicBezTo>
                    <a:cubicBezTo>
                      <a:pt x="1538269" y="833696"/>
                      <a:pt x="770850" y="1013788"/>
                      <a:pt x="516723" y="1258265"/>
                    </a:cubicBezTo>
                    <a:cubicBezTo>
                      <a:pt x="247294" y="1517440"/>
                      <a:pt x="63709" y="1769708"/>
                      <a:pt x="9076" y="2645721"/>
                    </a:cubicBezTo>
                    <a:cubicBezTo>
                      <a:pt x="-24981" y="3191970"/>
                      <a:pt x="38189" y="3759447"/>
                      <a:pt x="175353" y="4172353"/>
                    </a:cubicBezTo>
                    <a:cubicBezTo>
                      <a:pt x="258164" y="4421589"/>
                      <a:pt x="380119" y="4605367"/>
                      <a:pt x="489197" y="4720141"/>
                    </a:cubicBezTo>
                    <a:lnTo>
                      <a:pt x="535198" y="5375890"/>
                    </a:lnTo>
                    <a:cubicBezTo>
                      <a:pt x="535198" y="5375890"/>
                      <a:pt x="3266908" y="5602918"/>
                      <a:pt x="4474185" y="5368565"/>
                    </a:cubicBezTo>
                    <a:cubicBezTo>
                      <a:pt x="4492707" y="5364973"/>
                      <a:pt x="4504883" y="5347197"/>
                      <a:pt x="4501571" y="5328628"/>
                    </a:cubicBezTo>
                    <a:lnTo>
                      <a:pt x="4467000" y="5134492"/>
                    </a:lnTo>
                    <a:cubicBezTo>
                      <a:pt x="4467000" y="5134492"/>
                      <a:pt x="5451082" y="5315937"/>
                      <a:pt x="5723497" y="4709690"/>
                    </a:cubicBezTo>
                    <a:cubicBezTo>
                      <a:pt x="5931949" y="4245789"/>
                      <a:pt x="5770665" y="3700520"/>
                      <a:pt x="5609007" y="3284722"/>
                    </a:cubicBezTo>
                    <a:cubicBezTo>
                      <a:pt x="5476882" y="2944880"/>
                      <a:pt x="5355114" y="2684959"/>
                      <a:pt x="5355114" y="2684959"/>
                    </a:cubicBezTo>
                    <a:cubicBezTo>
                      <a:pt x="5355114" y="2684959"/>
                      <a:pt x="4957758" y="1704437"/>
                      <a:pt x="4561475" y="1265544"/>
                    </a:cubicBezTo>
                    <a:cubicBezTo>
                      <a:pt x="4382229" y="1067023"/>
                      <a:pt x="3857273" y="994612"/>
                      <a:pt x="3445968" y="899668"/>
                    </a:cubicBezTo>
                    <a:cubicBezTo>
                      <a:pt x="3403326" y="889823"/>
                      <a:pt x="3380185" y="727740"/>
                      <a:pt x="3336003" y="719762"/>
                    </a:cubicBezTo>
                    <a:cubicBezTo>
                      <a:pt x="3336003" y="719762"/>
                      <a:pt x="3266675" y="820772"/>
                      <a:pt x="3248060" y="775749"/>
                    </a:cubicBezTo>
                    <a:cubicBezTo>
                      <a:pt x="3216522" y="699560"/>
                      <a:pt x="3266068" y="595844"/>
                      <a:pt x="3306051" y="381926"/>
                    </a:cubicBezTo>
                    <a:cubicBezTo>
                      <a:pt x="3370948" y="34665"/>
                      <a:pt x="1929279" y="2333"/>
                      <a:pt x="1929279" y="2333"/>
                    </a:cubicBezTo>
                    <a:lnTo>
                      <a:pt x="1884631" y="0"/>
                    </a:lnTo>
                    <a:close/>
                  </a:path>
                </a:pathLst>
              </a:custGeom>
              <a:solidFill>
                <a:srgbClr val="FFFFFF"/>
              </a:solidFill>
              <a:ln w="46652" cap="flat">
                <a:noFill/>
                <a:prstDash val="solid"/>
                <a:miter/>
              </a:ln>
            </p:spPr>
            <p:txBody>
              <a:bodyPr rtlCol="0" anchor="ctr"/>
              <a:lstStyle/>
              <a:p>
                <a:endParaRPr lang="en-US"/>
              </a:p>
            </p:txBody>
          </p:sp>
          <p:grpSp>
            <p:nvGrpSpPr>
              <p:cNvPr id="9" name="Picture Placeholder 4" descr="Man in business attire">
                <a:extLst>
                  <a:ext uri="{FF2B5EF4-FFF2-40B4-BE49-F238E27FC236}">
                    <a16:creationId xmlns:a16="http://schemas.microsoft.com/office/drawing/2014/main" id="{AA85C93A-F16E-1D6C-ABFD-F0CB1D72EE9E}"/>
                  </a:ext>
                </a:extLst>
              </p:cNvPr>
              <p:cNvGrpSpPr/>
              <p:nvPr/>
            </p:nvGrpSpPr>
            <p:grpSpPr>
              <a:xfrm>
                <a:off x="2761824" y="5151905"/>
                <a:ext cx="1022648" cy="7405164"/>
                <a:chOff x="2761824" y="5151905"/>
                <a:chExt cx="1022648" cy="7405164"/>
              </a:xfrm>
              <a:solidFill>
                <a:srgbClr val="FFFFFF"/>
              </a:solidFill>
            </p:grpSpPr>
            <p:sp>
              <p:nvSpPr>
                <p:cNvPr id="10" name="Freeform: Shape 9">
                  <a:extLst>
                    <a:ext uri="{FF2B5EF4-FFF2-40B4-BE49-F238E27FC236}">
                      <a16:creationId xmlns:a16="http://schemas.microsoft.com/office/drawing/2014/main" id="{24C8D64B-B8AC-C511-9C10-0BD0548F8C7C}"/>
                    </a:ext>
                  </a:extLst>
                </p:cNvPr>
                <p:cNvSpPr/>
                <p:nvPr/>
              </p:nvSpPr>
              <p:spPr>
                <a:xfrm>
                  <a:off x="3043862" y="7290135"/>
                  <a:ext cx="504797" cy="470513"/>
                </a:xfrm>
                <a:custGeom>
                  <a:avLst/>
                  <a:gdLst>
                    <a:gd name="connsiteX0" fmla="*/ 491762 w 504797"/>
                    <a:gd name="connsiteY0" fmla="*/ 388021 h 470513"/>
                    <a:gd name="connsiteX1" fmla="*/ 82836 w 504797"/>
                    <a:gd name="connsiteY1" fmla="*/ 10574 h 470513"/>
                    <a:gd name="connsiteX2" fmla="*/ 20039 w 504797"/>
                    <a:gd name="connsiteY2" fmla="*/ 159827 h 470513"/>
                    <a:gd name="connsiteX3" fmla="*/ 491 w 504797"/>
                    <a:gd name="connsiteY3" fmla="*/ 429452 h 470513"/>
                    <a:gd name="connsiteX4" fmla="*/ 32263 w 504797"/>
                    <a:gd name="connsiteY4" fmla="*/ 468502 h 470513"/>
                    <a:gd name="connsiteX5" fmla="*/ 474967 w 504797"/>
                    <a:gd name="connsiteY5" fmla="*/ 448394 h 470513"/>
                    <a:gd name="connsiteX6" fmla="*/ 491762 w 504797"/>
                    <a:gd name="connsiteY6" fmla="*/ 388021 h 470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4797" h="470513">
                      <a:moveTo>
                        <a:pt x="491762" y="388021"/>
                      </a:moveTo>
                      <a:cubicBezTo>
                        <a:pt x="360757" y="287804"/>
                        <a:pt x="230777" y="167851"/>
                        <a:pt x="82836" y="10574"/>
                      </a:cubicBezTo>
                      <a:cubicBezTo>
                        <a:pt x="-1422" y="-42101"/>
                        <a:pt x="28157" y="116950"/>
                        <a:pt x="20039" y="159827"/>
                      </a:cubicBezTo>
                      <a:cubicBezTo>
                        <a:pt x="17333" y="249360"/>
                        <a:pt x="14487" y="341925"/>
                        <a:pt x="491" y="429452"/>
                      </a:cubicBezTo>
                      <a:cubicBezTo>
                        <a:pt x="-3008" y="448674"/>
                        <a:pt x="12668" y="468036"/>
                        <a:pt x="32263" y="468502"/>
                      </a:cubicBezTo>
                      <a:cubicBezTo>
                        <a:pt x="180530" y="474475"/>
                        <a:pt x="301226" y="466963"/>
                        <a:pt x="474967" y="448394"/>
                      </a:cubicBezTo>
                      <a:cubicBezTo>
                        <a:pt x="504359" y="446015"/>
                        <a:pt x="515883" y="405191"/>
                        <a:pt x="491762" y="388021"/>
                      </a:cubicBezTo>
                      <a:close/>
                    </a:path>
                  </a:pathLst>
                </a:custGeom>
                <a:solidFill>
                  <a:srgbClr val="FFFFFF"/>
                </a:solidFill>
                <a:ln w="46652"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F2B5EDA3-C65F-18E6-2B4E-8BF98A30A969}"/>
                    </a:ext>
                  </a:extLst>
                </p:cNvPr>
                <p:cNvSpPr/>
                <p:nvPr/>
              </p:nvSpPr>
              <p:spPr>
                <a:xfrm>
                  <a:off x="3020974" y="5835514"/>
                  <a:ext cx="707738" cy="1465077"/>
                </a:xfrm>
                <a:custGeom>
                  <a:avLst/>
                  <a:gdLst>
                    <a:gd name="connsiteX0" fmla="*/ 707100 w 707738"/>
                    <a:gd name="connsiteY0" fmla="*/ 1426097 h 1465077"/>
                    <a:gd name="connsiteX1" fmla="*/ 598722 w 707738"/>
                    <a:gd name="connsiteY1" fmla="*/ 836459 h 1465077"/>
                    <a:gd name="connsiteX2" fmla="*/ 64296 w 707738"/>
                    <a:gd name="connsiteY2" fmla="*/ 19419 h 1465077"/>
                    <a:gd name="connsiteX3" fmla="*/ 24453 w 707738"/>
                    <a:gd name="connsiteY3" fmla="*/ 1316 h 1465077"/>
                    <a:gd name="connsiteX4" fmla="*/ 239 w 707738"/>
                    <a:gd name="connsiteY4" fmla="*/ 37755 h 1465077"/>
                    <a:gd name="connsiteX5" fmla="*/ 46660 w 707738"/>
                    <a:gd name="connsiteY5" fmla="*/ 642883 h 1465077"/>
                    <a:gd name="connsiteX6" fmla="*/ 345902 w 707738"/>
                    <a:gd name="connsiteY6" fmla="*/ 1084482 h 1465077"/>
                    <a:gd name="connsiteX7" fmla="*/ 646730 w 707738"/>
                    <a:gd name="connsiteY7" fmla="*/ 1451665 h 1465077"/>
                    <a:gd name="connsiteX8" fmla="*/ 707100 w 707738"/>
                    <a:gd name="connsiteY8" fmla="*/ 1426097 h 1465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7738" h="1465077">
                      <a:moveTo>
                        <a:pt x="707100" y="1426097"/>
                      </a:moveTo>
                      <a:cubicBezTo>
                        <a:pt x="666604" y="1230935"/>
                        <a:pt x="652655" y="1025602"/>
                        <a:pt x="598722" y="836459"/>
                      </a:cubicBezTo>
                      <a:cubicBezTo>
                        <a:pt x="419616" y="566600"/>
                        <a:pt x="205845" y="314845"/>
                        <a:pt x="64296" y="19419"/>
                      </a:cubicBezTo>
                      <a:cubicBezTo>
                        <a:pt x="57251" y="4396"/>
                        <a:pt x="40362" y="-3256"/>
                        <a:pt x="24453" y="1316"/>
                      </a:cubicBezTo>
                      <a:cubicBezTo>
                        <a:pt x="8544" y="5889"/>
                        <a:pt x="-1720" y="21332"/>
                        <a:pt x="239" y="37755"/>
                      </a:cubicBezTo>
                      <a:cubicBezTo>
                        <a:pt x="22727" y="225965"/>
                        <a:pt x="37936" y="423926"/>
                        <a:pt x="46660" y="642883"/>
                      </a:cubicBezTo>
                      <a:cubicBezTo>
                        <a:pt x="125366" y="798341"/>
                        <a:pt x="237943" y="942135"/>
                        <a:pt x="345902" y="1084482"/>
                      </a:cubicBezTo>
                      <a:cubicBezTo>
                        <a:pt x="444436" y="1208867"/>
                        <a:pt x="552068" y="1324294"/>
                        <a:pt x="646730" y="1451665"/>
                      </a:cubicBezTo>
                      <a:cubicBezTo>
                        <a:pt x="666418" y="1479798"/>
                        <a:pt x="713772" y="1460016"/>
                        <a:pt x="707100" y="1426097"/>
                      </a:cubicBezTo>
                      <a:close/>
                    </a:path>
                  </a:pathLst>
                </a:custGeom>
                <a:solidFill>
                  <a:srgbClr val="FFFFFF"/>
                </a:solidFill>
                <a:ln w="46652"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76579E8A-7F3A-128E-AE4A-BC818E7B800D}"/>
                    </a:ext>
                  </a:extLst>
                </p:cNvPr>
                <p:cNvSpPr/>
                <p:nvPr/>
              </p:nvSpPr>
              <p:spPr>
                <a:xfrm>
                  <a:off x="2761824" y="5151905"/>
                  <a:ext cx="647836" cy="529841"/>
                </a:xfrm>
                <a:custGeom>
                  <a:avLst/>
                  <a:gdLst>
                    <a:gd name="connsiteX0" fmla="*/ 276510 w 647836"/>
                    <a:gd name="connsiteY0" fmla="*/ 529841 h 529841"/>
                    <a:gd name="connsiteX1" fmla="*/ 301097 w 647836"/>
                    <a:gd name="connsiteY1" fmla="*/ 519203 h 529841"/>
                    <a:gd name="connsiteX2" fmla="*/ 515288 w 647836"/>
                    <a:gd name="connsiteY2" fmla="*/ 473060 h 529841"/>
                    <a:gd name="connsiteX3" fmla="*/ 544167 w 647836"/>
                    <a:gd name="connsiteY3" fmla="*/ 416887 h 529841"/>
                    <a:gd name="connsiteX4" fmla="*/ 548039 w 647836"/>
                    <a:gd name="connsiteY4" fmla="*/ 388007 h 529841"/>
                    <a:gd name="connsiteX5" fmla="*/ 549346 w 647836"/>
                    <a:gd name="connsiteY5" fmla="*/ 344710 h 529841"/>
                    <a:gd name="connsiteX6" fmla="*/ 600339 w 647836"/>
                    <a:gd name="connsiteY6" fmla="*/ 203762 h 529841"/>
                    <a:gd name="connsiteX7" fmla="*/ 589095 w 647836"/>
                    <a:gd name="connsiteY7" fmla="*/ 575 h 529841"/>
                    <a:gd name="connsiteX8" fmla="*/ 456410 w 647836"/>
                    <a:gd name="connsiteY8" fmla="*/ 62068 h 529841"/>
                    <a:gd name="connsiteX9" fmla="*/ 345466 w 647836"/>
                    <a:gd name="connsiteY9" fmla="*/ 124307 h 529841"/>
                    <a:gd name="connsiteX10" fmla="*/ 326291 w 647836"/>
                    <a:gd name="connsiteY10" fmla="*/ 130279 h 529841"/>
                    <a:gd name="connsiteX11" fmla="*/ 285142 w 647836"/>
                    <a:gd name="connsiteY11" fmla="*/ 126873 h 529841"/>
                    <a:gd name="connsiteX12" fmla="*/ 125770 w 647836"/>
                    <a:gd name="connsiteY12" fmla="*/ 9160 h 529841"/>
                    <a:gd name="connsiteX13" fmla="*/ 4655 w 647836"/>
                    <a:gd name="connsiteY13" fmla="*/ 140497 h 529841"/>
                    <a:gd name="connsiteX14" fmla="*/ 148304 w 647836"/>
                    <a:gd name="connsiteY14" fmla="*/ 348442 h 529841"/>
                    <a:gd name="connsiteX15" fmla="*/ 253277 w 647836"/>
                    <a:gd name="connsiteY15" fmla="*/ 509639 h 529841"/>
                    <a:gd name="connsiteX16" fmla="*/ 276510 w 647836"/>
                    <a:gd name="connsiteY16" fmla="*/ 529841 h 529841"/>
                    <a:gd name="connsiteX17" fmla="*/ 587043 w 647836"/>
                    <a:gd name="connsiteY17" fmla="*/ 19938 h 529841"/>
                    <a:gd name="connsiteX18" fmla="*/ 587043 w 647836"/>
                    <a:gd name="connsiteY18" fmla="*/ 19938 h 529841"/>
                    <a:gd name="connsiteX19" fmla="*/ 587043 w 647836"/>
                    <a:gd name="connsiteY19" fmla="*/ 19938 h 529841"/>
                    <a:gd name="connsiteX20" fmla="*/ 587043 w 647836"/>
                    <a:gd name="connsiteY20" fmla="*/ 19938 h 529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47836" h="529841">
                      <a:moveTo>
                        <a:pt x="276510" y="529841"/>
                      </a:moveTo>
                      <a:cubicBezTo>
                        <a:pt x="285702" y="529841"/>
                        <a:pt x="294659" y="526062"/>
                        <a:pt x="301097" y="519203"/>
                      </a:cubicBezTo>
                      <a:cubicBezTo>
                        <a:pt x="362868" y="453325"/>
                        <a:pt x="451651" y="467602"/>
                        <a:pt x="515288" y="473060"/>
                      </a:cubicBezTo>
                      <a:cubicBezTo>
                        <a:pt x="552705" y="472967"/>
                        <a:pt x="555644" y="442734"/>
                        <a:pt x="544167" y="416887"/>
                      </a:cubicBezTo>
                      <a:cubicBezTo>
                        <a:pt x="539922" y="407322"/>
                        <a:pt x="541135" y="395845"/>
                        <a:pt x="548039" y="388007"/>
                      </a:cubicBezTo>
                      <a:cubicBezTo>
                        <a:pt x="556111" y="378862"/>
                        <a:pt x="556531" y="360526"/>
                        <a:pt x="549346" y="344710"/>
                      </a:cubicBezTo>
                      <a:cubicBezTo>
                        <a:pt x="524712" y="285317"/>
                        <a:pt x="545054" y="257277"/>
                        <a:pt x="600339" y="203762"/>
                      </a:cubicBezTo>
                      <a:cubicBezTo>
                        <a:pt x="671254" y="142083"/>
                        <a:pt x="658843" y="-2037"/>
                        <a:pt x="589095" y="575"/>
                      </a:cubicBezTo>
                      <a:cubicBezTo>
                        <a:pt x="535489" y="-5350"/>
                        <a:pt x="496719" y="35847"/>
                        <a:pt x="456410" y="62068"/>
                      </a:cubicBezTo>
                      <a:cubicBezTo>
                        <a:pt x="422212" y="86422"/>
                        <a:pt x="384516" y="116142"/>
                        <a:pt x="345466" y="124307"/>
                      </a:cubicBezTo>
                      <a:cubicBezTo>
                        <a:pt x="338747" y="125613"/>
                        <a:pt x="331889" y="127386"/>
                        <a:pt x="326291" y="130279"/>
                      </a:cubicBezTo>
                      <a:cubicBezTo>
                        <a:pt x="312854" y="137184"/>
                        <a:pt x="296759" y="136578"/>
                        <a:pt x="285142" y="126873"/>
                      </a:cubicBezTo>
                      <a:cubicBezTo>
                        <a:pt x="190293" y="47651"/>
                        <a:pt x="157495" y="4261"/>
                        <a:pt x="125770" y="9160"/>
                      </a:cubicBezTo>
                      <a:cubicBezTo>
                        <a:pt x="98104" y="13452"/>
                        <a:pt x="71231" y="54463"/>
                        <a:pt x="4655" y="140497"/>
                      </a:cubicBezTo>
                      <a:cubicBezTo>
                        <a:pt x="-28376" y="184073"/>
                        <a:pt x="124370" y="301506"/>
                        <a:pt x="148304" y="348442"/>
                      </a:cubicBezTo>
                      <a:cubicBezTo>
                        <a:pt x="189173" y="402563"/>
                        <a:pt x="234102" y="448146"/>
                        <a:pt x="253277" y="509639"/>
                      </a:cubicBezTo>
                      <a:cubicBezTo>
                        <a:pt x="257522" y="523496"/>
                        <a:pt x="262001" y="529934"/>
                        <a:pt x="276510" y="529841"/>
                      </a:cubicBezTo>
                      <a:close/>
                      <a:moveTo>
                        <a:pt x="587043" y="19938"/>
                      </a:moveTo>
                      <a:lnTo>
                        <a:pt x="587043" y="19938"/>
                      </a:lnTo>
                      <a:lnTo>
                        <a:pt x="587043" y="19938"/>
                      </a:lnTo>
                      <a:lnTo>
                        <a:pt x="587043" y="19938"/>
                      </a:lnTo>
                      <a:close/>
                    </a:path>
                  </a:pathLst>
                </a:custGeom>
                <a:solidFill>
                  <a:srgbClr val="FFFFFF"/>
                </a:solidFill>
                <a:ln w="46652"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CEF12525-0CD6-7ACD-6332-F0D333D4F512}"/>
                    </a:ext>
                  </a:extLst>
                </p:cNvPr>
                <p:cNvSpPr/>
                <p:nvPr/>
              </p:nvSpPr>
              <p:spPr>
                <a:xfrm>
                  <a:off x="2974285" y="8792930"/>
                  <a:ext cx="810188" cy="663153"/>
                </a:xfrm>
                <a:custGeom>
                  <a:avLst/>
                  <a:gdLst>
                    <a:gd name="connsiteX0" fmla="*/ 807068 w 810188"/>
                    <a:gd name="connsiteY0" fmla="*/ 150257 h 663153"/>
                    <a:gd name="connsiteX1" fmla="*/ 784768 w 810188"/>
                    <a:gd name="connsiteY1" fmla="*/ 133601 h 663153"/>
                    <a:gd name="connsiteX2" fmla="*/ 394596 w 810188"/>
                    <a:gd name="connsiteY2" fmla="*/ 24099 h 663153"/>
                    <a:gd name="connsiteX3" fmla="*/ 346123 w 810188"/>
                    <a:gd name="connsiteY3" fmla="*/ 2544 h 663153"/>
                    <a:gd name="connsiteX4" fmla="*/ 23554 w 810188"/>
                    <a:gd name="connsiteY4" fmla="*/ 114145 h 663153"/>
                    <a:gd name="connsiteX5" fmla="*/ 460 w 810188"/>
                    <a:gd name="connsiteY5" fmla="*/ 151796 h 663153"/>
                    <a:gd name="connsiteX6" fmla="*/ 184932 w 810188"/>
                    <a:gd name="connsiteY6" fmla="*/ 512821 h 663153"/>
                    <a:gd name="connsiteX7" fmla="*/ 637853 w 810188"/>
                    <a:gd name="connsiteY7" fmla="*/ 526538 h 663153"/>
                    <a:gd name="connsiteX8" fmla="*/ 807955 w 810188"/>
                    <a:gd name="connsiteY8" fmla="*/ 316446 h 663153"/>
                    <a:gd name="connsiteX9" fmla="*/ 807068 w 810188"/>
                    <a:gd name="connsiteY9" fmla="*/ 150257 h 663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10188" h="663153">
                      <a:moveTo>
                        <a:pt x="807068" y="150257"/>
                      </a:moveTo>
                      <a:cubicBezTo>
                        <a:pt x="802356" y="141766"/>
                        <a:pt x="794238" y="135701"/>
                        <a:pt x="784768" y="133601"/>
                      </a:cubicBezTo>
                      <a:cubicBezTo>
                        <a:pt x="642051" y="102388"/>
                        <a:pt x="514499" y="66603"/>
                        <a:pt x="394596" y="24099"/>
                      </a:cubicBezTo>
                      <a:cubicBezTo>
                        <a:pt x="380507" y="10849"/>
                        <a:pt x="368517" y="-6600"/>
                        <a:pt x="346123" y="2544"/>
                      </a:cubicBezTo>
                      <a:cubicBezTo>
                        <a:pt x="232146" y="45048"/>
                        <a:pt x="126614" y="81533"/>
                        <a:pt x="23554" y="114145"/>
                      </a:cubicBezTo>
                      <a:cubicBezTo>
                        <a:pt x="7551" y="119231"/>
                        <a:pt x="-2293" y="135281"/>
                        <a:pt x="460" y="151796"/>
                      </a:cubicBezTo>
                      <a:cubicBezTo>
                        <a:pt x="11237" y="427067"/>
                        <a:pt x="-39756" y="342713"/>
                        <a:pt x="184932" y="512821"/>
                      </a:cubicBezTo>
                      <a:cubicBezTo>
                        <a:pt x="370243" y="655728"/>
                        <a:pt x="465978" y="757625"/>
                        <a:pt x="637853" y="526538"/>
                      </a:cubicBezTo>
                      <a:cubicBezTo>
                        <a:pt x="703029" y="449882"/>
                        <a:pt x="772731" y="392588"/>
                        <a:pt x="807955" y="316446"/>
                      </a:cubicBezTo>
                      <a:cubicBezTo>
                        <a:pt x="805482" y="262045"/>
                        <a:pt x="814766" y="203398"/>
                        <a:pt x="807068" y="150257"/>
                      </a:cubicBezTo>
                      <a:close/>
                    </a:path>
                  </a:pathLst>
                </a:custGeom>
                <a:solidFill>
                  <a:srgbClr val="FFFFFF"/>
                </a:solidFill>
                <a:ln w="46652" cap="flat">
                  <a:noFill/>
                  <a:prstDash val="solid"/>
                  <a:miter/>
                </a:ln>
              </p:spPr>
              <p:txBody>
                <a:bodyPr rtlCol="0" anchor="ctr"/>
                <a:lstStyle/>
                <a:p>
                  <a:endParaRPr lang="en-US"/>
                </a:p>
              </p:txBody>
            </p:sp>
          </p:grpSp>
          <p:grpSp>
            <p:nvGrpSpPr>
              <p:cNvPr id="17" name="Picture Placeholder 4" descr="Man in business attire">
                <a:extLst>
                  <a:ext uri="{FF2B5EF4-FFF2-40B4-BE49-F238E27FC236}">
                    <a16:creationId xmlns:a16="http://schemas.microsoft.com/office/drawing/2014/main" id="{1B1A5FA1-6E8A-BBED-D8BD-3A05107CF9F8}"/>
                  </a:ext>
                </a:extLst>
              </p:cNvPr>
              <p:cNvGrpSpPr/>
              <p:nvPr/>
            </p:nvGrpSpPr>
            <p:grpSpPr>
              <a:xfrm>
                <a:off x="2606051" y="5018204"/>
                <a:ext cx="1169607" cy="4655293"/>
                <a:chOff x="2606051" y="5018204"/>
                <a:chExt cx="1169607" cy="4655293"/>
              </a:xfrm>
              <a:solidFill>
                <a:srgbClr val="FFFFFF"/>
              </a:solidFill>
            </p:grpSpPr>
            <p:sp>
              <p:nvSpPr>
                <p:cNvPr id="18" name="Freeform: Shape 17">
                  <a:extLst>
                    <a:ext uri="{FF2B5EF4-FFF2-40B4-BE49-F238E27FC236}">
                      <a16:creationId xmlns:a16="http://schemas.microsoft.com/office/drawing/2014/main" id="{7BD692E2-B0C5-EABB-6347-9563E0AEF90B}"/>
                    </a:ext>
                  </a:extLst>
                </p:cNvPr>
                <p:cNvSpPr/>
                <p:nvPr/>
              </p:nvSpPr>
              <p:spPr>
                <a:xfrm>
                  <a:off x="3070732" y="6555860"/>
                  <a:ext cx="704926" cy="1168187"/>
                </a:xfrm>
                <a:custGeom>
                  <a:avLst/>
                  <a:gdLst>
                    <a:gd name="connsiteX0" fmla="*/ 282380 w 704926"/>
                    <a:gd name="connsiteY0" fmla="*/ 354105 h 1168187"/>
                    <a:gd name="connsiteX1" fmla="*/ 65064 w 704926"/>
                    <a:gd name="connsiteY1" fmla="*/ 19348 h 1168187"/>
                    <a:gd name="connsiteX2" fmla="*/ 26667 w 704926"/>
                    <a:gd name="connsiteY2" fmla="*/ 919 h 1168187"/>
                    <a:gd name="connsiteX3" fmla="*/ 821 w 704926"/>
                    <a:gd name="connsiteY3" fmla="*/ 34745 h 1168187"/>
                    <a:gd name="connsiteX4" fmla="*/ 14070 w 704926"/>
                    <a:gd name="connsiteY4" fmla="*/ 739297 h 1168187"/>
                    <a:gd name="connsiteX5" fmla="*/ 544531 w 704926"/>
                    <a:gd name="connsiteY5" fmla="*/ 1164706 h 1168187"/>
                    <a:gd name="connsiteX6" fmla="*/ 676190 w 704926"/>
                    <a:gd name="connsiteY6" fmla="*/ 1154022 h 1168187"/>
                    <a:gd name="connsiteX7" fmla="*/ 704743 w 704926"/>
                    <a:gd name="connsiteY7" fmla="*/ 1117117 h 1168187"/>
                    <a:gd name="connsiteX8" fmla="*/ 679503 w 704926"/>
                    <a:gd name="connsiteY8" fmla="*/ 849965 h 1168187"/>
                    <a:gd name="connsiteX9" fmla="*/ 282380 w 704926"/>
                    <a:gd name="connsiteY9" fmla="*/ 354105 h 1168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4926" h="1168187">
                      <a:moveTo>
                        <a:pt x="282380" y="354105"/>
                      </a:moveTo>
                      <a:cubicBezTo>
                        <a:pt x="203581" y="252395"/>
                        <a:pt x="122729" y="141447"/>
                        <a:pt x="65064" y="19348"/>
                      </a:cubicBezTo>
                      <a:cubicBezTo>
                        <a:pt x="58252" y="4885"/>
                        <a:pt x="42203" y="-2767"/>
                        <a:pt x="26667" y="919"/>
                      </a:cubicBezTo>
                      <a:cubicBezTo>
                        <a:pt x="11131" y="4652"/>
                        <a:pt x="354" y="18742"/>
                        <a:pt x="821" y="34745"/>
                      </a:cubicBezTo>
                      <a:cubicBezTo>
                        <a:pt x="21768" y="265505"/>
                        <a:pt x="-20267" y="523559"/>
                        <a:pt x="14070" y="739297"/>
                      </a:cubicBezTo>
                      <a:cubicBezTo>
                        <a:pt x="200175" y="870587"/>
                        <a:pt x="345737" y="1047646"/>
                        <a:pt x="544531" y="1164706"/>
                      </a:cubicBezTo>
                      <a:cubicBezTo>
                        <a:pt x="586893" y="1176184"/>
                        <a:pt x="636114" y="1155748"/>
                        <a:pt x="676190" y="1154022"/>
                      </a:cubicBezTo>
                      <a:cubicBezTo>
                        <a:pt x="694059" y="1151316"/>
                        <a:pt x="706609" y="1135080"/>
                        <a:pt x="704743" y="1117117"/>
                      </a:cubicBezTo>
                      <a:cubicBezTo>
                        <a:pt x="695318" y="1027585"/>
                        <a:pt x="691306" y="939871"/>
                        <a:pt x="679503" y="849965"/>
                      </a:cubicBezTo>
                      <a:cubicBezTo>
                        <a:pt x="550083" y="687369"/>
                        <a:pt x="409700" y="521740"/>
                        <a:pt x="282380" y="354105"/>
                      </a:cubicBezTo>
                      <a:close/>
                    </a:path>
                  </a:pathLst>
                </a:custGeom>
                <a:solidFill>
                  <a:srgbClr val="FFFFFF"/>
                </a:solidFill>
                <a:ln w="46652"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64C31E5B-A3AD-B214-36F3-AD9EC1A50FD0}"/>
                    </a:ext>
                  </a:extLst>
                </p:cNvPr>
                <p:cNvSpPr/>
                <p:nvPr/>
              </p:nvSpPr>
              <p:spPr>
                <a:xfrm>
                  <a:off x="3011706" y="5606167"/>
                  <a:ext cx="590099" cy="943579"/>
                </a:xfrm>
                <a:custGeom>
                  <a:avLst/>
                  <a:gdLst>
                    <a:gd name="connsiteX0" fmla="*/ 39413 w 590099"/>
                    <a:gd name="connsiteY0" fmla="*/ 179482 h 943579"/>
                    <a:gd name="connsiteX1" fmla="*/ 402384 w 590099"/>
                    <a:gd name="connsiteY1" fmla="*/ 755264 h 943579"/>
                    <a:gd name="connsiteX2" fmla="*/ 528491 w 590099"/>
                    <a:gd name="connsiteY2" fmla="*/ 929384 h 943579"/>
                    <a:gd name="connsiteX3" fmla="*/ 589375 w 590099"/>
                    <a:gd name="connsiteY3" fmla="*/ 904190 h 943579"/>
                    <a:gd name="connsiteX4" fmla="*/ 385635 w 590099"/>
                    <a:gd name="connsiteY4" fmla="*/ 184334 h 943579"/>
                    <a:gd name="connsiteX5" fmla="*/ 353024 w 590099"/>
                    <a:gd name="connsiteY5" fmla="*/ 72780 h 943579"/>
                    <a:gd name="connsiteX6" fmla="*/ 295032 w 590099"/>
                    <a:gd name="connsiteY6" fmla="*/ 13807 h 943579"/>
                    <a:gd name="connsiteX7" fmla="*/ 21171 w 590099"/>
                    <a:gd name="connsiteY7" fmla="*/ 76792 h 943579"/>
                    <a:gd name="connsiteX8" fmla="*/ 39413 w 590099"/>
                    <a:gd name="connsiteY8" fmla="*/ 179482 h 943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0099" h="943579">
                      <a:moveTo>
                        <a:pt x="39413" y="179482"/>
                      </a:moveTo>
                      <a:cubicBezTo>
                        <a:pt x="130809" y="385982"/>
                        <a:pt x="269932" y="576431"/>
                        <a:pt x="402384" y="755264"/>
                      </a:cubicBezTo>
                      <a:cubicBezTo>
                        <a:pt x="444466" y="812371"/>
                        <a:pt x="487808" y="870877"/>
                        <a:pt x="528491" y="929384"/>
                      </a:cubicBezTo>
                      <a:cubicBezTo>
                        <a:pt x="547806" y="958730"/>
                        <a:pt x="596606" y="938762"/>
                        <a:pt x="589375" y="904190"/>
                      </a:cubicBezTo>
                      <a:cubicBezTo>
                        <a:pt x="551212" y="667130"/>
                        <a:pt x="465181" y="416028"/>
                        <a:pt x="385635" y="184334"/>
                      </a:cubicBezTo>
                      <a:cubicBezTo>
                        <a:pt x="373365" y="147196"/>
                        <a:pt x="342340" y="105533"/>
                        <a:pt x="353024" y="72780"/>
                      </a:cubicBezTo>
                      <a:cubicBezTo>
                        <a:pt x="364081" y="30743"/>
                        <a:pt x="324098" y="24678"/>
                        <a:pt x="295032" y="13807"/>
                      </a:cubicBezTo>
                      <a:cubicBezTo>
                        <a:pt x="197571" y="-30656"/>
                        <a:pt x="108088" y="43620"/>
                        <a:pt x="21171" y="76792"/>
                      </a:cubicBezTo>
                      <a:cubicBezTo>
                        <a:pt x="-31362" y="103573"/>
                        <a:pt x="29149" y="142717"/>
                        <a:pt x="39413" y="179482"/>
                      </a:cubicBezTo>
                      <a:close/>
                    </a:path>
                  </a:pathLst>
                </a:custGeom>
                <a:solidFill>
                  <a:srgbClr val="FFFFFF"/>
                </a:solidFill>
                <a:ln w="46652"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1D9790DF-5B7A-0B28-E8C1-7CE117B8DDF9}"/>
                    </a:ext>
                  </a:extLst>
                </p:cNvPr>
                <p:cNvSpPr/>
                <p:nvPr/>
              </p:nvSpPr>
              <p:spPr>
                <a:xfrm>
                  <a:off x="3316974" y="5030242"/>
                  <a:ext cx="187405" cy="254380"/>
                </a:xfrm>
                <a:custGeom>
                  <a:avLst/>
                  <a:gdLst>
                    <a:gd name="connsiteX0" fmla="*/ 31520 w 187405"/>
                    <a:gd name="connsiteY0" fmla="*/ 132830 h 254380"/>
                    <a:gd name="connsiteX1" fmla="*/ 92404 w 187405"/>
                    <a:gd name="connsiteY1" fmla="*/ 251289 h 254380"/>
                    <a:gd name="connsiteX2" fmla="*/ 186133 w 187405"/>
                    <a:gd name="connsiteY2" fmla="*/ 133296 h 254380"/>
                    <a:gd name="connsiteX3" fmla="*/ 101921 w 187405"/>
                    <a:gd name="connsiteY3" fmla="*/ 0 h 254380"/>
                    <a:gd name="connsiteX4" fmla="*/ 43043 w 187405"/>
                    <a:gd name="connsiteY4" fmla="*/ 48942 h 254380"/>
                    <a:gd name="connsiteX5" fmla="*/ 31520 w 187405"/>
                    <a:gd name="connsiteY5" fmla="*/ 132830 h 25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7405" h="254380">
                      <a:moveTo>
                        <a:pt x="31520" y="132830"/>
                      </a:moveTo>
                      <a:cubicBezTo>
                        <a:pt x="106447" y="134696"/>
                        <a:pt x="57459" y="224882"/>
                        <a:pt x="92404" y="251289"/>
                      </a:cubicBezTo>
                      <a:cubicBezTo>
                        <a:pt x="138591" y="272658"/>
                        <a:pt x="196770" y="177806"/>
                        <a:pt x="186133" y="133296"/>
                      </a:cubicBezTo>
                      <a:cubicBezTo>
                        <a:pt x="164578" y="102690"/>
                        <a:pt x="138731" y="233"/>
                        <a:pt x="101921" y="0"/>
                      </a:cubicBezTo>
                      <a:cubicBezTo>
                        <a:pt x="72902" y="2193"/>
                        <a:pt x="69356" y="34899"/>
                        <a:pt x="43043" y="48942"/>
                      </a:cubicBezTo>
                      <a:cubicBezTo>
                        <a:pt x="11925" y="66438"/>
                        <a:pt x="-29831" y="126018"/>
                        <a:pt x="31520" y="132830"/>
                      </a:cubicBezTo>
                      <a:close/>
                    </a:path>
                  </a:pathLst>
                </a:custGeom>
                <a:solidFill>
                  <a:srgbClr val="FFFFFF"/>
                </a:solidFill>
                <a:ln w="46652"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E8456DFD-1833-2A8F-D61A-185B81B5866B}"/>
                    </a:ext>
                  </a:extLst>
                </p:cNvPr>
                <p:cNvSpPr/>
                <p:nvPr/>
              </p:nvSpPr>
              <p:spPr>
                <a:xfrm>
                  <a:off x="2606051" y="5018204"/>
                  <a:ext cx="262383" cy="275120"/>
                </a:xfrm>
                <a:custGeom>
                  <a:avLst/>
                  <a:gdLst>
                    <a:gd name="connsiteX0" fmla="*/ 251451 w 262383"/>
                    <a:gd name="connsiteY0" fmla="*/ 104650 h 275120"/>
                    <a:gd name="connsiteX1" fmla="*/ 20931 w 262383"/>
                    <a:gd name="connsiteY1" fmla="*/ 124619 h 275120"/>
                    <a:gd name="connsiteX2" fmla="*/ 1243 w 262383"/>
                    <a:gd name="connsiteY2" fmla="*/ 172861 h 275120"/>
                    <a:gd name="connsiteX3" fmla="*/ 117599 w 262383"/>
                    <a:gd name="connsiteY3" fmla="*/ 255209 h 275120"/>
                    <a:gd name="connsiteX4" fmla="*/ 170412 w 262383"/>
                    <a:gd name="connsiteY4" fmla="*/ 263281 h 275120"/>
                    <a:gd name="connsiteX5" fmla="*/ 251451 w 262383"/>
                    <a:gd name="connsiteY5" fmla="*/ 104650 h 27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2383" h="275120">
                      <a:moveTo>
                        <a:pt x="251451" y="104650"/>
                      </a:moveTo>
                      <a:cubicBezTo>
                        <a:pt x="98005" y="-11243"/>
                        <a:pt x="142280" y="-64291"/>
                        <a:pt x="20931" y="124619"/>
                      </a:cubicBezTo>
                      <a:cubicBezTo>
                        <a:pt x="13420" y="137449"/>
                        <a:pt x="-4915" y="156392"/>
                        <a:pt x="1243" y="172861"/>
                      </a:cubicBezTo>
                      <a:cubicBezTo>
                        <a:pt x="26763" y="211306"/>
                        <a:pt x="84335" y="221897"/>
                        <a:pt x="117599" y="255209"/>
                      </a:cubicBezTo>
                      <a:cubicBezTo>
                        <a:pt x="124784" y="277324"/>
                        <a:pt x="156789" y="282456"/>
                        <a:pt x="170412" y="263281"/>
                      </a:cubicBezTo>
                      <a:cubicBezTo>
                        <a:pt x="188187" y="224509"/>
                        <a:pt x="296659" y="140482"/>
                        <a:pt x="251451" y="104650"/>
                      </a:cubicBezTo>
                      <a:close/>
                    </a:path>
                  </a:pathLst>
                </a:custGeom>
                <a:solidFill>
                  <a:srgbClr val="FFFFFF"/>
                </a:solidFill>
                <a:ln w="46652" cap="flat">
                  <a:noFill/>
                  <a:prstDash val="solid"/>
                  <a:miter/>
                </a:ln>
              </p:spPr>
              <p:txBody>
                <a:bodyPr rtlCol="0" anchor="ctr"/>
                <a:lstStyle/>
                <a:p>
                  <a:endParaRPr lang="en-US"/>
                </a:p>
              </p:txBody>
            </p:sp>
          </p:grpSp>
          <p:grpSp>
            <p:nvGrpSpPr>
              <p:cNvPr id="22" name="Picture Placeholder 4" descr="Man in business attire">
                <a:extLst>
                  <a:ext uri="{FF2B5EF4-FFF2-40B4-BE49-F238E27FC236}">
                    <a16:creationId xmlns:a16="http://schemas.microsoft.com/office/drawing/2014/main" id="{D288A918-0F66-E3BF-6946-8B3B729A319C}"/>
                  </a:ext>
                </a:extLst>
              </p:cNvPr>
              <p:cNvGrpSpPr/>
              <p:nvPr/>
            </p:nvGrpSpPr>
            <p:grpSpPr>
              <a:xfrm>
                <a:off x="275792" y="4417216"/>
                <a:ext cx="5837369" cy="8635016"/>
                <a:chOff x="275792" y="4417216"/>
                <a:chExt cx="5837369" cy="8635016"/>
              </a:xfrm>
              <a:solidFill>
                <a:srgbClr val="FFFFFF"/>
              </a:solidFill>
            </p:grpSpPr>
            <p:sp>
              <p:nvSpPr>
                <p:cNvPr id="23" name="Freeform: Shape 22">
                  <a:extLst>
                    <a:ext uri="{FF2B5EF4-FFF2-40B4-BE49-F238E27FC236}">
                      <a16:creationId xmlns:a16="http://schemas.microsoft.com/office/drawing/2014/main" id="{1B5866CE-AEBC-09EE-4ED4-7276E30C0FB5}"/>
                    </a:ext>
                  </a:extLst>
                </p:cNvPr>
                <p:cNvSpPr/>
                <p:nvPr/>
              </p:nvSpPr>
              <p:spPr>
                <a:xfrm>
                  <a:off x="3560647" y="8948132"/>
                  <a:ext cx="1208500" cy="488101"/>
                </a:xfrm>
                <a:custGeom>
                  <a:avLst/>
                  <a:gdLst>
                    <a:gd name="connsiteX0" fmla="*/ 1206794 w 1208500"/>
                    <a:gd name="connsiteY0" fmla="*/ 321226 h 488101"/>
                    <a:gd name="connsiteX1" fmla="*/ 1190931 w 1208500"/>
                    <a:gd name="connsiteY1" fmla="*/ 156484 h 488101"/>
                    <a:gd name="connsiteX2" fmla="*/ 1161399 w 1208500"/>
                    <a:gd name="connsiteY2" fmla="*/ 122612 h 488101"/>
                    <a:gd name="connsiteX3" fmla="*/ 239927 w 1208500"/>
                    <a:gd name="connsiteY3" fmla="*/ 0 h 488101"/>
                    <a:gd name="connsiteX4" fmla="*/ 213847 w 1208500"/>
                    <a:gd name="connsiteY4" fmla="*/ 193575 h 488101"/>
                    <a:gd name="connsiteX5" fmla="*/ 19392 w 1208500"/>
                    <a:gd name="connsiteY5" fmla="*/ 422143 h 488101"/>
                    <a:gd name="connsiteX6" fmla="*/ 963 w 1208500"/>
                    <a:gd name="connsiteY6" fmla="*/ 457368 h 488101"/>
                    <a:gd name="connsiteX7" fmla="*/ 1206794 w 1208500"/>
                    <a:gd name="connsiteY7" fmla="*/ 321226 h 488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8500" h="488101">
                      <a:moveTo>
                        <a:pt x="1206794" y="321226"/>
                      </a:moveTo>
                      <a:cubicBezTo>
                        <a:pt x="1205814" y="263746"/>
                        <a:pt x="1190791" y="213451"/>
                        <a:pt x="1190931" y="156484"/>
                      </a:cubicBezTo>
                      <a:cubicBezTo>
                        <a:pt x="1191165" y="139314"/>
                        <a:pt x="1178428" y="124711"/>
                        <a:pt x="1161399" y="122612"/>
                      </a:cubicBezTo>
                      <a:cubicBezTo>
                        <a:pt x="856652" y="96158"/>
                        <a:pt x="541222" y="25847"/>
                        <a:pt x="239927" y="0"/>
                      </a:cubicBezTo>
                      <a:cubicBezTo>
                        <a:pt x="203584" y="52954"/>
                        <a:pt x="252944" y="140948"/>
                        <a:pt x="213847" y="193575"/>
                      </a:cubicBezTo>
                      <a:cubicBezTo>
                        <a:pt x="155996" y="276717"/>
                        <a:pt x="83448" y="353979"/>
                        <a:pt x="19392" y="422143"/>
                      </a:cubicBezTo>
                      <a:cubicBezTo>
                        <a:pt x="10434" y="431661"/>
                        <a:pt x="-3842" y="445238"/>
                        <a:pt x="963" y="457368"/>
                      </a:cubicBezTo>
                      <a:cubicBezTo>
                        <a:pt x="55176" y="537803"/>
                        <a:pt x="1259933" y="449110"/>
                        <a:pt x="1206794" y="321226"/>
                      </a:cubicBezTo>
                      <a:close/>
                    </a:path>
                  </a:pathLst>
                </a:custGeom>
                <a:solidFill>
                  <a:srgbClr val="FFFFFF"/>
                </a:solidFill>
                <a:ln w="46652"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5F08B168-AA29-D5C5-2649-3FC7A1683B0A}"/>
                    </a:ext>
                  </a:extLst>
                </p:cNvPr>
                <p:cNvSpPr/>
                <p:nvPr/>
              </p:nvSpPr>
              <p:spPr>
                <a:xfrm>
                  <a:off x="771408" y="8706012"/>
                  <a:ext cx="2493169" cy="717428"/>
                </a:xfrm>
                <a:custGeom>
                  <a:avLst/>
                  <a:gdLst>
                    <a:gd name="connsiteX0" fmla="*/ 2429564 w 2493169"/>
                    <a:gd name="connsiteY0" fmla="*/ 645321 h 717428"/>
                    <a:gd name="connsiteX1" fmla="*/ 2260209 w 2493169"/>
                    <a:gd name="connsiteY1" fmla="*/ 513051 h 717428"/>
                    <a:gd name="connsiteX2" fmla="*/ 2199605 w 2493169"/>
                    <a:gd name="connsiteY2" fmla="*/ 374483 h 717428"/>
                    <a:gd name="connsiteX3" fmla="*/ 2210802 w 2493169"/>
                    <a:gd name="connsiteY3" fmla="*/ 257703 h 717428"/>
                    <a:gd name="connsiteX4" fmla="*/ 2167413 w 2493169"/>
                    <a:gd name="connsiteY4" fmla="*/ 219445 h 717428"/>
                    <a:gd name="connsiteX5" fmla="*/ 55694 w 2493169"/>
                    <a:gd name="connsiteY5" fmla="*/ 7580 h 717428"/>
                    <a:gd name="connsiteX6" fmla="*/ 6147 w 2493169"/>
                    <a:gd name="connsiteY6" fmla="*/ 150721 h 717428"/>
                    <a:gd name="connsiteX7" fmla="*/ 73469 w 2493169"/>
                    <a:gd name="connsiteY7" fmla="*/ 627451 h 717428"/>
                    <a:gd name="connsiteX8" fmla="*/ 2484430 w 2493169"/>
                    <a:gd name="connsiteY8" fmla="*/ 717404 h 717428"/>
                    <a:gd name="connsiteX9" fmla="*/ 2429564 w 2493169"/>
                    <a:gd name="connsiteY9" fmla="*/ 645321 h 717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93169" h="717428">
                      <a:moveTo>
                        <a:pt x="2429564" y="645321"/>
                      </a:moveTo>
                      <a:cubicBezTo>
                        <a:pt x="2372273" y="601884"/>
                        <a:pt x="2318107" y="555881"/>
                        <a:pt x="2260209" y="513051"/>
                      </a:cubicBezTo>
                      <a:cubicBezTo>
                        <a:pt x="2193726" y="470361"/>
                        <a:pt x="2192840" y="452305"/>
                        <a:pt x="2199605" y="374483"/>
                      </a:cubicBezTo>
                      <a:cubicBezTo>
                        <a:pt x="2203244" y="336505"/>
                        <a:pt x="2204223" y="294421"/>
                        <a:pt x="2210802" y="257703"/>
                      </a:cubicBezTo>
                      <a:cubicBezTo>
                        <a:pt x="2215887" y="233582"/>
                        <a:pt x="2190787" y="211234"/>
                        <a:pt x="2167413" y="219445"/>
                      </a:cubicBezTo>
                      <a:cubicBezTo>
                        <a:pt x="1657807" y="381248"/>
                        <a:pt x="705730" y="568851"/>
                        <a:pt x="55694" y="7580"/>
                      </a:cubicBezTo>
                      <a:cubicBezTo>
                        <a:pt x="-30524" y="-34177"/>
                        <a:pt x="10159" y="108264"/>
                        <a:pt x="6147" y="150721"/>
                      </a:cubicBezTo>
                      <a:cubicBezTo>
                        <a:pt x="18137" y="222104"/>
                        <a:pt x="-432" y="620733"/>
                        <a:pt x="73469" y="627451"/>
                      </a:cubicBezTo>
                      <a:cubicBezTo>
                        <a:pt x="852878" y="679520"/>
                        <a:pt x="1698163" y="709053"/>
                        <a:pt x="2484430" y="717404"/>
                      </a:cubicBezTo>
                      <a:cubicBezTo>
                        <a:pt x="2515548" y="718757"/>
                        <a:pt x="2455551" y="663656"/>
                        <a:pt x="2429564" y="645321"/>
                      </a:cubicBezTo>
                      <a:close/>
                    </a:path>
                  </a:pathLst>
                </a:custGeom>
                <a:solidFill>
                  <a:srgbClr val="FFFFFF"/>
                </a:solidFill>
                <a:ln w="46652" cap="flat">
                  <a:no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F3B0BA91-976C-11ED-0033-51867E82FDB7}"/>
                    </a:ext>
                  </a:extLst>
                </p:cNvPr>
                <p:cNvSpPr/>
                <p:nvPr/>
              </p:nvSpPr>
              <p:spPr>
                <a:xfrm>
                  <a:off x="275792" y="4417216"/>
                  <a:ext cx="5837369" cy="4595534"/>
                </a:xfrm>
                <a:custGeom>
                  <a:avLst/>
                  <a:gdLst>
                    <a:gd name="connsiteX0" fmla="*/ 5744321 w 5837369"/>
                    <a:gd name="connsiteY0" fmla="*/ 4110125 h 4595534"/>
                    <a:gd name="connsiteX1" fmla="*/ 5709424 w 5837369"/>
                    <a:gd name="connsiteY1" fmla="*/ 3088873 h 4595534"/>
                    <a:gd name="connsiteX2" fmla="*/ 4570309 w 5837369"/>
                    <a:gd name="connsiteY2" fmla="*/ 821858 h 4595534"/>
                    <a:gd name="connsiteX3" fmla="*/ 3546244 w 5837369"/>
                    <a:gd name="connsiteY3" fmla="*/ 447770 h 4595534"/>
                    <a:gd name="connsiteX4" fmla="*/ 3450556 w 5837369"/>
                    <a:gd name="connsiteY4" fmla="*/ 409559 h 4595534"/>
                    <a:gd name="connsiteX5" fmla="*/ 3427229 w 5837369"/>
                    <a:gd name="connsiteY5" fmla="*/ 384691 h 4595534"/>
                    <a:gd name="connsiteX6" fmla="*/ 3373950 w 5837369"/>
                    <a:gd name="connsiteY6" fmla="*/ 261566 h 4595534"/>
                    <a:gd name="connsiteX7" fmla="*/ 3320997 w 5837369"/>
                    <a:gd name="connsiteY7" fmla="*/ 262826 h 4595534"/>
                    <a:gd name="connsiteX8" fmla="*/ 3099108 w 5837369"/>
                    <a:gd name="connsiteY8" fmla="*/ 448750 h 4595534"/>
                    <a:gd name="connsiteX9" fmla="*/ 2958352 w 5837369"/>
                    <a:gd name="connsiteY9" fmla="*/ 619931 h 4595534"/>
                    <a:gd name="connsiteX10" fmla="*/ 2853426 w 5837369"/>
                    <a:gd name="connsiteY10" fmla="*/ 783600 h 4595534"/>
                    <a:gd name="connsiteX11" fmla="*/ 2835091 w 5837369"/>
                    <a:gd name="connsiteY11" fmla="*/ 785513 h 4595534"/>
                    <a:gd name="connsiteX12" fmla="*/ 2542101 w 5837369"/>
                    <a:gd name="connsiteY12" fmla="*/ 461487 h 4595534"/>
                    <a:gd name="connsiteX13" fmla="*/ 2494140 w 5837369"/>
                    <a:gd name="connsiteY13" fmla="*/ 421736 h 4595534"/>
                    <a:gd name="connsiteX14" fmla="*/ 1852409 w 5837369"/>
                    <a:gd name="connsiteY14" fmla="*/ 15409 h 4595534"/>
                    <a:gd name="connsiteX15" fmla="*/ 1769177 w 5837369"/>
                    <a:gd name="connsiteY15" fmla="*/ 55486 h 4595534"/>
                    <a:gd name="connsiteX16" fmla="*/ 1615918 w 5837369"/>
                    <a:gd name="connsiteY16" fmla="*/ 318813 h 4595534"/>
                    <a:gd name="connsiteX17" fmla="*/ 1564504 w 5837369"/>
                    <a:gd name="connsiteY17" fmla="*/ 337009 h 4595534"/>
                    <a:gd name="connsiteX18" fmla="*/ 353029 w 5837369"/>
                    <a:gd name="connsiteY18" fmla="*/ 942790 h 4595534"/>
                    <a:gd name="connsiteX19" fmla="*/ 206114 w 5837369"/>
                    <a:gd name="connsiteY19" fmla="*/ 3737671 h 4595534"/>
                    <a:gd name="connsiteX20" fmla="*/ 944794 w 5837369"/>
                    <a:gd name="connsiteY20" fmla="*/ 4512440 h 4595534"/>
                    <a:gd name="connsiteX21" fmla="*/ 990655 w 5837369"/>
                    <a:gd name="connsiteY21" fmla="*/ 4477495 h 4595534"/>
                    <a:gd name="connsiteX22" fmla="*/ 1430839 w 5837369"/>
                    <a:gd name="connsiteY22" fmla="*/ 3312308 h 4595534"/>
                    <a:gd name="connsiteX23" fmla="*/ 1355819 w 5837369"/>
                    <a:gd name="connsiteY23" fmla="*/ 3232713 h 4595534"/>
                    <a:gd name="connsiteX24" fmla="*/ 1043608 w 5837369"/>
                    <a:gd name="connsiteY24" fmla="*/ 3123771 h 4595534"/>
                    <a:gd name="connsiteX25" fmla="*/ 814115 w 5837369"/>
                    <a:gd name="connsiteY25" fmla="*/ 2940740 h 4595534"/>
                    <a:gd name="connsiteX26" fmla="*/ 1024666 w 5837369"/>
                    <a:gd name="connsiteY26" fmla="*/ 2886105 h 4595534"/>
                    <a:gd name="connsiteX27" fmla="*/ 668693 w 5837369"/>
                    <a:gd name="connsiteY27" fmla="*/ 2878921 h 4595534"/>
                    <a:gd name="connsiteX28" fmla="*/ 529429 w 5837369"/>
                    <a:gd name="connsiteY28" fmla="*/ 2822514 h 4595534"/>
                    <a:gd name="connsiteX29" fmla="*/ 620685 w 5837369"/>
                    <a:gd name="connsiteY29" fmla="*/ 2733821 h 4595534"/>
                    <a:gd name="connsiteX30" fmla="*/ 621618 w 5837369"/>
                    <a:gd name="connsiteY30" fmla="*/ 2684552 h 4595534"/>
                    <a:gd name="connsiteX31" fmla="*/ 487487 w 5837369"/>
                    <a:gd name="connsiteY31" fmla="*/ 2610369 h 4595534"/>
                    <a:gd name="connsiteX32" fmla="*/ 768440 w 5837369"/>
                    <a:gd name="connsiteY32" fmla="*/ 2514537 h 4595534"/>
                    <a:gd name="connsiteX33" fmla="*/ 902851 w 5837369"/>
                    <a:gd name="connsiteY33" fmla="*/ 2490789 h 4595534"/>
                    <a:gd name="connsiteX34" fmla="*/ 905697 w 5837369"/>
                    <a:gd name="connsiteY34" fmla="*/ 2425191 h 4595534"/>
                    <a:gd name="connsiteX35" fmla="*/ 712874 w 5837369"/>
                    <a:gd name="connsiteY35" fmla="*/ 2270526 h 4595534"/>
                    <a:gd name="connsiteX36" fmla="*/ 889041 w 5837369"/>
                    <a:gd name="connsiteY36" fmla="*/ 2250278 h 4595534"/>
                    <a:gd name="connsiteX37" fmla="*/ 1377980 w 5837369"/>
                    <a:gd name="connsiteY37" fmla="*/ 2436762 h 4595534"/>
                    <a:gd name="connsiteX38" fmla="*/ 1447215 w 5837369"/>
                    <a:gd name="connsiteY38" fmla="*/ 2488410 h 4595534"/>
                    <a:gd name="connsiteX39" fmla="*/ 1677268 w 5837369"/>
                    <a:gd name="connsiteY39" fmla="*/ 2744878 h 4595534"/>
                    <a:gd name="connsiteX40" fmla="*/ 2073131 w 5837369"/>
                    <a:gd name="connsiteY40" fmla="*/ 3236865 h 4595534"/>
                    <a:gd name="connsiteX41" fmla="*/ 2103130 w 5837369"/>
                    <a:gd name="connsiteY41" fmla="*/ 3263040 h 4595534"/>
                    <a:gd name="connsiteX42" fmla="*/ 2401671 w 5837369"/>
                    <a:gd name="connsiteY42" fmla="*/ 3298965 h 4595534"/>
                    <a:gd name="connsiteX43" fmla="*/ 2772900 w 5837369"/>
                    <a:gd name="connsiteY43" fmla="*/ 3305916 h 4595534"/>
                    <a:gd name="connsiteX44" fmla="*/ 2736977 w 5837369"/>
                    <a:gd name="connsiteY44" fmla="*/ 1235183 h 4595534"/>
                    <a:gd name="connsiteX45" fmla="*/ 2485836 w 5837369"/>
                    <a:gd name="connsiteY45" fmla="*/ 906072 h 4595534"/>
                    <a:gd name="connsiteX46" fmla="*/ 2340134 w 5837369"/>
                    <a:gd name="connsiteY46" fmla="*/ 785886 h 4595534"/>
                    <a:gd name="connsiteX47" fmla="*/ 2307476 w 5837369"/>
                    <a:gd name="connsiteY47" fmla="*/ 754953 h 4595534"/>
                    <a:gd name="connsiteX48" fmla="*/ 2458870 w 5837369"/>
                    <a:gd name="connsiteY48" fmla="*/ 595716 h 4595534"/>
                    <a:gd name="connsiteX49" fmla="*/ 2771128 w 5837369"/>
                    <a:gd name="connsiteY49" fmla="*/ 870380 h 4595534"/>
                    <a:gd name="connsiteX50" fmla="*/ 3015084 w 5837369"/>
                    <a:gd name="connsiteY50" fmla="*/ 755373 h 4595534"/>
                    <a:gd name="connsiteX51" fmla="*/ 3032859 w 5837369"/>
                    <a:gd name="connsiteY51" fmla="*/ 726960 h 4595534"/>
                    <a:gd name="connsiteX52" fmla="*/ 3145156 w 5837369"/>
                    <a:gd name="connsiteY52" fmla="*/ 613259 h 4595534"/>
                    <a:gd name="connsiteX53" fmla="*/ 3164984 w 5837369"/>
                    <a:gd name="connsiteY53" fmla="*/ 616431 h 4595534"/>
                    <a:gd name="connsiteX54" fmla="*/ 3240471 w 5837369"/>
                    <a:gd name="connsiteY54" fmla="*/ 763444 h 4595534"/>
                    <a:gd name="connsiteX55" fmla="*/ 3228761 w 5837369"/>
                    <a:gd name="connsiteY55" fmla="*/ 795824 h 4595534"/>
                    <a:gd name="connsiteX56" fmla="*/ 3192697 w 5837369"/>
                    <a:gd name="connsiteY56" fmla="*/ 825077 h 4595534"/>
                    <a:gd name="connsiteX57" fmla="*/ 3042003 w 5837369"/>
                    <a:gd name="connsiteY57" fmla="*/ 987020 h 4595534"/>
                    <a:gd name="connsiteX58" fmla="*/ 3057726 w 5837369"/>
                    <a:gd name="connsiteY58" fmla="*/ 1136973 h 4595534"/>
                    <a:gd name="connsiteX59" fmla="*/ 3084692 w 5837369"/>
                    <a:gd name="connsiteY59" fmla="*/ 1238916 h 4595534"/>
                    <a:gd name="connsiteX60" fmla="*/ 3205667 w 5837369"/>
                    <a:gd name="connsiteY60" fmla="*/ 1644776 h 4595534"/>
                    <a:gd name="connsiteX61" fmla="*/ 3404275 w 5837369"/>
                    <a:gd name="connsiteY61" fmla="*/ 2515191 h 4595534"/>
                    <a:gd name="connsiteX62" fmla="*/ 3515406 w 5837369"/>
                    <a:gd name="connsiteY62" fmla="*/ 3247923 h 4595534"/>
                    <a:gd name="connsiteX63" fmla="*/ 3554735 w 5837369"/>
                    <a:gd name="connsiteY63" fmla="*/ 3279136 h 4595534"/>
                    <a:gd name="connsiteX64" fmla="*/ 3845533 w 5837369"/>
                    <a:gd name="connsiteY64" fmla="*/ 3225668 h 4595534"/>
                    <a:gd name="connsiteX65" fmla="*/ 4087762 w 5837369"/>
                    <a:gd name="connsiteY65" fmla="*/ 3131889 h 4595534"/>
                    <a:gd name="connsiteX66" fmla="*/ 4318655 w 5837369"/>
                    <a:gd name="connsiteY66" fmla="*/ 3098904 h 4595534"/>
                    <a:gd name="connsiteX67" fmla="*/ 4468602 w 5837369"/>
                    <a:gd name="connsiteY67" fmla="*/ 3077162 h 4595534"/>
                    <a:gd name="connsiteX68" fmla="*/ 4647755 w 5837369"/>
                    <a:gd name="connsiteY68" fmla="*/ 3074923 h 4595534"/>
                    <a:gd name="connsiteX69" fmla="*/ 4760192 w 5837369"/>
                    <a:gd name="connsiteY69" fmla="*/ 3176119 h 4595534"/>
                    <a:gd name="connsiteX70" fmla="*/ 4787485 w 5837369"/>
                    <a:gd name="connsiteY70" fmla="*/ 3203553 h 4595534"/>
                    <a:gd name="connsiteX71" fmla="*/ 4942285 w 5837369"/>
                    <a:gd name="connsiteY71" fmla="*/ 3406087 h 4595534"/>
                    <a:gd name="connsiteX72" fmla="*/ 4978722 w 5837369"/>
                    <a:gd name="connsiteY72" fmla="*/ 3567470 h 4595534"/>
                    <a:gd name="connsiteX73" fmla="*/ 4875615 w 5837369"/>
                    <a:gd name="connsiteY73" fmla="*/ 3588185 h 4595534"/>
                    <a:gd name="connsiteX74" fmla="*/ 4374874 w 5837369"/>
                    <a:gd name="connsiteY74" fmla="*/ 3849645 h 4595534"/>
                    <a:gd name="connsiteX75" fmla="*/ 5213813 w 5837369"/>
                    <a:gd name="connsiteY75" fmla="*/ 4572720 h 4595534"/>
                    <a:gd name="connsiteX76" fmla="*/ 5245772 w 5837369"/>
                    <a:gd name="connsiteY76" fmla="*/ 4595535 h 4595534"/>
                    <a:gd name="connsiteX77" fmla="*/ 5707837 w 5837369"/>
                    <a:gd name="connsiteY77" fmla="*/ 4211229 h 4595534"/>
                    <a:gd name="connsiteX78" fmla="*/ 5744321 w 5837369"/>
                    <a:gd name="connsiteY78" fmla="*/ 4110125 h 4595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5837369" h="4595534">
                      <a:moveTo>
                        <a:pt x="5744321" y="4110125"/>
                      </a:moveTo>
                      <a:cubicBezTo>
                        <a:pt x="5902899" y="3853658"/>
                        <a:pt x="5836883" y="3452929"/>
                        <a:pt x="5709424" y="3088873"/>
                      </a:cubicBezTo>
                      <a:cubicBezTo>
                        <a:pt x="5370292" y="2220744"/>
                        <a:pt x="5100723" y="1497997"/>
                        <a:pt x="4570309" y="821858"/>
                      </a:cubicBezTo>
                      <a:cubicBezTo>
                        <a:pt x="4331765" y="553959"/>
                        <a:pt x="3854910" y="538283"/>
                        <a:pt x="3546244" y="447770"/>
                      </a:cubicBezTo>
                      <a:cubicBezTo>
                        <a:pt x="3521984" y="441285"/>
                        <a:pt x="3483214" y="425842"/>
                        <a:pt x="3450556" y="409559"/>
                      </a:cubicBezTo>
                      <a:cubicBezTo>
                        <a:pt x="3441598" y="405080"/>
                        <a:pt x="3431055" y="393976"/>
                        <a:pt x="3427229" y="384691"/>
                      </a:cubicBezTo>
                      <a:cubicBezTo>
                        <a:pt x="3409827" y="342374"/>
                        <a:pt x="3392331" y="304163"/>
                        <a:pt x="3373950" y="261566"/>
                      </a:cubicBezTo>
                      <a:cubicBezTo>
                        <a:pt x="3365038" y="238238"/>
                        <a:pt x="3335786" y="242624"/>
                        <a:pt x="3320997" y="262826"/>
                      </a:cubicBezTo>
                      <a:cubicBezTo>
                        <a:pt x="3277235" y="318673"/>
                        <a:pt x="3186772" y="392063"/>
                        <a:pt x="3099108" y="448750"/>
                      </a:cubicBezTo>
                      <a:cubicBezTo>
                        <a:pt x="3085999" y="462093"/>
                        <a:pt x="2980326" y="587971"/>
                        <a:pt x="2958352" y="619931"/>
                      </a:cubicBezTo>
                      <a:cubicBezTo>
                        <a:pt x="2936424" y="651890"/>
                        <a:pt x="2889677" y="732278"/>
                        <a:pt x="2853426" y="783600"/>
                      </a:cubicBezTo>
                      <a:cubicBezTo>
                        <a:pt x="2849134" y="789665"/>
                        <a:pt x="2840503" y="790552"/>
                        <a:pt x="2835091" y="785513"/>
                      </a:cubicBezTo>
                      <a:cubicBezTo>
                        <a:pt x="2767582" y="722901"/>
                        <a:pt x="2632844" y="511735"/>
                        <a:pt x="2542101" y="461487"/>
                      </a:cubicBezTo>
                      <a:cubicBezTo>
                        <a:pt x="2528991" y="454209"/>
                        <a:pt x="2506784" y="430507"/>
                        <a:pt x="2494140" y="421736"/>
                      </a:cubicBezTo>
                      <a:cubicBezTo>
                        <a:pt x="2289794" y="274909"/>
                        <a:pt x="2005855" y="217196"/>
                        <a:pt x="1852409" y="15409"/>
                      </a:cubicBezTo>
                      <a:cubicBezTo>
                        <a:pt x="1811400" y="-27281"/>
                        <a:pt x="1795350" y="29546"/>
                        <a:pt x="1769177" y="55486"/>
                      </a:cubicBezTo>
                      <a:cubicBezTo>
                        <a:pt x="1706427" y="133962"/>
                        <a:pt x="1640691" y="217149"/>
                        <a:pt x="1615918" y="318813"/>
                      </a:cubicBezTo>
                      <a:cubicBezTo>
                        <a:pt x="1613958" y="326231"/>
                        <a:pt x="1573042" y="335189"/>
                        <a:pt x="1564504" y="337009"/>
                      </a:cubicBezTo>
                      <a:cubicBezTo>
                        <a:pt x="1197940" y="415251"/>
                        <a:pt x="668273" y="570009"/>
                        <a:pt x="353029" y="942790"/>
                      </a:cubicBezTo>
                      <a:cubicBezTo>
                        <a:pt x="-136889" y="1712754"/>
                        <a:pt x="-48339" y="3018562"/>
                        <a:pt x="206114" y="3737671"/>
                      </a:cubicBezTo>
                      <a:cubicBezTo>
                        <a:pt x="306374" y="4094729"/>
                        <a:pt x="610934" y="4378258"/>
                        <a:pt x="944794" y="4512440"/>
                      </a:cubicBezTo>
                      <a:cubicBezTo>
                        <a:pt x="967328" y="4521911"/>
                        <a:pt x="993921" y="4501896"/>
                        <a:pt x="990655" y="4477495"/>
                      </a:cubicBezTo>
                      <a:cubicBezTo>
                        <a:pt x="977218" y="4048493"/>
                        <a:pt x="1165329" y="3616599"/>
                        <a:pt x="1430839" y="3312308"/>
                      </a:cubicBezTo>
                      <a:cubicBezTo>
                        <a:pt x="1464850" y="3258700"/>
                        <a:pt x="1392816" y="3255621"/>
                        <a:pt x="1355819" y="3232713"/>
                      </a:cubicBezTo>
                      <a:cubicBezTo>
                        <a:pt x="1249680" y="3154424"/>
                        <a:pt x="1091662" y="3122978"/>
                        <a:pt x="1043608" y="3123771"/>
                      </a:cubicBezTo>
                      <a:cubicBezTo>
                        <a:pt x="973253" y="3122232"/>
                        <a:pt x="754910" y="3054580"/>
                        <a:pt x="814115" y="2940740"/>
                      </a:cubicBezTo>
                      <a:cubicBezTo>
                        <a:pt x="857410" y="2914379"/>
                        <a:pt x="1079485" y="2978905"/>
                        <a:pt x="1024666" y="2886105"/>
                      </a:cubicBezTo>
                      <a:cubicBezTo>
                        <a:pt x="911156" y="2781549"/>
                        <a:pt x="790274" y="2882280"/>
                        <a:pt x="668693" y="2878921"/>
                      </a:cubicBezTo>
                      <a:cubicBezTo>
                        <a:pt x="610608" y="2876915"/>
                        <a:pt x="528589" y="2878407"/>
                        <a:pt x="529429" y="2822514"/>
                      </a:cubicBezTo>
                      <a:cubicBezTo>
                        <a:pt x="534281" y="2793867"/>
                        <a:pt x="562181" y="2753743"/>
                        <a:pt x="620685" y="2733821"/>
                      </a:cubicBezTo>
                      <a:cubicBezTo>
                        <a:pt x="652270" y="2724210"/>
                        <a:pt x="653950" y="2690943"/>
                        <a:pt x="621618" y="2684552"/>
                      </a:cubicBezTo>
                      <a:cubicBezTo>
                        <a:pt x="522431" y="2661551"/>
                        <a:pt x="487067" y="2627585"/>
                        <a:pt x="487487" y="2610369"/>
                      </a:cubicBezTo>
                      <a:cubicBezTo>
                        <a:pt x="481655" y="2560680"/>
                        <a:pt x="700091" y="2523215"/>
                        <a:pt x="768440" y="2514537"/>
                      </a:cubicBezTo>
                      <a:cubicBezTo>
                        <a:pt x="812482" y="2507072"/>
                        <a:pt x="858016" y="2499374"/>
                        <a:pt x="902851" y="2490789"/>
                      </a:cubicBezTo>
                      <a:cubicBezTo>
                        <a:pt x="936956" y="2485424"/>
                        <a:pt x="939288" y="2433543"/>
                        <a:pt x="905697" y="2425191"/>
                      </a:cubicBezTo>
                      <a:cubicBezTo>
                        <a:pt x="773945" y="2387073"/>
                        <a:pt x="696079" y="2331039"/>
                        <a:pt x="712874" y="2270526"/>
                      </a:cubicBezTo>
                      <a:cubicBezTo>
                        <a:pt x="760089" y="2239874"/>
                        <a:pt x="841781" y="2248085"/>
                        <a:pt x="889041" y="2250278"/>
                      </a:cubicBezTo>
                      <a:cubicBezTo>
                        <a:pt x="1139389" y="2214819"/>
                        <a:pt x="1303613" y="2409561"/>
                        <a:pt x="1377980" y="2436762"/>
                      </a:cubicBezTo>
                      <a:cubicBezTo>
                        <a:pt x="1399628" y="2444693"/>
                        <a:pt x="1423188" y="2470494"/>
                        <a:pt x="1447215" y="2488410"/>
                      </a:cubicBezTo>
                      <a:cubicBezTo>
                        <a:pt x="1554940" y="2557508"/>
                        <a:pt x="1602714" y="2628005"/>
                        <a:pt x="1677268" y="2744878"/>
                      </a:cubicBezTo>
                      <a:cubicBezTo>
                        <a:pt x="1799643" y="2916666"/>
                        <a:pt x="1942685" y="3074316"/>
                        <a:pt x="2073131" y="3236865"/>
                      </a:cubicBezTo>
                      <a:cubicBezTo>
                        <a:pt x="2076350" y="3251189"/>
                        <a:pt x="2088527" y="3261779"/>
                        <a:pt x="2103130" y="3263040"/>
                      </a:cubicBezTo>
                      <a:cubicBezTo>
                        <a:pt x="2202550" y="3271624"/>
                        <a:pt x="2303790" y="3285527"/>
                        <a:pt x="2401671" y="3298965"/>
                      </a:cubicBezTo>
                      <a:cubicBezTo>
                        <a:pt x="2455371" y="3296492"/>
                        <a:pt x="2785310" y="3378653"/>
                        <a:pt x="2772900" y="3305916"/>
                      </a:cubicBezTo>
                      <a:cubicBezTo>
                        <a:pt x="2817502" y="2685438"/>
                        <a:pt x="2789743" y="1909549"/>
                        <a:pt x="2736977" y="1235183"/>
                      </a:cubicBezTo>
                      <a:cubicBezTo>
                        <a:pt x="2723214" y="1199772"/>
                        <a:pt x="2560623" y="1009462"/>
                        <a:pt x="2485836" y="906072"/>
                      </a:cubicBezTo>
                      <a:cubicBezTo>
                        <a:pt x="2461856" y="847612"/>
                        <a:pt x="2374472" y="809307"/>
                        <a:pt x="2340134" y="785886"/>
                      </a:cubicBezTo>
                      <a:cubicBezTo>
                        <a:pt x="2325951" y="779074"/>
                        <a:pt x="2304770" y="759012"/>
                        <a:pt x="2307476" y="754953"/>
                      </a:cubicBezTo>
                      <a:cubicBezTo>
                        <a:pt x="2369153" y="662341"/>
                        <a:pt x="2432883" y="556618"/>
                        <a:pt x="2458870" y="595716"/>
                      </a:cubicBezTo>
                      <a:cubicBezTo>
                        <a:pt x="2551479" y="706477"/>
                        <a:pt x="2664662" y="767177"/>
                        <a:pt x="2771128" y="870380"/>
                      </a:cubicBezTo>
                      <a:cubicBezTo>
                        <a:pt x="2858371" y="898187"/>
                        <a:pt x="2938897" y="789525"/>
                        <a:pt x="3015084" y="755373"/>
                      </a:cubicBezTo>
                      <a:cubicBezTo>
                        <a:pt x="3025627" y="749728"/>
                        <a:pt x="3032393" y="738903"/>
                        <a:pt x="3032859" y="726960"/>
                      </a:cubicBezTo>
                      <a:cubicBezTo>
                        <a:pt x="3037058" y="683103"/>
                        <a:pt x="3142310" y="616291"/>
                        <a:pt x="3145156" y="613259"/>
                      </a:cubicBezTo>
                      <a:cubicBezTo>
                        <a:pt x="3151035" y="607054"/>
                        <a:pt x="3161299" y="608780"/>
                        <a:pt x="3164984" y="616431"/>
                      </a:cubicBezTo>
                      <a:cubicBezTo>
                        <a:pt x="3188218" y="664814"/>
                        <a:pt x="3214858" y="715202"/>
                        <a:pt x="3240471" y="763444"/>
                      </a:cubicBezTo>
                      <a:cubicBezTo>
                        <a:pt x="3246910" y="775575"/>
                        <a:pt x="3241358" y="790318"/>
                        <a:pt x="3228761" y="795824"/>
                      </a:cubicBezTo>
                      <a:cubicBezTo>
                        <a:pt x="3213132" y="802682"/>
                        <a:pt x="3197083" y="815233"/>
                        <a:pt x="3192697" y="825077"/>
                      </a:cubicBezTo>
                      <a:cubicBezTo>
                        <a:pt x="3175761" y="860956"/>
                        <a:pt x="3072749" y="921048"/>
                        <a:pt x="3042003" y="987020"/>
                      </a:cubicBezTo>
                      <a:cubicBezTo>
                        <a:pt x="3016810" y="1041094"/>
                        <a:pt x="3037431" y="1087004"/>
                        <a:pt x="3057726" y="1136973"/>
                      </a:cubicBezTo>
                      <a:cubicBezTo>
                        <a:pt x="3072842" y="1174064"/>
                        <a:pt x="3089498" y="1209429"/>
                        <a:pt x="3084692" y="1238916"/>
                      </a:cubicBezTo>
                      <a:cubicBezTo>
                        <a:pt x="3095236" y="1381123"/>
                        <a:pt x="3163212" y="1510174"/>
                        <a:pt x="3205667" y="1644776"/>
                      </a:cubicBezTo>
                      <a:cubicBezTo>
                        <a:pt x="3314185" y="1924246"/>
                        <a:pt x="3350202" y="2223357"/>
                        <a:pt x="3404275" y="2515191"/>
                      </a:cubicBezTo>
                      <a:cubicBezTo>
                        <a:pt x="3448830" y="2756495"/>
                        <a:pt x="3500290" y="3001439"/>
                        <a:pt x="3515406" y="3247923"/>
                      </a:cubicBezTo>
                      <a:cubicBezTo>
                        <a:pt x="3516152" y="3267332"/>
                        <a:pt x="3535607" y="3282915"/>
                        <a:pt x="3554735" y="3279136"/>
                      </a:cubicBezTo>
                      <a:cubicBezTo>
                        <a:pt x="3652616" y="3262433"/>
                        <a:pt x="3748584" y="3243397"/>
                        <a:pt x="3845533" y="3225668"/>
                      </a:cubicBezTo>
                      <a:cubicBezTo>
                        <a:pt x="3913741" y="3174113"/>
                        <a:pt x="3992027" y="3137582"/>
                        <a:pt x="4087762" y="3131889"/>
                      </a:cubicBezTo>
                      <a:cubicBezTo>
                        <a:pt x="4180231" y="3130303"/>
                        <a:pt x="4224460" y="3067504"/>
                        <a:pt x="4318655" y="3098904"/>
                      </a:cubicBezTo>
                      <a:cubicBezTo>
                        <a:pt x="4366383" y="3093492"/>
                        <a:pt x="4419335" y="3076089"/>
                        <a:pt x="4468602" y="3077162"/>
                      </a:cubicBezTo>
                      <a:cubicBezTo>
                        <a:pt x="4525381" y="3066804"/>
                        <a:pt x="4647755" y="3074923"/>
                        <a:pt x="4647755" y="3074923"/>
                      </a:cubicBezTo>
                      <a:cubicBezTo>
                        <a:pt x="4647755" y="3074923"/>
                        <a:pt x="4725155" y="3113553"/>
                        <a:pt x="4760192" y="3176119"/>
                      </a:cubicBezTo>
                      <a:cubicBezTo>
                        <a:pt x="4762572" y="3189976"/>
                        <a:pt x="4773396" y="3201033"/>
                        <a:pt x="4787485" y="3203553"/>
                      </a:cubicBezTo>
                      <a:cubicBezTo>
                        <a:pt x="4906127" y="3216011"/>
                        <a:pt x="4930528" y="3297471"/>
                        <a:pt x="4942285" y="3406087"/>
                      </a:cubicBezTo>
                      <a:cubicBezTo>
                        <a:pt x="4953995" y="3458342"/>
                        <a:pt x="4982641" y="3517081"/>
                        <a:pt x="4978722" y="3567470"/>
                      </a:cubicBezTo>
                      <a:cubicBezTo>
                        <a:pt x="4977649" y="3580160"/>
                        <a:pt x="4911446" y="3570269"/>
                        <a:pt x="4875615" y="3588185"/>
                      </a:cubicBezTo>
                      <a:cubicBezTo>
                        <a:pt x="4721703" y="3706878"/>
                        <a:pt x="4582952" y="3857017"/>
                        <a:pt x="4374874" y="3849645"/>
                      </a:cubicBezTo>
                      <a:cubicBezTo>
                        <a:pt x="4152798" y="3909598"/>
                        <a:pt x="5079309" y="4098042"/>
                        <a:pt x="5213813" y="4572720"/>
                      </a:cubicBezTo>
                      <a:cubicBezTo>
                        <a:pt x="5218619" y="4586670"/>
                        <a:pt x="5231729" y="4595535"/>
                        <a:pt x="5245772" y="4595535"/>
                      </a:cubicBezTo>
                      <a:cubicBezTo>
                        <a:pt x="5416247" y="4550932"/>
                        <a:pt x="5659083" y="4386703"/>
                        <a:pt x="5707837" y="4211229"/>
                      </a:cubicBezTo>
                      <a:cubicBezTo>
                        <a:pt x="5710170" y="4203625"/>
                        <a:pt x="5740029" y="4117077"/>
                        <a:pt x="5744321" y="4110125"/>
                      </a:cubicBezTo>
                      <a:close/>
                    </a:path>
                  </a:pathLst>
                </a:custGeom>
                <a:solidFill>
                  <a:srgbClr val="FFFFFF"/>
                </a:solidFill>
                <a:ln w="46652" cap="flat">
                  <a:noFill/>
                  <a:prstDash val="solid"/>
                  <a:miter/>
                </a:ln>
              </p:spPr>
              <p:txBody>
                <a:bodyPr rtlCol="0" anchor="ctr"/>
                <a:lstStyle/>
                <a:p>
                  <a:endParaRPr lang="en-US"/>
                </a:p>
              </p:txBody>
            </p:sp>
          </p:grpSp>
          <p:sp>
            <p:nvSpPr>
              <p:cNvPr id="26" name="Freeform: Shape 25">
                <a:extLst>
                  <a:ext uri="{FF2B5EF4-FFF2-40B4-BE49-F238E27FC236}">
                    <a16:creationId xmlns:a16="http://schemas.microsoft.com/office/drawing/2014/main" id="{EAD06C6B-F772-1D5A-DF27-EFC0E5BA35FA}"/>
                  </a:ext>
                </a:extLst>
              </p:cNvPr>
              <p:cNvSpPr/>
              <p:nvPr/>
            </p:nvSpPr>
            <p:spPr>
              <a:xfrm>
                <a:off x="4320683" y="7504614"/>
                <a:ext cx="550719" cy="633956"/>
              </a:xfrm>
              <a:custGeom>
                <a:avLst/>
                <a:gdLst>
                  <a:gd name="connsiteX0" fmla="*/ 110566 w 550719"/>
                  <a:gd name="connsiteY0" fmla="*/ 30635 h 633956"/>
                  <a:gd name="connsiteX1" fmla="*/ 324476 w 550719"/>
                  <a:gd name="connsiteY1" fmla="*/ 30635 h 633956"/>
                  <a:gd name="connsiteX2" fmla="*/ 530409 w 550719"/>
                  <a:gd name="connsiteY2" fmla="*/ 210540 h 633956"/>
                  <a:gd name="connsiteX3" fmla="*/ 532415 w 550719"/>
                  <a:gd name="connsiteY3" fmla="*/ 386480 h 633956"/>
                  <a:gd name="connsiteX4" fmla="*/ 550424 w 550719"/>
                  <a:gd name="connsiteY4" fmla="*/ 492436 h 633956"/>
                  <a:gd name="connsiteX5" fmla="*/ 520425 w 550719"/>
                  <a:gd name="connsiteY5" fmla="*/ 596385 h 633956"/>
                  <a:gd name="connsiteX6" fmla="*/ 316499 w 550719"/>
                  <a:gd name="connsiteY6" fmla="*/ 630351 h 633956"/>
                  <a:gd name="connsiteX7" fmla="*/ 178541 w 550719"/>
                  <a:gd name="connsiteY7" fmla="*/ 466402 h 633956"/>
                  <a:gd name="connsiteX8" fmla="*/ 11612 w 550719"/>
                  <a:gd name="connsiteY8" fmla="*/ 274459 h 633956"/>
                  <a:gd name="connsiteX9" fmla="*/ 110566 w 550719"/>
                  <a:gd name="connsiteY9" fmla="*/ 30635 h 633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0719" h="633956">
                    <a:moveTo>
                      <a:pt x="110566" y="30635"/>
                    </a:moveTo>
                    <a:cubicBezTo>
                      <a:pt x="218757" y="-21340"/>
                      <a:pt x="266485" y="2641"/>
                      <a:pt x="324476" y="30635"/>
                    </a:cubicBezTo>
                    <a:cubicBezTo>
                      <a:pt x="382468" y="58629"/>
                      <a:pt x="506382" y="136590"/>
                      <a:pt x="530409" y="210540"/>
                    </a:cubicBezTo>
                    <a:cubicBezTo>
                      <a:pt x="554389" y="284490"/>
                      <a:pt x="530409" y="354474"/>
                      <a:pt x="532415" y="386480"/>
                    </a:cubicBezTo>
                    <a:cubicBezTo>
                      <a:pt x="534421" y="418486"/>
                      <a:pt x="548418" y="438455"/>
                      <a:pt x="550424" y="492436"/>
                    </a:cubicBezTo>
                    <a:cubicBezTo>
                      <a:pt x="552430" y="546416"/>
                      <a:pt x="544406" y="588407"/>
                      <a:pt x="520425" y="596385"/>
                    </a:cubicBezTo>
                    <a:cubicBezTo>
                      <a:pt x="496445" y="604363"/>
                      <a:pt x="370478" y="646354"/>
                      <a:pt x="316499" y="630351"/>
                    </a:cubicBezTo>
                    <a:cubicBezTo>
                      <a:pt x="262519" y="614348"/>
                      <a:pt x="232520" y="512405"/>
                      <a:pt x="178541" y="466402"/>
                    </a:cubicBezTo>
                    <a:cubicBezTo>
                      <a:pt x="124562" y="420399"/>
                      <a:pt x="35312" y="349016"/>
                      <a:pt x="11612" y="274459"/>
                    </a:cubicBezTo>
                    <a:cubicBezTo>
                      <a:pt x="-16381" y="186559"/>
                      <a:pt x="2374" y="82610"/>
                      <a:pt x="110566" y="30635"/>
                    </a:cubicBezTo>
                    <a:close/>
                  </a:path>
                </a:pathLst>
              </a:custGeom>
              <a:solidFill>
                <a:srgbClr val="FFFFFF"/>
              </a:solidFill>
              <a:ln w="46652"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3F8BFFA9-FCA7-C2A5-3DC8-4E2BAC430550}"/>
                  </a:ext>
                </a:extLst>
              </p:cNvPr>
              <p:cNvSpPr/>
              <p:nvPr/>
            </p:nvSpPr>
            <p:spPr>
              <a:xfrm>
                <a:off x="4447777" y="7582025"/>
                <a:ext cx="321934" cy="307982"/>
              </a:xfrm>
              <a:custGeom>
                <a:avLst/>
                <a:gdLst>
                  <a:gd name="connsiteX0" fmla="*/ 27468 w 321934"/>
                  <a:gd name="connsiteY0" fmla="*/ 24187 h 307982"/>
                  <a:gd name="connsiteX1" fmla="*/ 243385 w 321934"/>
                  <a:gd name="connsiteY1" fmla="*/ 64172 h 307982"/>
                  <a:gd name="connsiteX2" fmla="*/ 290366 w 321934"/>
                  <a:gd name="connsiteY2" fmla="*/ 290080 h 307982"/>
                  <a:gd name="connsiteX3" fmla="*/ 65444 w 321934"/>
                  <a:gd name="connsiteY3" fmla="*/ 233113 h 307982"/>
                  <a:gd name="connsiteX4" fmla="*/ 27468 w 321934"/>
                  <a:gd name="connsiteY4" fmla="*/ 24187 h 3079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934" h="307982">
                    <a:moveTo>
                      <a:pt x="27468" y="24187"/>
                    </a:moveTo>
                    <a:cubicBezTo>
                      <a:pt x="90638" y="-25035"/>
                      <a:pt x="183387" y="7204"/>
                      <a:pt x="243385" y="64172"/>
                    </a:cubicBezTo>
                    <a:cubicBezTo>
                      <a:pt x="312153" y="129490"/>
                      <a:pt x="354329" y="249116"/>
                      <a:pt x="290366" y="290080"/>
                    </a:cubicBezTo>
                    <a:cubicBezTo>
                      <a:pt x="226402" y="331043"/>
                      <a:pt x="114105" y="297358"/>
                      <a:pt x="65444" y="233113"/>
                    </a:cubicBezTo>
                    <a:cubicBezTo>
                      <a:pt x="15478" y="167141"/>
                      <a:pt x="-31503" y="70143"/>
                      <a:pt x="27468" y="24187"/>
                    </a:cubicBezTo>
                    <a:close/>
                  </a:path>
                </a:pathLst>
              </a:custGeom>
              <a:solidFill>
                <a:srgbClr val="FFFFFF"/>
              </a:solidFill>
              <a:ln w="46652" cap="flat">
                <a:noFill/>
                <a:prstDash val="solid"/>
                <a:miter/>
              </a:ln>
            </p:spPr>
            <p:txBody>
              <a:bodyPr rtlCol="0" anchor="ctr"/>
              <a:lstStyle/>
              <a:p>
                <a:endParaRPr lang="en-US"/>
              </a:p>
            </p:txBody>
          </p:sp>
          <p:grpSp>
            <p:nvGrpSpPr>
              <p:cNvPr id="28" name="Picture Placeholder 4" descr="Man in business attire">
                <a:extLst>
                  <a:ext uri="{FF2B5EF4-FFF2-40B4-BE49-F238E27FC236}">
                    <a16:creationId xmlns:a16="http://schemas.microsoft.com/office/drawing/2014/main" id="{8E465E1E-E91C-701E-AE09-7ADA505ACE56}"/>
                  </a:ext>
                </a:extLst>
              </p:cNvPr>
              <p:cNvGrpSpPr/>
              <p:nvPr/>
            </p:nvGrpSpPr>
            <p:grpSpPr>
              <a:xfrm>
                <a:off x="236966" y="3845676"/>
                <a:ext cx="5928254" cy="9735549"/>
                <a:chOff x="236966" y="3845676"/>
                <a:chExt cx="5928254" cy="9735549"/>
              </a:xfrm>
              <a:solidFill>
                <a:srgbClr val="000000"/>
              </a:solidFill>
            </p:grpSpPr>
            <p:sp>
              <p:nvSpPr>
                <p:cNvPr id="29" name="Freeform: Shape 28">
                  <a:extLst>
                    <a:ext uri="{FF2B5EF4-FFF2-40B4-BE49-F238E27FC236}">
                      <a16:creationId xmlns:a16="http://schemas.microsoft.com/office/drawing/2014/main" id="{0CDC6884-ADC3-E3D1-5605-1512FE0C1E24}"/>
                    </a:ext>
                  </a:extLst>
                </p:cNvPr>
                <p:cNvSpPr/>
                <p:nvPr/>
              </p:nvSpPr>
              <p:spPr>
                <a:xfrm>
                  <a:off x="236966" y="3845676"/>
                  <a:ext cx="5928254" cy="5658691"/>
                </a:xfrm>
                <a:custGeom>
                  <a:avLst/>
                  <a:gdLst>
                    <a:gd name="connsiteX0" fmla="*/ 5847716 w 5928254"/>
                    <a:gd name="connsiteY0" fmla="*/ 3778219 h 5658691"/>
                    <a:gd name="connsiteX1" fmla="*/ 5058977 w 5928254"/>
                    <a:gd name="connsiteY1" fmla="*/ 1968947 h 5658691"/>
                    <a:gd name="connsiteX2" fmla="*/ 4574751 w 5928254"/>
                    <a:gd name="connsiteY2" fmla="*/ 1282917 h 5658691"/>
                    <a:gd name="connsiteX3" fmla="*/ 3693169 w 5928254"/>
                    <a:gd name="connsiteY3" fmla="*/ 994490 h 5658691"/>
                    <a:gd name="connsiteX4" fmla="*/ 3530764 w 5928254"/>
                    <a:gd name="connsiteY4" fmla="*/ 940975 h 5658691"/>
                    <a:gd name="connsiteX5" fmla="*/ 3486769 w 5928254"/>
                    <a:gd name="connsiteY5" fmla="*/ 953712 h 5658691"/>
                    <a:gd name="connsiteX6" fmla="*/ 3406524 w 5928254"/>
                    <a:gd name="connsiteY6" fmla="*/ 787757 h 5658691"/>
                    <a:gd name="connsiteX7" fmla="*/ 3366168 w 5928254"/>
                    <a:gd name="connsiteY7" fmla="*/ 787757 h 5658691"/>
                    <a:gd name="connsiteX8" fmla="*/ 3329497 w 5928254"/>
                    <a:gd name="connsiteY8" fmla="*/ 837305 h 5658691"/>
                    <a:gd name="connsiteX9" fmla="*/ 3330104 w 5928254"/>
                    <a:gd name="connsiteY9" fmla="*/ 710681 h 5658691"/>
                    <a:gd name="connsiteX10" fmla="*/ 3367334 w 5928254"/>
                    <a:gd name="connsiteY10" fmla="*/ 575379 h 5658691"/>
                    <a:gd name="connsiteX11" fmla="*/ 3326278 w 5928254"/>
                    <a:gd name="connsiteY11" fmla="*/ 543839 h 5658691"/>
                    <a:gd name="connsiteX12" fmla="*/ 3240201 w 5928254"/>
                    <a:gd name="connsiteY12" fmla="*/ 687820 h 5658691"/>
                    <a:gd name="connsiteX13" fmla="*/ 3252284 w 5928254"/>
                    <a:gd name="connsiteY13" fmla="*/ 912702 h 5658691"/>
                    <a:gd name="connsiteX14" fmla="*/ 3146005 w 5928254"/>
                    <a:gd name="connsiteY14" fmla="*/ 994070 h 5658691"/>
                    <a:gd name="connsiteX15" fmla="*/ 3116100 w 5928254"/>
                    <a:gd name="connsiteY15" fmla="*/ 1020944 h 5658691"/>
                    <a:gd name="connsiteX16" fmla="*/ 2887773 w 5928254"/>
                    <a:gd name="connsiteY16" fmla="*/ 1332746 h 5658691"/>
                    <a:gd name="connsiteX17" fmla="*/ 2585313 w 5928254"/>
                    <a:gd name="connsiteY17" fmla="*/ 1001488 h 5658691"/>
                    <a:gd name="connsiteX18" fmla="*/ 2564271 w 5928254"/>
                    <a:gd name="connsiteY18" fmla="*/ 986185 h 5658691"/>
                    <a:gd name="connsiteX19" fmla="*/ 1979785 w 5928254"/>
                    <a:gd name="connsiteY19" fmla="*/ 647929 h 5658691"/>
                    <a:gd name="connsiteX20" fmla="*/ 1896600 w 5928254"/>
                    <a:gd name="connsiteY20" fmla="*/ 2163 h 5658691"/>
                    <a:gd name="connsiteX21" fmla="*/ 1865248 w 5928254"/>
                    <a:gd name="connsiteY21" fmla="*/ 79239 h 5658691"/>
                    <a:gd name="connsiteX22" fmla="*/ 1915542 w 5928254"/>
                    <a:gd name="connsiteY22" fmla="*/ 585457 h 5658691"/>
                    <a:gd name="connsiteX23" fmla="*/ 1886056 w 5928254"/>
                    <a:gd name="connsiteY23" fmla="*/ 551071 h 5658691"/>
                    <a:gd name="connsiteX24" fmla="*/ 1864502 w 5928254"/>
                    <a:gd name="connsiteY24" fmla="*/ 540947 h 5658691"/>
                    <a:gd name="connsiteX25" fmla="*/ 1739001 w 5928254"/>
                    <a:gd name="connsiteY25" fmla="*/ 638738 h 5658691"/>
                    <a:gd name="connsiteX26" fmla="*/ 1605523 w 5928254"/>
                    <a:gd name="connsiteY26" fmla="*/ 863713 h 5658691"/>
                    <a:gd name="connsiteX27" fmla="*/ 267008 w 5928254"/>
                    <a:gd name="connsiteY27" fmla="*/ 1622059 h 5658691"/>
                    <a:gd name="connsiteX28" fmla="*/ 43999 w 5928254"/>
                    <a:gd name="connsiteY28" fmla="*/ 2362910 h 5658691"/>
                    <a:gd name="connsiteX29" fmla="*/ 501819 w 5928254"/>
                    <a:gd name="connsiteY29" fmla="*/ 4830452 h 5658691"/>
                    <a:gd name="connsiteX30" fmla="*/ 481758 w 5928254"/>
                    <a:gd name="connsiteY30" fmla="*/ 4951618 h 5658691"/>
                    <a:gd name="connsiteX31" fmla="*/ 530512 w 5928254"/>
                    <a:gd name="connsiteY31" fmla="*/ 5493947 h 5658691"/>
                    <a:gd name="connsiteX32" fmla="*/ 622001 w 5928254"/>
                    <a:gd name="connsiteY32" fmla="*/ 5468706 h 5658691"/>
                    <a:gd name="connsiteX33" fmla="*/ 567929 w 5928254"/>
                    <a:gd name="connsiteY33" fmla="*/ 4893438 h 5658691"/>
                    <a:gd name="connsiteX34" fmla="*/ 2711933 w 5928254"/>
                    <a:gd name="connsiteY34" fmla="*/ 5111974 h 5658691"/>
                    <a:gd name="connsiteX35" fmla="*/ 2701995 w 5928254"/>
                    <a:gd name="connsiteY35" fmla="*/ 5212191 h 5658691"/>
                    <a:gd name="connsiteX36" fmla="*/ 2700409 w 5928254"/>
                    <a:gd name="connsiteY36" fmla="*/ 5231320 h 5658691"/>
                    <a:gd name="connsiteX37" fmla="*/ 2776269 w 5928254"/>
                    <a:gd name="connsiteY37" fmla="*/ 5401802 h 5658691"/>
                    <a:gd name="connsiteX38" fmla="*/ 3067953 w 5928254"/>
                    <a:gd name="connsiteY38" fmla="*/ 5616932 h 5658691"/>
                    <a:gd name="connsiteX39" fmla="*/ 3220419 w 5928254"/>
                    <a:gd name="connsiteY39" fmla="*/ 5655517 h 5658691"/>
                    <a:gd name="connsiteX40" fmla="*/ 3347692 w 5928254"/>
                    <a:gd name="connsiteY40" fmla="*/ 5568877 h 5658691"/>
                    <a:gd name="connsiteX41" fmla="*/ 3565149 w 5928254"/>
                    <a:gd name="connsiteY41" fmla="*/ 5315254 h 5658691"/>
                    <a:gd name="connsiteX42" fmla="*/ 3585677 w 5928254"/>
                    <a:gd name="connsiteY42" fmla="*/ 5217417 h 5658691"/>
                    <a:gd name="connsiteX43" fmla="*/ 3584930 w 5928254"/>
                    <a:gd name="connsiteY43" fmla="*/ 5128537 h 5658691"/>
                    <a:gd name="connsiteX44" fmla="*/ 4480789 w 5928254"/>
                    <a:gd name="connsiteY44" fmla="*/ 5258474 h 5658691"/>
                    <a:gd name="connsiteX45" fmla="*/ 4495671 w 5928254"/>
                    <a:gd name="connsiteY45" fmla="*/ 5408053 h 5658691"/>
                    <a:gd name="connsiteX46" fmla="*/ 4509481 w 5928254"/>
                    <a:gd name="connsiteY46" fmla="*/ 5481863 h 5658691"/>
                    <a:gd name="connsiteX47" fmla="*/ 4579556 w 5928254"/>
                    <a:gd name="connsiteY47" fmla="*/ 5481863 h 5658691"/>
                    <a:gd name="connsiteX48" fmla="*/ 4557209 w 5928254"/>
                    <a:gd name="connsiteY48" fmla="*/ 5266639 h 5658691"/>
                    <a:gd name="connsiteX49" fmla="*/ 5745917 w 5928254"/>
                    <a:gd name="connsiteY49" fmla="*/ 4908088 h 5658691"/>
                    <a:gd name="connsiteX50" fmla="*/ 5847716 w 5928254"/>
                    <a:gd name="connsiteY50" fmla="*/ 3778219 h 5658691"/>
                    <a:gd name="connsiteX51" fmla="*/ 3381704 w 5928254"/>
                    <a:gd name="connsiteY51" fmla="*/ 846124 h 5658691"/>
                    <a:gd name="connsiteX52" fmla="*/ 3486209 w 5928254"/>
                    <a:gd name="connsiteY52" fmla="*/ 1141223 h 5658691"/>
                    <a:gd name="connsiteX53" fmla="*/ 3413429 w 5928254"/>
                    <a:gd name="connsiteY53" fmla="*/ 1338158 h 5658691"/>
                    <a:gd name="connsiteX54" fmla="*/ 3368594 w 5928254"/>
                    <a:gd name="connsiteY54" fmla="*/ 1433569 h 5658691"/>
                    <a:gd name="connsiteX55" fmla="*/ 3168166 w 5928254"/>
                    <a:gd name="connsiteY55" fmla="*/ 1036293 h 5658691"/>
                    <a:gd name="connsiteX56" fmla="*/ 3180716 w 5928254"/>
                    <a:gd name="connsiteY56" fmla="*/ 1018611 h 5658691"/>
                    <a:gd name="connsiteX57" fmla="*/ 3381704 w 5928254"/>
                    <a:gd name="connsiteY57" fmla="*/ 846124 h 5658691"/>
                    <a:gd name="connsiteX58" fmla="*/ 3060628 w 5928254"/>
                    <a:gd name="connsiteY58" fmla="*/ 1666149 h 5658691"/>
                    <a:gd name="connsiteX59" fmla="*/ 2872657 w 5928254"/>
                    <a:gd name="connsiteY59" fmla="*/ 1454564 h 5658691"/>
                    <a:gd name="connsiteX60" fmla="*/ 3017053 w 5928254"/>
                    <a:gd name="connsiteY60" fmla="*/ 1374829 h 5658691"/>
                    <a:gd name="connsiteX61" fmla="*/ 3111948 w 5928254"/>
                    <a:gd name="connsiteY61" fmla="*/ 1326214 h 5658691"/>
                    <a:gd name="connsiteX62" fmla="*/ 3146192 w 5928254"/>
                    <a:gd name="connsiteY62" fmla="*/ 1412201 h 5658691"/>
                    <a:gd name="connsiteX63" fmla="*/ 3112228 w 5928254"/>
                    <a:gd name="connsiteY63" fmla="*/ 1489883 h 5658691"/>
                    <a:gd name="connsiteX64" fmla="*/ 3060628 w 5928254"/>
                    <a:gd name="connsiteY64" fmla="*/ 1666149 h 5658691"/>
                    <a:gd name="connsiteX65" fmla="*/ 2516917 w 5928254"/>
                    <a:gd name="connsiteY65" fmla="*/ 1429184 h 5658691"/>
                    <a:gd name="connsiteX66" fmla="*/ 2508240 w 5928254"/>
                    <a:gd name="connsiteY66" fmla="*/ 1415747 h 5658691"/>
                    <a:gd name="connsiteX67" fmla="*/ 2388711 w 5928254"/>
                    <a:gd name="connsiteY67" fmla="*/ 1340677 h 5658691"/>
                    <a:gd name="connsiteX68" fmla="*/ 2489904 w 5928254"/>
                    <a:gd name="connsiteY68" fmla="*/ 1189605 h 5658691"/>
                    <a:gd name="connsiteX69" fmla="*/ 2614192 w 5928254"/>
                    <a:gd name="connsiteY69" fmla="*/ 1301066 h 5658691"/>
                    <a:gd name="connsiteX70" fmla="*/ 2516917 w 5928254"/>
                    <a:gd name="connsiteY70" fmla="*/ 1429184 h 5658691"/>
                    <a:gd name="connsiteX71" fmla="*/ 2652122 w 5928254"/>
                    <a:gd name="connsiteY71" fmla="*/ 1345902 h 5658691"/>
                    <a:gd name="connsiteX72" fmla="*/ 3043086 w 5928254"/>
                    <a:gd name="connsiteY72" fmla="*/ 1745604 h 5658691"/>
                    <a:gd name="connsiteX73" fmla="*/ 2801276 w 5928254"/>
                    <a:gd name="connsiteY73" fmla="*/ 1823893 h 5658691"/>
                    <a:gd name="connsiteX74" fmla="*/ 2688046 w 5928254"/>
                    <a:gd name="connsiteY74" fmla="*/ 1640908 h 5658691"/>
                    <a:gd name="connsiteX75" fmla="*/ 2556014 w 5928254"/>
                    <a:gd name="connsiteY75" fmla="*/ 1467581 h 5658691"/>
                    <a:gd name="connsiteX76" fmla="*/ 2652122 w 5928254"/>
                    <a:gd name="connsiteY76" fmla="*/ 1345902 h 5658691"/>
                    <a:gd name="connsiteX77" fmla="*/ 2863373 w 5928254"/>
                    <a:gd name="connsiteY77" fmla="*/ 3526230 h 5658691"/>
                    <a:gd name="connsiteX78" fmla="*/ 2865146 w 5928254"/>
                    <a:gd name="connsiteY78" fmla="*/ 3478175 h 5658691"/>
                    <a:gd name="connsiteX79" fmla="*/ 3278177 w 5928254"/>
                    <a:gd name="connsiteY79" fmla="*/ 3859308 h 5658691"/>
                    <a:gd name="connsiteX80" fmla="*/ 2840699 w 5928254"/>
                    <a:gd name="connsiteY80" fmla="*/ 3879230 h 5658691"/>
                    <a:gd name="connsiteX81" fmla="*/ 2863373 w 5928254"/>
                    <a:gd name="connsiteY81" fmla="*/ 3526230 h 5658691"/>
                    <a:gd name="connsiteX82" fmla="*/ 3395467 w 5928254"/>
                    <a:gd name="connsiteY82" fmla="*/ 3845824 h 5658691"/>
                    <a:gd name="connsiteX83" fmla="*/ 2867292 w 5928254"/>
                    <a:gd name="connsiteY83" fmla="*/ 3421908 h 5658691"/>
                    <a:gd name="connsiteX84" fmla="*/ 2868318 w 5928254"/>
                    <a:gd name="connsiteY84" fmla="*/ 2743903 h 5658691"/>
                    <a:gd name="connsiteX85" fmla="*/ 3089507 w 5928254"/>
                    <a:gd name="connsiteY85" fmla="*/ 3085005 h 5658691"/>
                    <a:gd name="connsiteX86" fmla="*/ 3479864 w 5928254"/>
                    <a:gd name="connsiteY86" fmla="*/ 3564535 h 5658691"/>
                    <a:gd name="connsiteX87" fmla="*/ 3505011 w 5928254"/>
                    <a:gd name="connsiteY87" fmla="*/ 3830847 h 5658691"/>
                    <a:gd name="connsiteX88" fmla="*/ 3395467 w 5928254"/>
                    <a:gd name="connsiteY88" fmla="*/ 3845824 h 5658691"/>
                    <a:gd name="connsiteX89" fmla="*/ 3156363 w 5928254"/>
                    <a:gd name="connsiteY89" fmla="*/ 3053419 h 5658691"/>
                    <a:gd name="connsiteX90" fmla="*/ 2864306 w 5928254"/>
                    <a:gd name="connsiteY90" fmla="*/ 2631415 h 5658691"/>
                    <a:gd name="connsiteX91" fmla="*/ 2817698 w 5928254"/>
                    <a:gd name="connsiteY91" fmla="*/ 2023627 h 5658691"/>
                    <a:gd name="connsiteX92" fmla="*/ 3301178 w 5928254"/>
                    <a:gd name="connsiteY92" fmla="*/ 2766484 h 5658691"/>
                    <a:gd name="connsiteX93" fmla="*/ 3361735 w 5928254"/>
                    <a:gd name="connsiteY93" fmla="*/ 2852798 h 5658691"/>
                    <a:gd name="connsiteX94" fmla="*/ 3457704 w 5928254"/>
                    <a:gd name="connsiteY94" fmla="*/ 3421441 h 5658691"/>
                    <a:gd name="connsiteX95" fmla="*/ 3156363 w 5928254"/>
                    <a:gd name="connsiteY95" fmla="*/ 3053419 h 5658691"/>
                    <a:gd name="connsiteX96" fmla="*/ 3291194 w 5928254"/>
                    <a:gd name="connsiteY96" fmla="*/ 2614572 h 5658691"/>
                    <a:gd name="connsiteX97" fmla="*/ 2927103 w 5928254"/>
                    <a:gd name="connsiteY97" fmla="*/ 2088293 h 5658691"/>
                    <a:gd name="connsiteX98" fmla="*/ 2807761 w 5928254"/>
                    <a:gd name="connsiteY98" fmla="*/ 1848667 h 5658691"/>
                    <a:gd name="connsiteX99" fmla="*/ 3044625 w 5928254"/>
                    <a:gd name="connsiteY99" fmla="*/ 1800892 h 5658691"/>
                    <a:gd name="connsiteX100" fmla="*/ 3111528 w 5928254"/>
                    <a:gd name="connsiteY100" fmla="*/ 1821047 h 5658691"/>
                    <a:gd name="connsiteX101" fmla="*/ 3128323 w 5928254"/>
                    <a:gd name="connsiteY101" fmla="*/ 1955416 h 5658691"/>
                    <a:gd name="connsiteX102" fmla="*/ 3186268 w 5928254"/>
                    <a:gd name="connsiteY102" fmla="*/ 2127251 h 5658691"/>
                    <a:gd name="connsiteX103" fmla="*/ 3330897 w 5928254"/>
                    <a:gd name="connsiteY103" fmla="*/ 2670606 h 5658691"/>
                    <a:gd name="connsiteX104" fmla="*/ 3291194 w 5928254"/>
                    <a:gd name="connsiteY104" fmla="*/ 2614572 h 5658691"/>
                    <a:gd name="connsiteX105" fmla="*/ 3188181 w 5928254"/>
                    <a:gd name="connsiteY105" fmla="*/ 1382994 h 5658691"/>
                    <a:gd name="connsiteX106" fmla="*/ 3098278 w 5928254"/>
                    <a:gd name="connsiteY106" fmla="*/ 1286463 h 5658691"/>
                    <a:gd name="connsiteX107" fmla="*/ 3179970 w 5928254"/>
                    <a:gd name="connsiteY107" fmla="*/ 1204255 h 5658691"/>
                    <a:gd name="connsiteX108" fmla="*/ 3244586 w 5928254"/>
                    <a:gd name="connsiteY108" fmla="*/ 1335405 h 5658691"/>
                    <a:gd name="connsiteX109" fmla="*/ 3186828 w 5928254"/>
                    <a:gd name="connsiteY109" fmla="*/ 1424705 h 5658691"/>
                    <a:gd name="connsiteX110" fmla="*/ 3188181 w 5928254"/>
                    <a:gd name="connsiteY110" fmla="*/ 1382994 h 5658691"/>
                    <a:gd name="connsiteX111" fmla="*/ 2690752 w 5928254"/>
                    <a:gd name="connsiteY111" fmla="*/ 1177708 h 5658691"/>
                    <a:gd name="connsiteX112" fmla="*/ 2780048 w 5928254"/>
                    <a:gd name="connsiteY112" fmla="*/ 1296867 h 5658691"/>
                    <a:gd name="connsiteX113" fmla="*/ 2867572 w 5928254"/>
                    <a:gd name="connsiteY113" fmla="*/ 1389806 h 5658691"/>
                    <a:gd name="connsiteX114" fmla="*/ 2905035 w 5928254"/>
                    <a:gd name="connsiteY114" fmla="*/ 1362978 h 5658691"/>
                    <a:gd name="connsiteX115" fmla="*/ 3130003 w 5928254"/>
                    <a:gd name="connsiteY115" fmla="*/ 1074691 h 5658691"/>
                    <a:gd name="connsiteX116" fmla="*/ 3159862 w 5928254"/>
                    <a:gd name="connsiteY116" fmla="*/ 1161471 h 5658691"/>
                    <a:gd name="connsiteX117" fmla="*/ 3145772 w 5928254"/>
                    <a:gd name="connsiteY117" fmla="*/ 1172902 h 5658691"/>
                    <a:gd name="connsiteX118" fmla="*/ 3045558 w 5928254"/>
                    <a:gd name="connsiteY118" fmla="*/ 1304192 h 5658691"/>
                    <a:gd name="connsiteX119" fmla="*/ 2832534 w 5928254"/>
                    <a:gd name="connsiteY119" fmla="*/ 1416773 h 5658691"/>
                    <a:gd name="connsiteX120" fmla="*/ 2654781 w 5928254"/>
                    <a:gd name="connsiteY120" fmla="*/ 1278158 h 5658691"/>
                    <a:gd name="connsiteX121" fmla="*/ 2647503 w 5928254"/>
                    <a:gd name="connsiteY121" fmla="*/ 1270226 h 5658691"/>
                    <a:gd name="connsiteX122" fmla="*/ 2515424 w 5928254"/>
                    <a:gd name="connsiteY122" fmla="*/ 1151814 h 5658691"/>
                    <a:gd name="connsiteX123" fmla="*/ 2571876 w 5928254"/>
                    <a:gd name="connsiteY123" fmla="*/ 1055842 h 5658691"/>
                    <a:gd name="connsiteX124" fmla="*/ 2690752 w 5928254"/>
                    <a:gd name="connsiteY124" fmla="*/ 1177708 h 5658691"/>
                    <a:gd name="connsiteX125" fmla="*/ 1722532 w 5928254"/>
                    <a:gd name="connsiteY125" fmla="*/ 808612 h 5658691"/>
                    <a:gd name="connsiteX126" fmla="*/ 1809869 w 5928254"/>
                    <a:gd name="connsiteY126" fmla="*/ 678162 h 5658691"/>
                    <a:gd name="connsiteX127" fmla="*/ 1873879 w 5928254"/>
                    <a:gd name="connsiteY127" fmla="*/ 596141 h 5658691"/>
                    <a:gd name="connsiteX128" fmla="*/ 2519763 w 5928254"/>
                    <a:gd name="connsiteY128" fmla="*/ 1016604 h 5658691"/>
                    <a:gd name="connsiteX129" fmla="*/ 2242962 w 5928254"/>
                    <a:gd name="connsiteY129" fmla="*/ 1419385 h 5658691"/>
                    <a:gd name="connsiteX130" fmla="*/ 1715441 w 5928254"/>
                    <a:gd name="connsiteY130" fmla="*/ 939482 h 5658691"/>
                    <a:gd name="connsiteX131" fmla="*/ 1688381 w 5928254"/>
                    <a:gd name="connsiteY131" fmla="*/ 908829 h 5658691"/>
                    <a:gd name="connsiteX132" fmla="*/ 1687915 w 5928254"/>
                    <a:gd name="connsiteY132" fmla="*/ 897165 h 5658691"/>
                    <a:gd name="connsiteX133" fmla="*/ 1722532 w 5928254"/>
                    <a:gd name="connsiteY133" fmla="*/ 808612 h 5658691"/>
                    <a:gd name="connsiteX134" fmla="*/ 107309 w 5928254"/>
                    <a:gd name="connsiteY134" fmla="*/ 2588258 h 5658691"/>
                    <a:gd name="connsiteX135" fmla="*/ 427405 w 5928254"/>
                    <a:gd name="connsiteY135" fmla="*/ 1538498 h 5658691"/>
                    <a:gd name="connsiteX136" fmla="*/ 1614107 w 5928254"/>
                    <a:gd name="connsiteY136" fmla="*/ 953339 h 5658691"/>
                    <a:gd name="connsiteX137" fmla="*/ 2248001 w 5928254"/>
                    <a:gd name="connsiteY137" fmla="*/ 1509805 h 5658691"/>
                    <a:gd name="connsiteX138" fmla="*/ 2294002 w 5928254"/>
                    <a:gd name="connsiteY138" fmla="*/ 1491096 h 5658691"/>
                    <a:gd name="connsiteX139" fmla="*/ 2364171 w 5928254"/>
                    <a:gd name="connsiteY139" fmla="*/ 1378188 h 5658691"/>
                    <a:gd name="connsiteX140" fmla="*/ 2485705 w 5928254"/>
                    <a:gd name="connsiteY140" fmla="*/ 1454238 h 5658691"/>
                    <a:gd name="connsiteX141" fmla="*/ 2496203 w 5928254"/>
                    <a:gd name="connsiteY141" fmla="*/ 1458437 h 5658691"/>
                    <a:gd name="connsiteX142" fmla="*/ 2498909 w 5928254"/>
                    <a:gd name="connsiteY142" fmla="*/ 1480272 h 5658691"/>
                    <a:gd name="connsiteX143" fmla="*/ 2643444 w 5928254"/>
                    <a:gd name="connsiteY143" fmla="*/ 1661017 h 5658691"/>
                    <a:gd name="connsiteX144" fmla="*/ 2752848 w 5928254"/>
                    <a:gd name="connsiteY144" fmla="*/ 1801218 h 5658691"/>
                    <a:gd name="connsiteX145" fmla="*/ 2753782 w 5928254"/>
                    <a:gd name="connsiteY145" fmla="*/ 1834064 h 5658691"/>
                    <a:gd name="connsiteX146" fmla="*/ 2749583 w 5928254"/>
                    <a:gd name="connsiteY146" fmla="*/ 1845215 h 5658691"/>
                    <a:gd name="connsiteX147" fmla="*/ 2763159 w 5928254"/>
                    <a:gd name="connsiteY147" fmla="*/ 2045696 h 5658691"/>
                    <a:gd name="connsiteX148" fmla="*/ 2778275 w 5928254"/>
                    <a:gd name="connsiteY148" fmla="*/ 2241558 h 5658691"/>
                    <a:gd name="connsiteX149" fmla="*/ 2778136 w 5928254"/>
                    <a:gd name="connsiteY149" fmla="*/ 3875824 h 5658691"/>
                    <a:gd name="connsiteX150" fmla="*/ 2144942 w 5928254"/>
                    <a:gd name="connsiteY150" fmla="*/ 3801034 h 5658691"/>
                    <a:gd name="connsiteX151" fmla="*/ 2092875 w 5928254"/>
                    <a:gd name="connsiteY151" fmla="*/ 3730863 h 5658691"/>
                    <a:gd name="connsiteX152" fmla="*/ 2005351 w 5928254"/>
                    <a:gd name="connsiteY152" fmla="*/ 3629386 h 5658691"/>
                    <a:gd name="connsiteX153" fmla="*/ 1743760 w 5928254"/>
                    <a:gd name="connsiteY153" fmla="*/ 3296963 h 5658691"/>
                    <a:gd name="connsiteX154" fmla="*/ 1504376 w 5928254"/>
                    <a:gd name="connsiteY154" fmla="*/ 3031583 h 5658691"/>
                    <a:gd name="connsiteX155" fmla="*/ 1475124 w 5928254"/>
                    <a:gd name="connsiteY155" fmla="*/ 2902253 h 5658691"/>
                    <a:gd name="connsiteX156" fmla="*/ 1426557 w 5928254"/>
                    <a:gd name="connsiteY156" fmla="*/ 2630575 h 5658691"/>
                    <a:gd name="connsiteX157" fmla="*/ 1310900 w 5928254"/>
                    <a:gd name="connsiteY157" fmla="*/ 2239738 h 5658691"/>
                    <a:gd name="connsiteX158" fmla="*/ 1300636 w 5928254"/>
                    <a:gd name="connsiteY158" fmla="*/ 2244077 h 5658691"/>
                    <a:gd name="connsiteX159" fmla="*/ 1375843 w 5928254"/>
                    <a:gd name="connsiteY159" fmla="*/ 2648351 h 5658691"/>
                    <a:gd name="connsiteX160" fmla="*/ 1427163 w 5928254"/>
                    <a:gd name="connsiteY160" fmla="*/ 2979655 h 5658691"/>
                    <a:gd name="connsiteX161" fmla="*/ 934306 w 5928254"/>
                    <a:gd name="connsiteY161" fmla="*/ 2792471 h 5658691"/>
                    <a:gd name="connsiteX162" fmla="*/ 738684 w 5928254"/>
                    <a:gd name="connsiteY162" fmla="*/ 2840667 h 5658691"/>
                    <a:gd name="connsiteX163" fmla="*/ 741903 w 5928254"/>
                    <a:gd name="connsiteY163" fmla="*/ 2851211 h 5658691"/>
                    <a:gd name="connsiteX164" fmla="*/ 935472 w 5928254"/>
                    <a:gd name="connsiteY164" fmla="*/ 3029204 h 5658691"/>
                    <a:gd name="connsiteX165" fmla="*/ 662544 w 5928254"/>
                    <a:gd name="connsiteY165" fmla="*/ 3077446 h 5658691"/>
                    <a:gd name="connsiteX166" fmla="*/ 652980 w 5928254"/>
                    <a:gd name="connsiteY166" fmla="*/ 3288985 h 5658691"/>
                    <a:gd name="connsiteX167" fmla="*/ 535084 w 5928254"/>
                    <a:gd name="connsiteY167" fmla="*/ 3388502 h 5658691"/>
                    <a:gd name="connsiteX168" fmla="*/ 709105 w 5928254"/>
                    <a:gd name="connsiteY168" fmla="*/ 3484193 h 5658691"/>
                    <a:gd name="connsiteX169" fmla="*/ 864278 w 5928254"/>
                    <a:gd name="connsiteY169" fmla="*/ 3458159 h 5658691"/>
                    <a:gd name="connsiteX170" fmla="*/ 1039418 w 5928254"/>
                    <a:gd name="connsiteY170" fmla="*/ 3481254 h 5658691"/>
                    <a:gd name="connsiteX171" fmla="*/ 835678 w 5928254"/>
                    <a:gd name="connsiteY171" fmla="*/ 3503882 h 5658691"/>
                    <a:gd name="connsiteX172" fmla="*/ 840624 w 5928254"/>
                    <a:gd name="connsiteY172" fmla="*/ 3517133 h 5658691"/>
                    <a:gd name="connsiteX173" fmla="*/ 867683 w 5928254"/>
                    <a:gd name="connsiteY173" fmla="*/ 3650102 h 5658691"/>
                    <a:gd name="connsiteX174" fmla="*/ 1080101 w 5928254"/>
                    <a:gd name="connsiteY174" fmla="*/ 3728951 h 5658691"/>
                    <a:gd name="connsiteX175" fmla="*/ 1205461 w 5928254"/>
                    <a:gd name="connsiteY175" fmla="*/ 3745421 h 5658691"/>
                    <a:gd name="connsiteX176" fmla="*/ 1275770 w 5928254"/>
                    <a:gd name="connsiteY176" fmla="*/ 3776306 h 5658691"/>
                    <a:gd name="connsiteX177" fmla="*/ 269574 w 5928254"/>
                    <a:gd name="connsiteY177" fmla="*/ 4279865 h 5658691"/>
                    <a:gd name="connsiteX178" fmla="*/ 107309 w 5928254"/>
                    <a:gd name="connsiteY178" fmla="*/ 2588258 h 5658691"/>
                    <a:gd name="connsiteX179" fmla="*/ 1437754 w 5928254"/>
                    <a:gd name="connsiteY179" fmla="*/ 3783119 h 5658691"/>
                    <a:gd name="connsiteX180" fmla="*/ 1189879 w 5928254"/>
                    <a:gd name="connsiteY180" fmla="*/ 3670537 h 5658691"/>
                    <a:gd name="connsiteX181" fmla="*/ 963465 w 5928254"/>
                    <a:gd name="connsiteY181" fmla="*/ 3635779 h 5658691"/>
                    <a:gd name="connsiteX182" fmla="*/ 858912 w 5928254"/>
                    <a:gd name="connsiteY182" fmla="*/ 3521472 h 5658691"/>
                    <a:gd name="connsiteX183" fmla="*/ 1159413 w 5928254"/>
                    <a:gd name="connsiteY183" fmla="*/ 3542560 h 5658691"/>
                    <a:gd name="connsiteX184" fmla="*/ 1329935 w 5928254"/>
                    <a:gd name="connsiteY184" fmla="*/ 3572747 h 5658691"/>
                    <a:gd name="connsiteX185" fmla="*/ 1484735 w 5928254"/>
                    <a:gd name="connsiteY185" fmla="*/ 3621129 h 5658691"/>
                    <a:gd name="connsiteX186" fmla="*/ 1502743 w 5928254"/>
                    <a:gd name="connsiteY186" fmla="*/ 3578392 h 5658691"/>
                    <a:gd name="connsiteX187" fmla="*/ 1344818 w 5928254"/>
                    <a:gd name="connsiteY187" fmla="*/ 3518812 h 5658691"/>
                    <a:gd name="connsiteX188" fmla="*/ 1200236 w 5928254"/>
                    <a:gd name="connsiteY188" fmla="*/ 3492871 h 5658691"/>
                    <a:gd name="connsiteX189" fmla="*/ 1060879 w 5928254"/>
                    <a:gd name="connsiteY189" fmla="*/ 3421161 h 5658691"/>
                    <a:gd name="connsiteX190" fmla="*/ 861198 w 5928254"/>
                    <a:gd name="connsiteY190" fmla="*/ 3397273 h 5658691"/>
                    <a:gd name="connsiteX191" fmla="*/ 728746 w 5928254"/>
                    <a:gd name="connsiteY191" fmla="*/ 3422887 h 5658691"/>
                    <a:gd name="connsiteX192" fmla="*/ 600773 w 5928254"/>
                    <a:gd name="connsiteY192" fmla="*/ 3413790 h 5658691"/>
                    <a:gd name="connsiteX193" fmla="*/ 719322 w 5928254"/>
                    <a:gd name="connsiteY193" fmla="*/ 3299016 h 5658691"/>
                    <a:gd name="connsiteX194" fmla="*/ 1017817 w 5928254"/>
                    <a:gd name="connsiteY194" fmla="*/ 3276528 h 5658691"/>
                    <a:gd name="connsiteX195" fmla="*/ 1118218 w 5928254"/>
                    <a:gd name="connsiteY195" fmla="*/ 3278487 h 5658691"/>
                    <a:gd name="connsiteX196" fmla="*/ 1318645 w 5928254"/>
                    <a:gd name="connsiteY196" fmla="*/ 3388036 h 5658691"/>
                    <a:gd name="connsiteX197" fmla="*/ 1336374 w 5928254"/>
                    <a:gd name="connsiteY197" fmla="*/ 3346045 h 5658691"/>
                    <a:gd name="connsiteX198" fmla="*/ 1040071 w 5928254"/>
                    <a:gd name="connsiteY198" fmla="*/ 3214522 h 5658691"/>
                    <a:gd name="connsiteX199" fmla="*/ 820656 w 5928254"/>
                    <a:gd name="connsiteY199" fmla="*/ 3243588 h 5658691"/>
                    <a:gd name="connsiteX200" fmla="*/ 611271 w 5928254"/>
                    <a:gd name="connsiteY200" fmla="*/ 3218581 h 5658691"/>
                    <a:gd name="connsiteX201" fmla="*/ 559018 w 5928254"/>
                    <a:gd name="connsiteY201" fmla="*/ 3171412 h 5658691"/>
                    <a:gd name="connsiteX202" fmla="*/ 673134 w 5928254"/>
                    <a:gd name="connsiteY202" fmla="*/ 3130121 h 5658691"/>
                    <a:gd name="connsiteX203" fmla="*/ 807406 w 5928254"/>
                    <a:gd name="connsiteY203" fmla="*/ 3106420 h 5658691"/>
                    <a:gd name="connsiteX204" fmla="*/ 1257434 w 5928254"/>
                    <a:gd name="connsiteY204" fmla="*/ 3088924 h 5658691"/>
                    <a:gd name="connsiteX205" fmla="*/ 1432715 w 5928254"/>
                    <a:gd name="connsiteY205" fmla="*/ 3214195 h 5658691"/>
                    <a:gd name="connsiteX206" fmla="*/ 1449604 w 5928254"/>
                    <a:gd name="connsiteY206" fmla="*/ 3185269 h 5658691"/>
                    <a:gd name="connsiteX207" fmla="*/ 1110426 w 5928254"/>
                    <a:gd name="connsiteY207" fmla="*/ 3011895 h 5658691"/>
                    <a:gd name="connsiteX208" fmla="*/ 1097923 w 5928254"/>
                    <a:gd name="connsiteY208" fmla="*/ 3001397 h 5658691"/>
                    <a:gd name="connsiteX209" fmla="*/ 1017257 w 5928254"/>
                    <a:gd name="connsiteY209" fmla="*/ 2986187 h 5658691"/>
                    <a:gd name="connsiteX210" fmla="*/ 760238 w 5928254"/>
                    <a:gd name="connsiteY210" fmla="*/ 2846219 h 5658691"/>
                    <a:gd name="connsiteX211" fmla="*/ 934306 w 5928254"/>
                    <a:gd name="connsiteY211" fmla="*/ 2842767 h 5658691"/>
                    <a:gd name="connsiteX212" fmla="*/ 1125729 w 5928254"/>
                    <a:gd name="connsiteY212" fmla="*/ 2860823 h 5658691"/>
                    <a:gd name="connsiteX213" fmla="*/ 1268911 w 5928254"/>
                    <a:gd name="connsiteY213" fmla="*/ 2936639 h 5658691"/>
                    <a:gd name="connsiteX214" fmla="*/ 1422311 w 5928254"/>
                    <a:gd name="connsiteY214" fmla="*/ 3046700 h 5658691"/>
                    <a:gd name="connsiteX215" fmla="*/ 1683203 w 5928254"/>
                    <a:gd name="connsiteY215" fmla="*/ 3316932 h 5658691"/>
                    <a:gd name="connsiteX216" fmla="*/ 2054618 w 5928254"/>
                    <a:gd name="connsiteY216" fmla="*/ 3793149 h 5658691"/>
                    <a:gd name="connsiteX217" fmla="*/ 1437754 w 5928254"/>
                    <a:gd name="connsiteY217" fmla="*/ 3783119 h 5658691"/>
                    <a:gd name="connsiteX218" fmla="*/ 284969 w 5928254"/>
                    <a:gd name="connsiteY218" fmla="*/ 4320502 h 5658691"/>
                    <a:gd name="connsiteX219" fmla="*/ 1306048 w 5928254"/>
                    <a:gd name="connsiteY219" fmla="*/ 3836820 h 5658691"/>
                    <a:gd name="connsiteX220" fmla="*/ 1325223 w 5928254"/>
                    <a:gd name="connsiteY220" fmla="*/ 3830894 h 5658691"/>
                    <a:gd name="connsiteX221" fmla="*/ 1378642 w 5928254"/>
                    <a:gd name="connsiteY221" fmla="*/ 3833973 h 5658691"/>
                    <a:gd name="connsiteX222" fmla="*/ 1444565 w 5928254"/>
                    <a:gd name="connsiteY222" fmla="*/ 3861407 h 5658691"/>
                    <a:gd name="connsiteX223" fmla="*/ 1012965 w 5928254"/>
                    <a:gd name="connsiteY223" fmla="*/ 4779084 h 5658691"/>
                    <a:gd name="connsiteX224" fmla="*/ 995890 w 5928254"/>
                    <a:gd name="connsiteY224" fmla="*/ 5052582 h 5658691"/>
                    <a:gd name="connsiteX225" fmla="*/ 284969 w 5928254"/>
                    <a:gd name="connsiteY225" fmla="*/ 4320502 h 5658691"/>
                    <a:gd name="connsiteX226" fmla="*/ 1351630 w 5928254"/>
                    <a:gd name="connsiteY226" fmla="*/ 5157464 h 5658691"/>
                    <a:gd name="connsiteX227" fmla="*/ 1085606 w 5928254"/>
                    <a:gd name="connsiteY227" fmla="*/ 5086967 h 5658691"/>
                    <a:gd name="connsiteX228" fmla="*/ 1074036 w 5928254"/>
                    <a:gd name="connsiteY228" fmla="*/ 4955257 h 5658691"/>
                    <a:gd name="connsiteX229" fmla="*/ 1091018 w 5928254"/>
                    <a:gd name="connsiteY229" fmla="*/ 4788322 h 5658691"/>
                    <a:gd name="connsiteX230" fmla="*/ 1526490 w 5928254"/>
                    <a:gd name="connsiteY230" fmla="*/ 3841485 h 5658691"/>
                    <a:gd name="connsiteX231" fmla="*/ 1880364 w 5928254"/>
                    <a:gd name="connsiteY231" fmla="*/ 3848857 h 5658691"/>
                    <a:gd name="connsiteX232" fmla="*/ 3110875 w 5928254"/>
                    <a:gd name="connsiteY232" fmla="*/ 3950707 h 5658691"/>
                    <a:gd name="connsiteX233" fmla="*/ 3821748 w 5928254"/>
                    <a:gd name="connsiteY233" fmla="*/ 3850676 h 5658691"/>
                    <a:gd name="connsiteX234" fmla="*/ 4019236 w 5928254"/>
                    <a:gd name="connsiteY234" fmla="*/ 3799868 h 5658691"/>
                    <a:gd name="connsiteX235" fmla="*/ 4069063 w 5928254"/>
                    <a:gd name="connsiteY235" fmla="*/ 3832434 h 5658691"/>
                    <a:gd name="connsiteX236" fmla="*/ 4219571 w 5928254"/>
                    <a:gd name="connsiteY236" fmla="*/ 4122121 h 5658691"/>
                    <a:gd name="connsiteX237" fmla="*/ 4213692 w 5928254"/>
                    <a:gd name="connsiteY237" fmla="*/ 4143816 h 5658691"/>
                    <a:gd name="connsiteX238" fmla="*/ 4091084 w 5928254"/>
                    <a:gd name="connsiteY238" fmla="*/ 4427298 h 5658691"/>
                    <a:gd name="connsiteX239" fmla="*/ 1351630 w 5928254"/>
                    <a:gd name="connsiteY239" fmla="*/ 5157464 h 5658691"/>
                    <a:gd name="connsiteX240" fmla="*/ 4195497 w 5928254"/>
                    <a:gd name="connsiteY240" fmla="*/ 3717707 h 5658691"/>
                    <a:gd name="connsiteX241" fmla="*/ 4210286 w 5928254"/>
                    <a:gd name="connsiteY241" fmla="*/ 3694099 h 5658691"/>
                    <a:gd name="connsiteX242" fmla="*/ 4581795 w 5928254"/>
                    <a:gd name="connsiteY242" fmla="*/ 3880350 h 5658691"/>
                    <a:gd name="connsiteX243" fmla="*/ 4599337 w 5928254"/>
                    <a:gd name="connsiteY243" fmla="*/ 3951360 h 5658691"/>
                    <a:gd name="connsiteX244" fmla="*/ 4606989 w 5928254"/>
                    <a:gd name="connsiteY244" fmla="*/ 4022184 h 5658691"/>
                    <a:gd name="connsiteX245" fmla="*/ 4638994 w 5928254"/>
                    <a:gd name="connsiteY245" fmla="*/ 4026289 h 5658691"/>
                    <a:gd name="connsiteX246" fmla="*/ 4636381 w 5928254"/>
                    <a:gd name="connsiteY246" fmla="*/ 3858001 h 5658691"/>
                    <a:gd name="connsiteX247" fmla="*/ 4427183 w 5928254"/>
                    <a:gd name="connsiteY247" fmla="*/ 3671330 h 5658691"/>
                    <a:gd name="connsiteX248" fmla="*/ 4647018 w 5928254"/>
                    <a:gd name="connsiteY248" fmla="*/ 3669324 h 5658691"/>
                    <a:gd name="connsiteX249" fmla="*/ 4769766 w 5928254"/>
                    <a:gd name="connsiteY249" fmla="*/ 3748453 h 5658691"/>
                    <a:gd name="connsiteX250" fmla="*/ 4728011 w 5928254"/>
                    <a:gd name="connsiteY250" fmla="*/ 3759744 h 5658691"/>
                    <a:gd name="connsiteX251" fmla="*/ 4822346 w 5928254"/>
                    <a:gd name="connsiteY251" fmla="*/ 3794595 h 5658691"/>
                    <a:gd name="connsiteX252" fmla="*/ 4928111 w 5928254"/>
                    <a:gd name="connsiteY252" fmla="*/ 3845311 h 5658691"/>
                    <a:gd name="connsiteX253" fmla="*/ 4966741 w 5928254"/>
                    <a:gd name="connsiteY253" fmla="*/ 3996523 h 5658691"/>
                    <a:gd name="connsiteX254" fmla="*/ 4996647 w 5928254"/>
                    <a:gd name="connsiteY254" fmla="*/ 4106631 h 5658691"/>
                    <a:gd name="connsiteX255" fmla="*/ 4994221 w 5928254"/>
                    <a:gd name="connsiteY255" fmla="*/ 4107798 h 5658691"/>
                    <a:gd name="connsiteX256" fmla="*/ 4823932 w 5928254"/>
                    <a:gd name="connsiteY256" fmla="*/ 4200503 h 5658691"/>
                    <a:gd name="connsiteX257" fmla="*/ 4670252 w 5928254"/>
                    <a:gd name="connsiteY257" fmla="*/ 4320829 h 5658691"/>
                    <a:gd name="connsiteX258" fmla="*/ 4525670 w 5928254"/>
                    <a:gd name="connsiteY258" fmla="*/ 4385214 h 5658691"/>
                    <a:gd name="connsiteX259" fmla="*/ 4576477 w 5928254"/>
                    <a:gd name="connsiteY259" fmla="*/ 4281264 h 5658691"/>
                    <a:gd name="connsiteX260" fmla="*/ 4591266 w 5928254"/>
                    <a:gd name="connsiteY260" fmla="*/ 4277065 h 5658691"/>
                    <a:gd name="connsiteX261" fmla="*/ 4614780 w 5928254"/>
                    <a:gd name="connsiteY261" fmla="*/ 4058575 h 5658691"/>
                    <a:gd name="connsiteX262" fmla="*/ 4582495 w 5928254"/>
                    <a:gd name="connsiteY262" fmla="*/ 4083489 h 5658691"/>
                    <a:gd name="connsiteX263" fmla="*/ 4590986 w 5928254"/>
                    <a:gd name="connsiteY263" fmla="*/ 4232696 h 5658691"/>
                    <a:gd name="connsiteX264" fmla="*/ 4390186 w 5928254"/>
                    <a:gd name="connsiteY264" fmla="*/ 4237968 h 5658691"/>
                    <a:gd name="connsiteX265" fmla="*/ 4387806 w 5928254"/>
                    <a:gd name="connsiteY265" fmla="*/ 4095200 h 5658691"/>
                    <a:gd name="connsiteX266" fmla="*/ 4378895 w 5928254"/>
                    <a:gd name="connsiteY266" fmla="*/ 4172743 h 5658691"/>
                    <a:gd name="connsiteX267" fmla="*/ 4362240 w 5928254"/>
                    <a:gd name="connsiteY267" fmla="*/ 4145355 h 5658691"/>
                    <a:gd name="connsiteX268" fmla="*/ 4354262 w 5928254"/>
                    <a:gd name="connsiteY268" fmla="*/ 4135558 h 5658691"/>
                    <a:gd name="connsiteX269" fmla="*/ 4256288 w 5928254"/>
                    <a:gd name="connsiteY269" fmla="*/ 4080224 h 5658691"/>
                    <a:gd name="connsiteX270" fmla="*/ 4107367 w 5928254"/>
                    <a:gd name="connsiteY270" fmla="*/ 3881143 h 5658691"/>
                    <a:gd name="connsiteX271" fmla="*/ 4143011 w 5928254"/>
                    <a:gd name="connsiteY271" fmla="*/ 3760023 h 5658691"/>
                    <a:gd name="connsiteX272" fmla="*/ 4172309 w 5928254"/>
                    <a:gd name="connsiteY272" fmla="*/ 3722046 h 5658691"/>
                    <a:gd name="connsiteX273" fmla="*/ 4195497 w 5928254"/>
                    <a:gd name="connsiteY273" fmla="*/ 3717707 h 5658691"/>
                    <a:gd name="connsiteX274" fmla="*/ 3512616 w 5928254"/>
                    <a:gd name="connsiteY274" fmla="*/ 5126485 h 5658691"/>
                    <a:gd name="connsiteX275" fmla="*/ 3511496 w 5928254"/>
                    <a:gd name="connsiteY275" fmla="*/ 5263327 h 5658691"/>
                    <a:gd name="connsiteX276" fmla="*/ 3350632 w 5928254"/>
                    <a:gd name="connsiteY276" fmla="*/ 5450650 h 5658691"/>
                    <a:gd name="connsiteX277" fmla="*/ 3254757 w 5928254"/>
                    <a:gd name="connsiteY277" fmla="*/ 5551381 h 5658691"/>
                    <a:gd name="connsiteX278" fmla="*/ 3136628 w 5928254"/>
                    <a:gd name="connsiteY278" fmla="*/ 5566217 h 5658691"/>
                    <a:gd name="connsiteX279" fmla="*/ 2876576 w 5928254"/>
                    <a:gd name="connsiteY279" fmla="*/ 5381366 h 5658691"/>
                    <a:gd name="connsiteX280" fmla="*/ 2776549 w 5928254"/>
                    <a:gd name="connsiteY280" fmla="*/ 5305177 h 5658691"/>
                    <a:gd name="connsiteX281" fmla="*/ 2772817 w 5928254"/>
                    <a:gd name="connsiteY281" fmla="*/ 5229035 h 5658691"/>
                    <a:gd name="connsiteX282" fmla="*/ 2771044 w 5928254"/>
                    <a:gd name="connsiteY282" fmla="*/ 5093592 h 5658691"/>
                    <a:gd name="connsiteX283" fmla="*/ 3095199 w 5928254"/>
                    <a:gd name="connsiteY283" fmla="*/ 4981431 h 5658691"/>
                    <a:gd name="connsiteX284" fmla="*/ 3120812 w 5928254"/>
                    <a:gd name="connsiteY284" fmla="*/ 5003266 h 5658691"/>
                    <a:gd name="connsiteX285" fmla="*/ 3514902 w 5928254"/>
                    <a:gd name="connsiteY285" fmla="*/ 5113794 h 5658691"/>
                    <a:gd name="connsiteX286" fmla="*/ 3512616 w 5928254"/>
                    <a:gd name="connsiteY286" fmla="*/ 5126485 h 5658691"/>
                    <a:gd name="connsiteX287" fmla="*/ 4582449 w 5928254"/>
                    <a:gd name="connsiteY287" fmla="*/ 5178553 h 5658691"/>
                    <a:gd name="connsiteX288" fmla="*/ 3208476 w 5928254"/>
                    <a:gd name="connsiteY288" fmla="*/ 4938274 h 5658691"/>
                    <a:gd name="connsiteX289" fmla="*/ 4152528 w 5928254"/>
                    <a:gd name="connsiteY289" fmla="*/ 4495602 h 5658691"/>
                    <a:gd name="connsiteX290" fmla="*/ 4167597 w 5928254"/>
                    <a:gd name="connsiteY290" fmla="*/ 4481185 h 5658691"/>
                    <a:gd name="connsiteX291" fmla="*/ 4336207 w 5928254"/>
                    <a:gd name="connsiteY291" fmla="*/ 4472974 h 5658691"/>
                    <a:gd name="connsiteX292" fmla="*/ 4581096 w 5928254"/>
                    <a:gd name="connsiteY292" fmla="*/ 4600251 h 5658691"/>
                    <a:gd name="connsiteX293" fmla="*/ 5200526 w 5928254"/>
                    <a:gd name="connsiteY293" fmla="*/ 5156997 h 5658691"/>
                    <a:gd name="connsiteX294" fmla="*/ 4582449 w 5928254"/>
                    <a:gd name="connsiteY294" fmla="*/ 5178553 h 5658691"/>
                    <a:gd name="connsiteX295" fmla="*/ 5545723 w 5928254"/>
                    <a:gd name="connsiteY295" fmla="*/ 4993608 h 5658691"/>
                    <a:gd name="connsiteX296" fmla="*/ 5284784 w 5928254"/>
                    <a:gd name="connsiteY296" fmla="*/ 5133437 h 5658691"/>
                    <a:gd name="connsiteX297" fmla="*/ 4412813 w 5928254"/>
                    <a:gd name="connsiteY297" fmla="*/ 4455012 h 5658691"/>
                    <a:gd name="connsiteX298" fmla="*/ 4935343 w 5928254"/>
                    <a:gd name="connsiteY298" fmla="*/ 4186552 h 5658691"/>
                    <a:gd name="connsiteX299" fmla="*/ 5096534 w 5928254"/>
                    <a:gd name="connsiteY299" fmla="*/ 4214126 h 5658691"/>
                    <a:gd name="connsiteX300" fmla="*/ 5591537 w 5928254"/>
                    <a:gd name="connsiteY300" fmla="*/ 4567545 h 5658691"/>
                    <a:gd name="connsiteX301" fmla="*/ 5722170 w 5928254"/>
                    <a:gd name="connsiteY301" fmla="*/ 4774978 h 5658691"/>
                    <a:gd name="connsiteX302" fmla="*/ 5545723 w 5928254"/>
                    <a:gd name="connsiteY302" fmla="*/ 4993608 h 5658691"/>
                    <a:gd name="connsiteX303" fmla="*/ 5769851 w 5928254"/>
                    <a:gd name="connsiteY303" fmla="*/ 4668416 h 5658691"/>
                    <a:gd name="connsiteX304" fmla="*/ 5469443 w 5928254"/>
                    <a:gd name="connsiteY304" fmla="*/ 4317843 h 5658691"/>
                    <a:gd name="connsiteX305" fmla="*/ 5051419 w 5928254"/>
                    <a:gd name="connsiteY305" fmla="*/ 4141763 h 5658691"/>
                    <a:gd name="connsiteX306" fmla="*/ 5014235 w 5928254"/>
                    <a:gd name="connsiteY306" fmla="*/ 3970116 h 5658691"/>
                    <a:gd name="connsiteX307" fmla="*/ 4961562 w 5928254"/>
                    <a:gd name="connsiteY307" fmla="*/ 3811952 h 5658691"/>
                    <a:gd name="connsiteX308" fmla="*/ 4832237 w 5928254"/>
                    <a:gd name="connsiteY308" fmla="*/ 3756245 h 5658691"/>
                    <a:gd name="connsiteX309" fmla="*/ 4828924 w 5928254"/>
                    <a:gd name="connsiteY309" fmla="*/ 3746214 h 5658691"/>
                    <a:gd name="connsiteX310" fmla="*/ 4713594 w 5928254"/>
                    <a:gd name="connsiteY310" fmla="*/ 3637925 h 5658691"/>
                    <a:gd name="connsiteX311" fmla="*/ 4355941 w 5928254"/>
                    <a:gd name="connsiteY311" fmla="*/ 2239551 h 5658691"/>
                    <a:gd name="connsiteX312" fmla="*/ 4333547 w 5928254"/>
                    <a:gd name="connsiteY312" fmla="*/ 2245710 h 5658691"/>
                    <a:gd name="connsiteX313" fmla="*/ 4656816 w 5928254"/>
                    <a:gd name="connsiteY313" fmla="*/ 3482094 h 5658691"/>
                    <a:gd name="connsiteX314" fmla="*/ 4666660 w 5928254"/>
                    <a:gd name="connsiteY314" fmla="*/ 3625748 h 5658691"/>
                    <a:gd name="connsiteX315" fmla="*/ 4509388 w 5928254"/>
                    <a:gd name="connsiteY315" fmla="*/ 3627241 h 5658691"/>
                    <a:gd name="connsiteX316" fmla="*/ 4374696 w 5928254"/>
                    <a:gd name="connsiteY316" fmla="*/ 3654395 h 5658691"/>
                    <a:gd name="connsiteX317" fmla="*/ 4195637 w 5928254"/>
                    <a:gd name="connsiteY317" fmla="*/ 3677023 h 5658691"/>
                    <a:gd name="connsiteX318" fmla="*/ 3878573 w 5928254"/>
                    <a:gd name="connsiteY318" fmla="*/ 3764083 h 5658691"/>
                    <a:gd name="connsiteX319" fmla="*/ 3588103 w 5928254"/>
                    <a:gd name="connsiteY319" fmla="*/ 3817457 h 5658691"/>
                    <a:gd name="connsiteX320" fmla="*/ 3476505 w 5928254"/>
                    <a:gd name="connsiteY320" fmla="*/ 3080619 h 5658691"/>
                    <a:gd name="connsiteX321" fmla="*/ 3276171 w 5928254"/>
                    <a:gd name="connsiteY321" fmla="*/ 2204046 h 5658691"/>
                    <a:gd name="connsiteX322" fmla="*/ 3190794 w 5928254"/>
                    <a:gd name="connsiteY322" fmla="*/ 1989242 h 5658691"/>
                    <a:gd name="connsiteX323" fmla="*/ 3138448 w 5928254"/>
                    <a:gd name="connsiteY323" fmla="*/ 1815355 h 5658691"/>
                    <a:gd name="connsiteX324" fmla="*/ 3095059 w 5928254"/>
                    <a:gd name="connsiteY324" fmla="*/ 1570224 h 5658691"/>
                    <a:gd name="connsiteX325" fmla="*/ 3168120 w 5928254"/>
                    <a:gd name="connsiteY325" fmla="*/ 1483864 h 5658691"/>
                    <a:gd name="connsiteX326" fmla="*/ 3272626 w 5928254"/>
                    <a:gd name="connsiteY326" fmla="*/ 1389479 h 5658691"/>
                    <a:gd name="connsiteX327" fmla="*/ 3441841 w 5928254"/>
                    <a:gd name="connsiteY327" fmla="*/ 1416260 h 5658691"/>
                    <a:gd name="connsiteX328" fmla="*/ 3535476 w 5928254"/>
                    <a:gd name="connsiteY328" fmla="*/ 1168097 h 5658691"/>
                    <a:gd name="connsiteX329" fmla="*/ 3522087 w 5928254"/>
                    <a:gd name="connsiteY329" fmla="*/ 1032327 h 5658691"/>
                    <a:gd name="connsiteX330" fmla="*/ 3679779 w 5928254"/>
                    <a:gd name="connsiteY330" fmla="*/ 1082623 h 5658691"/>
                    <a:gd name="connsiteX331" fmla="*/ 4584175 w 5928254"/>
                    <a:gd name="connsiteY331" fmla="*/ 1415980 h 5658691"/>
                    <a:gd name="connsiteX332" fmla="*/ 4893773 w 5928254"/>
                    <a:gd name="connsiteY332" fmla="*/ 1859118 h 5658691"/>
                    <a:gd name="connsiteX333" fmla="*/ 5716711 w 5928254"/>
                    <a:gd name="connsiteY333" fmla="*/ 3672077 h 5658691"/>
                    <a:gd name="connsiteX334" fmla="*/ 5769851 w 5928254"/>
                    <a:gd name="connsiteY334" fmla="*/ 4668416 h 5658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Lst>
                  <a:rect l="l" t="t" r="r" b="b"/>
                  <a:pathLst>
                    <a:path w="5928254" h="5658691">
                      <a:moveTo>
                        <a:pt x="5847716" y="3778219"/>
                      </a:moveTo>
                      <a:cubicBezTo>
                        <a:pt x="5638565" y="3154429"/>
                        <a:pt x="5366896" y="2549907"/>
                        <a:pt x="5058977" y="1968947"/>
                      </a:cubicBezTo>
                      <a:cubicBezTo>
                        <a:pt x="4921673" y="1726289"/>
                        <a:pt x="4784042" y="1471687"/>
                        <a:pt x="4574751" y="1282917"/>
                      </a:cubicBezTo>
                      <a:cubicBezTo>
                        <a:pt x="4329442" y="1099652"/>
                        <a:pt x="3990077" y="1041845"/>
                        <a:pt x="3693169" y="994490"/>
                      </a:cubicBezTo>
                      <a:cubicBezTo>
                        <a:pt x="3641615" y="987444"/>
                        <a:pt x="3585817" y="956465"/>
                        <a:pt x="3530764" y="940975"/>
                      </a:cubicBezTo>
                      <a:cubicBezTo>
                        <a:pt x="3511776" y="935610"/>
                        <a:pt x="3496520" y="942141"/>
                        <a:pt x="3486769" y="953712"/>
                      </a:cubicBezTo>
                      <a:cubicBezTo>
                        <a:pt x="3460036" y="898378"/>
                        <a:pt x="3431064" y="844117"/>
                        <a:pt x="3406524" y="787757"/>
                      </a:cubicBezTo>
                      <a:cubicBezTo>
                        <a:pt x="3399106" y="770727"/>
                        <a:pt x="3374565" y="774413"/>
                        <a:pt x="3366168" y="787757"/>
                      </a:cubicBezTo>
                      <a:cubicBezTo>
                        <a:pt x="3355157" y="805160"/>
                        <a:pt x="3342840" y="821629"/>
                        <a:pt x="3329497" y="837305"/>
                      </a:cubicBezTo>
                      <a:cubicBezTo>
                        <a:pt x="3327958" y="795128"/>
                        <a:pt x="3325159" y="753605"/>
                        <a:pt x="3330104" y="710681"/>
                      </a:cubicBezTo>
                      <a:cubicBezTo>
                        <a:pt x="3335516" y="663698"/>
                        <a:pt x="3350538" y="619282"/>
                        <a:pt x="3367334" y="575379"/>
                      </a:cubicBezTo>
                      <a:cubicBezTo>
                        <a:pt x="3376198" y="552237"/>
                        <a:pt x="3345873" y="531709"/>
                        <a:pt x="3326278" y="543839"/>
                      </a:cubicBezTo>
                      <a:cubicBezTo>
                        <a:pt x="3277291" y="574212"/>
                        <a:pt x="3254664" y="634585"/>
                        <a:pt x="3240201" y="687820"/>
                      </a:cubicBezTo>
                      <a:cubicBezTo>
                        <a:pt x="3225178" y="744927"/>
                        <a:pt x="3201991" y="869825"/>
                        <a:pt x="3252284" y="912702"/>
                      </a:cubicBezTo>
                      <a:cubicBezTo>
                        <a:pt x="3217993" y="941582"/>
                        <a:pt x="3181556" y="968175"/>
                        <a:pt x="3146005" y="994070"/>
                      </a:cubicBezTo>
                      <a:cubicBezTo>
                        <a:pt x="3136208" y="1001954"/>
                        <a:pt x="3120579" y="1008766"/>
                        <a:pt x="3116100" y="1020944"/>
                      </a:cubicBezTo>
                      <a:cubicBezTo>
                        <a:pt x="3025964" y="1111363"/>
                        <a:pt x="2959994" y="1227583"/>
                        <a:pt x="2887773" y="1332746"/>
                      </a:cubicBezTo>
                      <a:cubicBezTo>
                        <a:pt x="2786067" y="1222731"/>
                        <a:pt x="2704841" y="1093913"/>
                        <a:pt x="2585313" y="1001488"/>
                      </a:cubicBezTo>
                      <a:cubicBezTo>
                        <a:pt x="2580974" y="994023"/>
                        <a:pt x="2572949" y="988331"/>
                        <a:pt x="2564271" y="986185"/>
                      </a:cubicBezTo>
                      <a:cubicBezTo>
                        <a:pt x="2381106" y="854615"/>
                        <a:pt x="2151800" y="796108"/>
                        <a:pt x="1979785" y="647929"/>
                      </a:cubicBezTo>
                      <a:cubicBezTo>
                        <a:pt x="2055178" y="591195"/>
                        <a:pt x="2038056" y="-41554"/>
                        <a:pt x="1896600" y="2163"/>
                      </a:cubicBezTo>
                      <a:cubicBezTo>
                        <a:pt x="1861796" y="12101"/>
                        <a:pt x="1849759" y="48632"/>
                        <a:pt x="1865248" y="79239"/>
                      </a:cubicBezTo>
                      <a:cubicBezTo>
                        <a:pt x="1938729" y="237776"/>
                        <a:pt x="1915868" y="416375"/>
                        <a:pt x="1915542" y="585457"/>
                      </a:cubicBezTo>
                      <a:cubicBezTo>
                        <a:pt x="1905418" y="574352"/>
                        <a:pt x="1895527" y="562922"/>
                        <a:pt x="1886056" y="551071"/>
                      </a:cubicBezTo>
                      <a:cubicBezTo>
                        <a:pt x="1882090" y="542999"/>
                        <a:pt x="1873039" y="538987"/>
                        <a:pt x="1864502" y="540947"/>
                      </a:cubicBezTo>
                      <a:cubicBezTo>
                        <a:pt x="1815795" y="549251"/>
                        <a:pt x="1770540" y="602953"/>
                        <a:pt x="1739001" y="638738"/>
                      </a:cubicBezTo>
                      <a:cubicBezTo>
                        <a:pt x="1681756" y="705549"/>
                        <a:pt x="1632116" y="778192"/>
                        <a:pt x="1605523" y="863713"/>
                      </a:cubicBezTo>
                      <a:cubicBezTo>
                        <a:pt x="1105481" y="971208"/>
                        <a:pt x="539283" y="1156013"/>
                        <a:pt x="267008" y="1622059"/>
                      </a:cubicBezTo>
                      <a:cubicBezTo>
                        <a:pt x="142907" y="1849134"/>
                        <a:pt x="81276" y="2108681"/>
                        <a:pt x="43999" y="2362910"/>
                      </a:cubicBezTo>
                      <a:cubicBezTo>
                        <a:pt x="-51269" y="3080759"/>
                        <a:pt x="-30181" y="4287890"/>
                        <a:pt x="501819" y="4830452"/>
                      </a:cubicBezTo>
                      <a:cubicBezTo>
                        <a:pt x="477606" y="4859379"/>
                        <a:pt x="482738" y="4918305"/>
                        <a:pt x="481758" y="4951618"/>
                      </a:cubicBezTo>
                      <a:cubicBezTo>
                        <a:pt x="479378" y="5133203"/>
                        <a:pt x="492675" y="5316094"/>
                        <a:pt x="530512" y="5493947"/>
                      </a:cubicBezTo>
                      <a:cubicBezTo>
                        <a:pt x="543155" y="5553714"/>
                        <a:pt x="634411" y="5528379"/>
                        <a:pt x="622001" y="5468706"/>
                      </a:cubicBezTo>
                      <a:cubicBezTo>
                        <a:pt x="581318" y="5278817"/>
                        <a:pt x="579546" y="5086687"/>
                        <a:pt x="567929" y="4893438"/>
                      </a:cubicBezTo>
                      <a:cubicBezTo>
                        <a:pt x="1152182" y="5397836"/>
                        <a:pt x="2019114" y="5331864"/>
                        <a:pt x="2711933" y="5111974"/>
                      </a:cubicBezTo>
                      <a:cubicBezTo>
                        <a:pt x="2705868" y="5144960"/>
                        <a:pt x="2704841" y="5178786"/>
                        <a:pt x="2701995" y="5212191"/>
                      </a:cubicBezTo>
                      <a:cubicBezTo>
                        <a:pt x="2701902" y="5213498"/>
                        <a:pt x="2700689" y="5228428"/>
                        <a:pt x="2700409" y="5231320"/>
                      </a:cubicBezTo>
                      <a:cubicBezTo>
                        <a:pt x="2692898" y="5317728"/>
                        <a:pt x="2695977" y="5350200"/>
                        <a:pt x="2776269" y="5401802"/>
                      </a:cubicBezTo>
                      <a:cubicBezTo>
                        <a:pt x="2872377" y="5473465"/>
                        <a:pt x="2963773" y="5557026"/>
                        <a:pt x="3067953" y="5616932"/>
                      </a:cubicBezTo>
                      <a:cubicBezTo>
                        <a:pt x="3114607" y="5643759"/>
                        <a:pt x="3165554" y="5667461"/>
                        <a:pt x="3220419" y="5655517"/>
                      </a:cubicBezTo>
                      <a:cubicBezTo>
                        <a:pt x="3271692" y="5644320"/>
                        <a:pt x="3312888" y="5605968"/>
                        <a:pt x="3347692" y="5568877"/>
                      </a:cubicBezTo>
                      <a:cubicBezTo>
                        <a:pt x="3423599" y="5487975"/>
                        <a:pt x="3501605" y="5406514"/>
                        <a:pt x="3565149" y="5315254"/>
                      </a:cubicBezTo>
                      <a:cubicBezTo>
                        <a:pt x="3588989" y="5281009"/>
                        <a:pt x="3586050" y="5257354"/>
                        <a:pt x="3585677" y="5217417"/>
                      </a:cubicBezTo>
                      <a:cubicBezTo>
                        <a:pt x="3585443" y="5187790"/>
                        <a:pt x="3584930" y="5158164"/>
                        <a:pt x="3584930" y="5128537"/>
                      </a:cubicBezTo>
                      <a:cubicBezTo>
                        <a:pt x="3880673" y="5187184"/>
                        <a:pt x="4180894" y="5220870"/>
                        <a:pt x="4480789" y="5258474"/>
                      </a:cubicBezTo>
                      <a:cubicBezTo>
                        <a:pt x="4480089" y="5313062"/>
                        <a:pt x="4493292" y="5356265"/>
                        <a:pt x="4495671" y="5408053"/>
                      </a:cubicBezTo>
                      <a:cubicBezTo>
                        <a:pt x="4497911" y="5435347"/>
                        <a:pt x="4494878" y="5457649"/>
                        <a:pt x="4509481" y="5481863"/>
                      </a:cubicBezTo>
                      <a:cubicBezTo>
                        <a:pt x="4526230" y="5509623"/>
                        <a:pt x="4562154" y="5506358"/>
                        <a:pt x="4579556" y="5481863"/>
                      </a:cubicBezTo>
                      <a:cubicBezTo>
                        <a:pt x="4616226" y="5428116"/>
                        <a:pt x="4572978" y="5328178"/>
                        <a:pt x="4557209" y="5266639"/>
                      </a:cubicBezTo>
                      <a:cubicBezTo>
                        <a:pt x="4977845" y="5312689"/>
                        <a:pt x="5481992" y="5283342"/>
                        <a:pt x="5745917" y="4908088"/>
                      </a:cubicBezTo>
                      <a:cubicBezTo>
                        <a:pt x="5968178" y="4579350"/>
                        <a:pt x="5968271" y="4144889"/>
                        <a:pt x="5847716" y="3778219"/>
                      </a:cubicBezTo>
                      <a:close/>
                      <a:moveTo>
                        <a:pt x="3381704" y="846124"/>
                      </a:moveTo>
                      <a:cubicBezTo>
                        <a:pt x="3413802" y="923199"/>
                        <a:pt x="3501792" y="1061254"/>
                        <a:pt x="3486209" y="1141223"/>
                      </a:cubicBezTo>
                      <a:cubicBezTo>
                        <a:pt x="3471840" y="1208081"/>
                        <a:pt x="3439695" y="1275405"/>
                        <a:pt x="3413429" y="1338158"/>
                      </a:cubicBezTo>
                      <a:cubicBezTo>
                        <a:pt x="3399945" y="1370397"/>
                        <a:pt x="3386136" y="1403196"/>
                        <a:pt x="3368594" y="1433569"/>
                      </a:cubicBezTo>
                      <a:cubicBezTo>
                        <a:pt x="3287882" y="1308624"/>
                        <a:pt x="3236282" y="1167537"/>
                        <a:pt x="3168166" y="1036293"/>
                      </a:cubicBezTo>
                      <a:cubicBezTo>
                        <a:pt x="3173532" y="1031534"/>
                        <a:pt x="3180250" y="1025329"/>
                        <a:pt x="3180716" y="1018611"/>
                      </a:cubicBezTo>
                      <a:cubicBezTo>
                        <a:pt x="3254570" y="970928"/>
                        <a:pt x="3327584" y="915268"/>
                        <a:pt x="3381704" y="846124"/>
                      </a:cubicBezTo>
                      <a:close/>
                      <a:moveTo>
                        <a:pt x="3060628" y="1666149"/>
                      </a:moveTo>
                      <a:cubicBezTo>
                        <a:pt x="3004782" y="1589913"/>
                        <a:pt x="2940446" y="1520116"/>
                        <a:pt x="2872657" y="1454564"/>
                      </a:cubicBezTo>
                      <a:cubicBezTo>
                        <a:pt x="2925377" y="1443554"/>
                        <a:pt x="2977023" y="1402869"/>
                        <a:pt x="3017053" y="1374829"/>
                      </a:cubicBezTo>
                      <a:cubicBezTo>
                        <a:pt x="3040007" y="1358780"/>
                        <a:pt x="3081109" y="1321688"/>
                        <a:pt x="3111948" y="1326214"/>
                      </a:cubicBezTo>
                      <a:cubicBezTo>
                        <a:pt x="3148058" y="1331486"/>
                        <a:pt x="3148292" y="1385140"/>
                        <a:pt x="3146192" y="1412201"/>
                      </a:cubicBezTo>
                      <a:cubicBezTo>
                        <a:pt x="3143813" y="1442760"/>
                        <a:pt x="3133549" y="1466975"/>
                        <a:pt x="3112228" y="1489883"/>
                      </a:cubicBezTo>
                      <a:cubicBezTo>
                        <a:pt x="3055029" y="1545310"/>
                        <a:pt x="3027223" y="1585761"/>
                        <a:pt x="3060628" y="1666149"/>
                      </a:cubicBezTo>
                      <a:close/>
                      <a:moveTo>
                        <a:pt x="2516917" y="1429184"/>
                      </a:moveTo>
                      <a:cubicBezTo>
                        <a:pt x="2515797" y="1424238"/>
                        <a:pt x="2513092" y="1419479"/>
                        <a:pt x="2508240" y="1415747"/>
                      </a:cubicBezTo>
                      <a:cubicBezTo>
                        <a:pt x="2470589" y="1387007"/>
                        <a:pt x="2430747" y="1361999"/>
                        <a:pt x="2388711" y="1340677"/>
                      </a:cubicBezTo>
                      <a:cubicBezTo>
                        <a:pt x="2422255" y="1289962"/>
                        <a:pt x="2455100" y="1239573"/>
                        <a:pt x="2489904" y="1189605"/>
                      </a:cubicBezTo>
                      <a:cubicBezTo>
                        <a:pt x="2526995" y="1231362"/>
                        <a:pt x="2568330" y="1268454"/>
                        <a:pt x="2614192" y="1301066"/>
                      </a:cubicBezTo>
                      <a:cubicBezTo>
                        <a:pt x="2581720" y="1343756"/>
                        <a:pt x="2549342" y="1386447"/>
                        <a:pt x="2516917" y="1429184"/>
                      </a:cubicBezTo>
                      <a:close/>
                      <a:moveTo>
                        <a:pt x="2652122" y="1345902"/>
                      </a:moveTo>
                      <a:cubicBezTo>
                        <a:pt x="2802256" y="1453398"/>
                        <a:pt x="2943059" y="1590893"/>
                        <a:pt x="3043086" y="1745604"/>
                      </a:cubicBezTo>
                      <a:cubicBezTo>
                        <a:pt x="2952110" y="1737813"/>
                        <a:pt x="2863280" y="1757735"/>
                        <a:pt x="2801276" y="1823893"/>
                      </a:cubicBezTo>
                      <a:cubicBezTo>
                        <a:pt x="2780095" y="1756102"/>
                        <a:pt x="2730081" y="1696615"/>
                        <a:pt x="2688046" y="1640908"/>
                      </a:cubicBezTo>
                      <a:cubicBezTo>
                        <a:pt x="2644330" y="1583008"/>
                        <a:pt x="2597536" y="1527114"/>
                        <a:pt x="2556014" y="1467581"/>
                      </a:cubicBezTo>
                      <a:cubicBezTo>
                        <a:pt x="2588065" y="1427037"/>
                        <a:pt x="2620070" y="1386493"/>
                        <a:pt x="2652122" y="1345902"/>
                      </a:cubicBezTo>
                      <a:close/>
                      <a:moveTo>
                        <a:pt x="2863373" y="3526230"/>
                      </a:moveTo>
                      <a:cubicBezTo>
                        <a:pt x="2864026" y="3510228"/>
                        <a:pt x="2864586" y="3494178"/>
                        <a:pt x="2865146" y="3478175"/>
                      </a:cubicBezTo>
                      <a:cubicBezTo>
                        <a:pt x="2993492" y="3614643"/>
                        <a:pt x="3128557" y="3744907"/>
                        <a:pt x="3278177" y="3859308"/>
                      </a:cubicBezTo>
                      <a:cubicBezTo>
                        <a:pt x="3132989" y="3875404"/>
                        <a:pt x="2985701" y="3885901"/>
                        <a:pt x="2840699" y="3879230"/>
                      </a:cubicBezTo>
                      <a:cubicBezTo>
                        <a:pt x="2859314" y="3763522"/>
                        <a:pt x="2858568" y="3642451"/>
                        <a:pt x="2863373" y="3526230"/>
                      </a:cubicBezTo>
                      <a:close/>
                      <a:moveTo>
                        <a:pt x="3395467" y="3845824"/>
                      </a:moveTo>
                      <a:cubicBezTo>
                        <a:pt x="3200358" y="3731004"/>
                        <a:pt x="3051950" y="3551471"/>
                        <a:pt x="2867292" y="3421908"/>
                      </a:cubicBezTo>
                      <a:cubicBezTo>
                        <a:pt x="2874850" y="3195999"/>
                        <a:pt x="2875083" y="2969858"/>
                        <a:pt x="2868318" y="2743903"/>
                      </a:cubicBezTo>
                      <a:cubicBezTo>
                        <a:pt x="2926030" y="2866095"/>
                        <a:pt x="3005902" y="2977136"/>
                        <a:pt x="3089507" y="3085005"/>
                      </a:cubicBezTo>
                      <a:cubicBezTo>
                        <a:pt x="3218086" y="3244708"/>
                        <a:pt x="3340834" y="3415236"/>
                        <a:pt x="3479864" y="3564535"/>
                      </a:cubicBezTo>
                      <a:cubicBezTo>
                        <a:pt x="3491528" y="3652948"/>
                        <a:pt x="3495634" y="3742014"/>
                        <a:pt x="3505011" y="3830847"/>
                      </a:cubicBezTo>
                      <a:cubicBezTo>
                        <a:pt x="3468528" y="3836306"/>
                        <a:pt x="3432044" y="3841251"/>
                        <a:pt x="3395467" y="3845824"/>
                      </a:cubicBezTo>
                      <a:close/>
                      <a:moveTo>
                        <a:pt x="3156363" y="3053419"/>
                      </a:moveTo>
                      <a:cubicBezTo>
                        <a:pt x="3050317" y="2919563"/>
                        <a:pt x="2952203" y="2778195"/>
                        <a:pt x="2864306" y="2631415"/>
                      </a:cubicBezTo>
                      <a:cubicBezTo>
                        <a:pt x="2856235" y="2428275"/>
                        <a:pt x="2841819" y="2225508"/>
                        <a:pt x="2817698" y="2023627"/>
                      </a:cubicBezTo>
                      <a:cubicBezTo>
                        <a:pt x="2943945" y="2292879"/>
                        <a:pt x="3135368" y="2521867"/>
                        <a:pt x="3301178" y="2766484"/>
                      </a:cubicBezTo>
                      <a:cubicBezTo>
                        <a:pt x="3318720" y="2792891"/>
                        <a:pt x="3335189" y="2831803"/>
                        <a:pt x="3361735" y="2852798"/>
                      </a:cubicBezTo>
                      <a:cubicBezTo>
                        <a:pt x="3390894" y="3042781"/>
                        <a:pt x="3426445" y="3231785"/>
                        <a:pt x="3457704" y="3421441"/>
                      </a:cubicBezTo>
                      <a:cubicBezTo>
                        <a:pt x="3363508" y="3294350"/>
                        <a:pt x="3254150" y="3176870"/>
                        <a:pt x="3156363" y="3053419"/>
                      </a:cubicBezTo>
                      <a:close/>
                      <a:moveTo>
                        <a:pt x="3291194" y="2614572"/>
                      </a:moveTo>
                      <a:cubicBezTo>
                        <a:pt x="3166394" y="2441572"/>
                        <a:pt x="3033522" y="2273657"/>
                        <a:pt x="2927103" y="2088293"/>
                      </a:cubicBezTo>
                      <a:cubicBezTo>
                        <a:pt x="2882128" y="2010564"/>
                        <a:pt x="2847324" y="1928636"/>
                        <a:pt x="2807761" y="1848667"/>
                      </a:cubicBezTo>
                      <a:cubicBezTo>
                        <a:pt x="2882968" y="1820627"/>
                        <a:pt x="2962467" y="1780969"/>
                        <a:pt x="3044625" y="1800892"/>
                      </a:cubicBezTo>
                      <a:cubicBezTo>
                        <a:pt x="3067766" y="1806537"/>
                        <a:pt x="3087874" y="1822680"/>
                        <a:pt x="3111528" y="1821047"/>
                      </a:cubicBezTo>
                      <a:cubicBezTo>
                        <a:pt x="3097345" y="1864577"/>
                        <a:pt x="3114700" y="1914033"/>
                        <a:pt x="3128323" y="1955416"/>
                      </a:cubicBezTo>
                      <a:cubicBezTo>
                        <a:pt x="3147172" y="2012896"/>
                        <a:pt x="3166160" y="2070237"/>
                        <a:pt x="3186268" y="2127251"/>
                      </a:cubicBezTo>
                      <a:cubicBezTo>
                        <a:pt x="3249158" y="2304963"/>
                        <a:pt x="3297866" y="2484915"/>
                        <a:pt x="3330897" y="2670606"/>
                      </a:cubicBezTo>
                      <a:cubicBezTo>
                        <a:pt x="3317834" y="2651850"/>
                        <a:pt x="3304537" y="2633188"/>
                        <a:pt x="3291194" y="2614572"/>
                      </a:cubicBezTo>
                      <a:close/>
                      <a:moveTo>
                        <a:pt x="3188181" y="1382994"/>
                      </a:moveTo>
                      <a:cubicBezTo>
                        <a:pt x="3184682" y="1322481"/>
                        <a:pt x="3148385" y="1282824"/>
                        <a:pt x="3098278" y="1286463"/>
                      </a:cubicBezTo>
                      <a:cubicBezTo>
                        <a:pt x="3121512" y="1256043"/>
                        <a:pt x="3161448" y="1239014"/>
                        <a:pt x="3179970" y="1204255"/>
                      </a:cubicBezTo>
                      <a:cubicBezTo>
                        <a:pt x="3202177" y="1248298"/>
                        <a:pt x="3222799" y="1290848"/>
                        <a:pt x="3244586" y="1335405"/>
                      </a:cubicBezTo>
                      <a:cubicBezTo>
                        <a:pt x="3235162" y="1371190"/>
                        <a:pt x="3217200" y="1404176"/>
                        <a:pt x="3186828" y="1424705"/>
                      </a:cubicBezTo>
                      <a:cubicBezTo>
                        <a:pt x="3188461" y="1410661"/>
                        <a:pt x="3188974" y="1396431"/>
                        <a:pt x="3188181" y="1382994"/>
                      </a:cubicBezTo>
                      <a:close/>
                      <a:moveTo>
                        <a:pt x="2690752" y="1177708"/>
                      </a:moveTo>
                      <a:cubicBezTo>
                        <a:pt x="2720704" y="1217272"/>
                        <a:pt x="2749303" y="1257909"/>
                        <a:pt x="2780048" y="1296867"/>
                      </a:cubicBezTo>
                      <a:cubicBezTo>
                        <a:pt x="2804495" y="1327847"/>
                        <a:pt x="2831135" y="1372263"/>
                        <a:pt x="2867572" y="1389806"/>
                      </a:cubicBezTo>
                      <a:cubicBezTo>
                        <a:pt x="2887727" y="1399510"/>
                        <a:pt x="2908908" y="1383087"/>
                        <a:pt x="2905035" y="1362978"/>
                      </a:cubicBezTo>
                      <a:cubicBezTo>
                        <a:pt x="2990180" y="1275405"/>
                        <a:pt x="3048031" y="1164597"/>
                        <a:pt x="3130003" y="1074691"/>
                      </a:cubicBezTo>
                      <a:cubicBezTo>
                        <a:pt x="3136675" y="1104318"/>
                        <a:pt x="3147358" y="1133198"/>
                        <a:pt x="3159862" y="1161471"/>
                      </a:cubicBezTo>
                      <a:cubicBezTo>
                        <a:pt x="3154170" y="1162218"/>
                        <a:pt x="3148945" y="1165624"/>
                        <a:pt x="3145772" y="1172902"/>
                      </a:cubicBezTo>
                      <a:cubicBezTo>
                        <a:pt x="3123845" y="1225297"/>
                        <a:pt x="3048031" y="1240600"/>
                        <a:pt x="3045558" y="1304192"/>
                      </a:cubicBezTo>
                      <a:cubicBezTo>
                        <a:pt x="2972171" y="1343430"/>
                        <a:pt x="2915206" y="1399930"/>
                        <a:pt x="2832534" y="1416773"/>
                      </a:cubicBezTo>
                      <a:cubicBezTo>
                        <a:pt x="2776549" y="1366804"/>
                        <a:pt x="2718977" y="1316556"/>
                        <a:pt x="2654781" y="1278158"/>
                      </a:cubicBezTo>
                      <a:cubicBezTo>
                        <a:pt x="2653148" y="1275219"/>
                        <a:pt x="2650815" y="1272466"/>
                        <a:pt x="2647503" y="1270226"/>
                      </a:cubicBezTo>
                      <a:cubicBezTo>
                        <a:pt x="2598422" y="1236634"/>
                        <a:pt x="2554054" y="1196883"/>
                        <a:pt x="2515424" y="1151814"/>
                      </a:cubicBezTo>
                      <a:cubicBezTo>
                        <a:pt x="2535999" y="1120741"/>
                        <a:pt x="2555547" y="1089015"/>
                        <a:pt x="2571876" y="1055842"/>
                      </a:cubicBezTo>
                      <a:cubicBezTo>
                        <a:pt x="2615218" y="1091114"/>
                        <a:pt x="2655294" y="1130912"/>
                        <a:pt x="2690752" y="1177708"/>
                      </a:cubicBezTo>
                      <a:close/>
                      <a:moveTo>
                        <a:pt x="1722532" y="808612"/>
                      </a:moveTo>
                      <a:cubicBezTo>
                        <a:pt x="1747212" y="762003"/>
                        <a:pt x="1778471" y="720292"/>
                        <a:pt x="1809869" y="678162"/>
                      </a:cubicBezTo>
                      <a:cubicBezTo>
                        <a:pt x="1829044" y="652454"/>
                        <a:pt x="1856617" y="625721"/>
                        <a:pt x="1873879" y="596141"/>
                      </a:cubicBezTo>
                      <a:cubicBezTo>
                        <a:pt x="2033624" y="805486"/>
                        <a:pt x="2313317" y="869265"/>
                        <a:pt x="2519763" y="1016604"/>
                      </a:cubicBezTo>
                      <a:cubicBezTo>
                        <a:pt x="2424448" y="1147941"/>
                        <a:pt x="2334265" y="1284923"/>
                        <a:pt x="2242962" y="1419385"/>
                      </a:cubicBezTo>
                      <a:cubicBezTo>
                        <a:pt x="2023127" y="1315623"/>
                        <a:pt x="1877658" y="1113043"/>
                        <a:pt x="1715441" y="939482"/>
                      </a:cubicBezTo>
                      <a:cubicBezTo>
                        <a:pt x="1707043" y="930524"/>
                        <a:pt x="1693280" y="920913"/>
                        <a:pt x="1688381" y="908829"/>
                      </a:cubicBezTo>
                      <a:cubicBezTo>
                        <a:pt x="1686888" y="905190"/>
                        <a:pt x="1686888" y="901691"/>
                        <a:pt x="1687915" y="897165"/>
                      </a:cubicBezTo>
                      <a:cubicBezTo>
                        <a:pt x="1693607" y="866979"/>
                        <a:pt x="1708443" y="836139"/>
                        <a:pt x="1722532" y="808612"/>
                      </a:cubicBezTo>
                      <a:close/>
                      <a:moveTo>
                        <a:pt x="107309" y="2588258"/>
                      </a:moveTo>
                      <a:cubicBezTo>
                        <a:pt x="144493" y="2225415"/>
                        <a:pt x="208969" y="1840269"/>
                        <a:pt x="427405" y="1538498"/>
                      </a:cubicBezTo>
                      <a:cubicBezTo>
                        <a:pt x="716616" y="1198656"/>
                        <a:pt x="1190019" y="1043852"/>
                        <a:pt x="1614107" y="953339"/>
                      </a:cubicBezTo>
                      <a:cubicBezTo>
                        <a:pt x="1804411" y="1161005"/>
                        <a:pt x="1978525" y="1401003"/>
                        <a:pt x="2248001" y="1509805"/>
                      </a:cubicBezTo>
                      <a:cubicBezTo>
                        <a:pt x="2264517" y="1516290"/>
                        <a:pt x="2285558" y="1505466"/>
                        <a:pt x="2294002" y="1491096"/>
                      </a:cubicBezTo>
                      <a:cubicBezTo>
                        <a:pt x="2316397" y="1452885"/>
                        <a:pt x="2340050" y="1415373"/>
                        <a:pt x="2364171" y="1378188"/>
                      </a:cubicBezTo>
                      <a:cubicBezTo>
                        <a:pt x="2406906" y="1399743"/>
                        <a:pt x="2447449" y="1425078"/>
                        <a:pt x="2485705" y="1454238"/>
                      </a:cubicBezTo>
                      <a:cubicBezTo>
                        <a:pt x="2489298" y="1456991"/>
                        <a:pt x="2492843" y="1458203"/>
                        <a:pt x="2496203" y="1458437"/>
                      </a:cubicBezTo>
                      <a:cubicBezTo>
                        <a:pt x="2494010" y="1465575"/>
                        <a:pt x="2495036" y="1474813"/>
                        <a:pt x="2498909" y="1480272"/>
                      </a:cubicBezTo>
                      <a:cubicBezTo>
                        <a:pt x="2543324" y="1543397"/>
                        <a:pt x="2594084" y="1601811"/>
                        <a:pt x="2643444" y="1661017"/>
                      </a:cubicBezTo>
                      <a:cubicBezTo>
                        <a:pt x="2681467" y="1706647"/>
                        <a:pt x="2717018" y="1754049"/>
                        <a:pt x="2752848" y="1801218"/>
                      </a:cubicBezTo>
                      <a:cubicBezTo>
                        <a:pt x="2747343" y="1810783"/>
                        <a:pt x="2753129" y="1823566"/>
                        <a:pt x="2753782" y="1834064"/>
                      </a:cubicBezTo>
                      <a:cubicBezTo>
                        <a:pt x="2751449" y="1836957"/>
                        <a:pt x="2749863" y="1840643"/>
                        <a:pt x="2749583" y="1845215"/>
                      </a:cubicBezTo>
                      <a:cubicBezTo>
                        <a:pt x="2745664" y="1911793"/>
                        <a:pt x="2757468" y="1979398"/>
                        <a:pt x="2763159" y="2045696"/>
                      </a:cubicBezTo>
                      <a:cubicBezTo>
                        <a:pt x="2768804" y="2110921"/>
                        <a:pt x="2773330" y="2176286"/>
                        <a:pt x="2778275" y="2241558"/>
                      </a:cubicBezTo>
                      <a:cubicBezTo>
                        <a:pt x="2822037" y="2785567"/>
                        <a:pt x="2804448" y="3331628"/>
                        <a:pt x="2778136" y="3875824"/>
                      </a:cubicBezTo>
                      <a:cubicBezTo>
                        <a:pt x="2566604" y="3860148"/>
                        <a:pt x="2356426" y="3819277"/>
                        <a:pt x="2144942" y="3801034"/>
                      </a:cubicBezTo>
                      <a:cubicBezTo>
                        <a:pt x="2138876" y="3774161"/>
                        <a:pt x="2109997" y="3750926"/>
                        <a:pt x="2092875" y="3730863"/>
                      </a:cubicBezTo>
                      <a:cubicBezTo>
                        <a:pt x="2063669" y="3697085"/>
                        <a:pt x="2034231" y="3663446"/>
                        <a:pt x="2005351" y="3629386"/>
                      </a:cubicBezTo>
                      <a:cubicBezTo>
                        <a:pt x="1918854" y="3518112"/>
                        <a:pt x="1825172" y="3412157"/>
                        <a:pt x="1743760" y="3296963"/>
                      </a:cubicBezTo>
                      <a:cubicBezTo>
                        <a:pt x="1672006" y="3184475"/>
                        <a:pt x="1620032" y="3105907"/>
                        <a:pt x="1504376" y="3031583"/>
                      </a:cubicBezTo>
                      <a:cubicBezTo>
                        <a:pt x="1500271" y="2987680"/>
                        <a:pt x="1485295" y="2944990"/>
                        <a:pt x="1475124" y="2902253"/>
                      </a:cubicBezTo>
                      <a:cubicBezTo>
                        <a:pt x="1453570" y="2812720"/>
                        <a:pt x="1439480" y="2721694"/>
                        <a:pt x="1426557" y="2630575"/>
                      </a:cubicBezTo>
                      <a:cubicBezTo>
                        <a:pt x="1406728" y="2493360"/>
                        <a:pt x="1366746" y="2366689"/>
                        <a:pt x="1310900" y="2239738"/>
                      </a:cubicBezTo>
                      <a:cubicBezTo>
                        <a:pt x="1308288" y="2233766"/>
                        <a:pt x="1299097" y="2238105"/>
                        <a:pt x="1300636" y="2244077"/>
                      </a:cubicBezTo>
                      <a:cubicBezTo>
                        <a:pt x="1334274" y="2377280"/>
                        <a:pt x="1362313" y="2511509"/>
                        <a:pt x="1375843" y="2648351"/>
                      </a:cubicBezTo>
                      <a:cubicBezTo>
                        <a:pt x="1387087" y="2760186"/>
                        <a:pt x="1398844" y="2869314"/>
                        <a:pt x="1427163" y="2979655"/>
                      </a:cubicBezTo>
                      <a:cubicBezTo>
                        <a:pt x="1214419" y="2833295"/>
                        <a:pt x="1207327" y="2790699"/>
                        <a:pt x="934306" y="2792471"/>
                      </a:cubicBezTo>
                      <a:cubicBezTo>
                        <a:pt x="867077" y="2789252"/>
                        <a:pt x="791403" y="2794478"/>
                        <a:pt x="738684" y="2840667"/>
                      </a:cubicBezTo>
                      <a:cubicBezTo>
                        <a:pt x="734905" y="2843980"/>
                        <a:pt x="737564" y="2850325"/>
                        <a:pt x="741903" y="2851211"/>
                      </a:cubicBezTo>
                      <a:cubicBezTo>
                        <a:pt x="714330" y="2957261"/>
                        <a:pt x="853594" y="3005969"/>
                        <a:pt x="935472" y="3029204"/>
                      </a:cubicBezTo>
                      <a:cubicBezTo>
                        <a:pt x="844683" y="3046607"/>
                        <a:pt x="753193" y="3059904"/>
                        <a:pt x="662544" y="3077446"/>
                      </a:cubicBezTo>
                      <a:cubicBezTo>
                        <a:pt x="447140" y="3116311"/>
                        <a:pt x="428618" y="3236963"/>
                        <a:pt x="652980" y="3288985"/>
                      </a:cubicBezTo>
                      <a:cubicBezTo>
                        <a:pt x="598347" y="3307554"/>
                        <a:pt x="543808" y="3337087"/>
                        <a:pt x="535084" y="3388502"/>
                      </a:cubicBezTo>
                      <a:cubicBezTo>
                        <a:pt x="520294" y="3475748"/>
                        <a:pt x="652980" y="3486666"/>
                        <a:pt x="709105" y="3484193"/>
                      </a:cubicBezTo>
                      <a:cubicBezTo>
                        <a:pt x="761591" y="3481907"/>
                        <a:pt x="813098" y="3469170"/>
                        <a:pt x="864278" y="3458159"/>
                      </a:cubicBezTo>
                      <a:cubicBezTo>
                        <a:pt x="928101" y="3442623"/>
                        <a:pt x="988192" y="3428580"/>
                        <a:pt x="1039418" y="3481254"/>
                      </a:cubicBezTo>
                      <a:cubicBezTo>
                        <a:pt x="972003" y="3482420"/>
                        <a:pt x="899595" y="3479294"/>
                        <a:pt x="835678" y="3503882"/>
                      </a:cubicBezTo>
                      <a:cubicBezTo>
                        <a:pt x="827001" y="3508781"/>
                        <a:pt x="831993" y="3516666"/>
                        <a:pt x="840624" y="3517133"/>
                      </a:cubicBezTo>
                      <a:cubicBezTo>
                        <a:pt x="812258" y="3559823"/>
                        <a:pt x="828634" y="3614597"/>
                        <a:pt x="867683" y="3650102"/>
                      </a:cubicBezTo>
                      <a:cubicBezTo>
                        <a:pt x="925068" y="3702310"/>
                        <a:pt x="1004894" y="3723445"/>
                        <a:pt x="1080101" y="3728951"/>
                      </a:cubicBezTo>
                      <a:cubicBezTo>
                        <a:pt x="1122043" y="3732030"/>
                        <a:pt x="1165152" y="3732170"/>
                        <a:pt x="1205461" y="3745421"/>
                      </a:cubicBezTo>
                      <a:cubicBezTo>
                        <a:pt x="1229768" y="3753398"/>
                        <a:pt x="1252956" y="3764549"/>
                        <a:pt x="1275770" y="3776306"/>
                      </a:cubicBezTo>
                      <a:cubicBezTo>
                        <a:pt x="889797" y="3771594"/>
                        <a:pt x="504945" y="3977581"/>
                        <a:pt x="269574" y="4279865"/>
                      </a:cubicBezTo>
                      <a:cubicBezTo>
                        <a:pt x="87901" y="3731983"/>
                        <a:pt x="69053" y="3154989"/>
                        <a:pt x="107309" y="2588258"/>
                      </a:cubicBezTo>
                      <a:close/>
                      <a:moveTo>
                        <a:pt x="1437754" y="3783119"/>
                      </a:moveTo>
                      <a:cubicBezTo>
                        <a:pt x="1355502" y="3746120"/>
                        <a:pt x="1279735" y="3688080"/>
                        <a:pt x="1189879" y="3670537"/>
                      </a:cubicBezTo>
                      <a:cubicBezTo>
                        <a:pt x="1114392" y="3657287"/>
                        <a:pt x="1035079" y="3666432"/>
                        <a:pt x="963465" y="3635779"/>
                      </a:cubicBezTo>
                      <a:cubicBezTo>
                        <a:pt x="906826" y="3611517"/>
                        <a:pt x="870576" y="3579278"/>
                        <a:pt x="858912" y="3521472"/>
                      </a:cubicBezTo>
                      <a:cubicBezTo>
                        <a:pt x="958379" y="3535422"/>
                        <a:pt x="1059713" y="3530056"/>
                        <a:pt x="1159413" y="3542560"/>
                      </a:cubicBezTo>
                      <a:cubicBezTo>
                        <a:pt x="1216845" y="3548858"/>
                        <a:pt x="1273857" y="3558936"/>
                        <a:pt x="1329935" y="3572747"/>
                      </a:cubicBezTo>
                      <a:cubicBezTo>
                        <a:pt x="1382608" y="3585763"/>
                        <a:pt x="1432295" y="3607971"/>
                        <a:pt x="1484735" y="3621129"/>
                      </a:cubicBezTo>
                      <a:cubicBezTo>
                        <a:pt x="1511094" y="3627754"/>
                        <a:pt x="1524438" y="3593088"/>
                        <a:pt x="1502743" y="3578392"/>
                      </a:cubicBezTo>
                      <a:cubicBezTo>
                        <a:pt x="1456695" y="3547226"/>
                        <a:pt x="1398191" y="3532249"/>
                        <a:pt x="1344818" y="3518812"/>
                      </a:cubicBezTo>
                      <a:cubicBezTo>
                        <a:pt x="1297324" y="3506821"/>
                        <a:pt x="1248897" y="3498750"/>
                        <a:pt x="1200236" y="3492871"/>
                      </a:cubicBezTo>
                      <a:cubicBezTo>
                        <a:pt x="1153768" y="3468843"/>
                        <a:pt x="1102635" y="3454894"/>
                        <a:pt x="1060879" y="3421161"/>
                      </a:cubicBezTo>
                      <a:cubicBezTo>
                        <a:pt x="1000695" y="3372592"/>
                        <a:pt x="932160" y="3382250"/>
                        <a:pt x="861198" y="3397273"/>
                      </a:cubicBezTo>
                      <a:cubicBezTo>
                        <a:pt x="817203" y="3406604"/>
                        <a:pt x="773488" y="3417662"/>
                        <a:pt x="728746" y="3422887"/>
                      </a:cubicBezTo>
                      <a:cubicBezTo>
                        <a:pt x="689090" y="3427506"/>
                        <a:pt x="637537" y="3434038"/>
                        <a:pt x="600773" y="3413790"/>
                      </a:cubicBezTo>
                      <a:cubicBezTo>
                        <a:pt x="548427" y="3384910"/>
                        <a:pt x="664643" y="3326496"/>
                        <a:pt x="719322" y="3299016"/>
                      </a:cubicBezTo>
                      <a:cubicBezTo>
                        <a:pt x="819489" y="3306947"/>
                        <a:pt x="919143" y="3291084"/>
                        <a:pt x="1017817" y="3276528"/>
                      </a:cubicBezTo>
                      <a:cubicBezTo>
                        <a:pt x="1056074" y="3270742"/>
                        <a:pt x="1080008" y="3264817"/>
                        <a:pt x="1118218" y="3278487"/>
                      </a:cubicBezTo>
                      <a:cubicBezTo>
                        <a:pt x="1190345" y="3304241"/>
                        <a:pt x="1246471" y="3361162"/>
                        <a:pt x="1318645" y="3388036"/>
                      </a:cubicBezTo>
                      <a:cubicBezTo>
                        <a:pt x="1342859" y="3397087"/>
                        <a:pt x="1359794" y="3357289"/>
                        <a:pt x="1336374" y="3346045"/>
                      </a:cubicBezTo>
                      <a:cubicBezTo>
                        <a:pt x="1243391" y="3301395"/>
                        <a:pt x="1154141" y="3187975"/>
                        <a:pt x="1040071" y="3214522"/>
                      </a:cubicBezTo>
                      <a:cubicBezTo>
                        <a:pt x="969157" y="3230992"/>
                        <a:pt x="893343" y="3239296"/>
                        <a:pt x="820656" y="3243588"/>
                      </a:cubicBezTo>
                      <a:cubicBezTo>
                        <a:pt x="749648" y="3247788"/>
                        <a:pt x="678173" y="3244522"/>
                        <a:pt x="611271" y="3218581"/>
                      </a:cubicBezTo>
                      <a:cubicBezTo>
                        <a:pt x="599094" y="3213542"/>
                        <a:pt x="525100" y="3190960"/>
                        <a:pt x="559018" y="3171412"/>
                      </a:cubicBezTo>
                      <a:cubicBezTo>
                        <a:pt x="589436" y="3147477"/>
                        <a:pt x="636464" y="3138613"/>
                        <a:pt x="673134" y="3130121"/>
                      </a:cubicBezTo>
                      <a:cubicBezTo>
                        <a:pt x="717503" y="3119857"/>
                        <a:pt x="762711" y="3114725"/>
                        <a:pt x="807406" y="3106420"/>
                      </a:cubicBezTo>
                      <a:cubicBezTo>
                        <a:pt x="942564" y="3085471"/>
                        <a:pt x="1130534" y="3023139"/>
                        <a:pt x="1257434" y="3088924"/>
                      </a:cubicBezTo>
                      <a:cubicBezTo>
                        <a:pt x="1320278" y="3124242"/>
                        <a:pt x="1369358" y="3179390"/>
                        <a:pt x="1432715" y="3214195"/>
                      </a:cubicBezTo>
                      <a:cubicBezTo>
                        <a:pt x="1451703" y="3224646"/>
                        <a:pt x="1467659" y="3196979"/>
                        <a:pt x="1449604" y="3185269"/>
                      </a:cubicBezTo>
                      <a:cubicBezTo>
                        <a:pt x="1323684" y="3093776"/>
                        <a:pt x="1288879" y="3007462"/>
                        <a:pt x="1110426" y="3011895"/>
                      </a:cubicBezTo>
                      <a:cubicBezTo>
                        <a:pt x="1107907" y="3007509"/>
                        <a:pt x="1103755" y="3003683"/>
                        <a:pt x="1097923" y="3001397"/>
                      </a:cubicBezTo>
                      <a:cubicBezTo>
                        <a:pt x="1072356" y="2991273"/>
                        <a:pt x="1044270" y="2990526"/>
                        <a:pt x="1017257" y="2986187"/>
                      </a:cubicBezTo>
                      <a:cubicBezTo>
                        <a:pt x="944243" y="2971771"/>
                        <a:pt x="751140" y="2947649"/>
                        <a:pt x="760238" y="2846219"/>
                      </a:cubicBezTo>
                      <a:cubicBezTo>
                        <a:pt x="817017" y="2830076"/>
                        <a:pt x="876034" y="2837915"/>
                        <a:pt x="934306" y="2842767"/>
                      </a:cubicBezTo>
                      <a:cubicBezTo>
                        <a:pt x="997522" y="2848039"/>
                        <a:pt x="1064145" y="2844633"/>
                        <a:pt x="1125729" y="2860823"/>
                      </a:cubicBezTo>
                      <a:cubicBezTo>
                        <a:pt x="1179242" y="2874913"/>
                        <a:pt x="1224870" y="2903980"/>
                        <a:pt x="1268911" y="2936639"/>
                      </a:cubicBezTo>
                      <a:cubicBezTo>
                        <a:pt x="1319578" y="2974197"/>
                        <a:pt x="1369778" y="3011662"/>
                        <a:pt x="1422311" y="3046700"/>
                      </a:cubicBezTo>
                      <a:cubicBezTo>
                        <a:pt x="1553037" y="3129328"/>
                        <a:pt x="1603610" y="3185968"/>
                        <a:pt x="1683203" y="3316932"/>
                      </a:cubicBezTo>
                      <a:cubicBezTo>
                        <a:pt x="1798626" y="3481348"/>
                        <a:pt x="1921933" y="3642170"/>
                        <a:pt x="2054618" y="3793149"/>
                      </a:cubicBezTo>
                      <a:cubicBezTo>
                        <a:pt x="1849246" y="3773180"/>
                        <a:pt x="1643453" y="3786291"/>
                        <a:pt x="1437754" y="3783119"/>
                      </a:cubicBezTo>
                      <a:close/>
                      <a:moveTo>
                        <a:pt x="284969" y="4320502"/>
                      </a:moveTo>
                      <a:cubicBezTo>
                        <a:pt x="544975" y="4038187"/>
                        <a:pt x="911492" y="3813631"/>
                        <a:pt x="1306048" y="3836820"/>
                      </a:cubicBezTo>
                      <a:cubicBezTo>
                        <a:pt x="1314259" y="3837379"/>
                        <a:pt x="1320604" y="3834953"/>
                        <a:pt x="1325223" y="3830894"/>
                      </a:cubicBezTo>
                      <a:cubicBezTo>
                        <a:pt x="1343045" y="3831920"/>
                        <a:pt x="1360867" y="3832901"/>
                        <a:pt x="1378642" y="3833973"/>
                      </a:cubicBezTo>
                      <a:cubicBezTo>
                        <a:pt x="1400150" y="3845590"/>
                        <a:pt x="1422544" y="3855902"/>
                        <a:pt x="1444565" y="3861407"/>
                      </a:cubicBezTo>
                      <a:cubicBezTo>
                        <a:pt x="1216145" y="4116802"/>
                        <a:pt x="1070303" y="4442135"/>
                        <a:pt x="1012965" y="4779084"/>
                      </a:cubicBezTo>
                      <a:cubicBezTo>
                        <a:pt x="996869" y="4869923"/>
                        <a:pt x="986185" y="4959689"/>
                        <a:pt x="995890" y="5052582"/>
                      </a:cubicBezTo>
                      <a:cubicBezTo>
                        <a:pt x="664410" y="4922924"/>
                        <a:pt x="407437" y="4651806"/>
                        <a:pt x="284969" y="4320502"/>
                      </a:cubicBezTo>
                      <a:close/>
                      <a:moveTo>
                        <a:pt x="1351630" y="5157464"/>
                      </a:moveTo>
                      <a:cubicBezTo>
                        <a:pt x="1262566" y="5140901"/>
                        <a:pt x="1172990" y="5117527"/>
                        <a:pt x="1085606" y="5086967"/>
                      </a:cubicBezTo>
                      <a:cubicBezTo>
                        <a:pt x="1085466" y="5043717"/>
                        <a:pt x="1073476" y="4998507"/>
                        <a:pt x="1074036" y="4955257"/>
                      </a:cubicBezTo>
                      <a:cubicBezTo>
                        <a:pt x="1074736" y="4899223"/>
                        <a:pt x="1081407" y="4843469"/>
                        <a:pt x="1091018" y="4788322"/>
                      </a:cubicBezTo>
                      <a:cubicBezTo>
                        <a:pt x="1142105" y="4438122"/>
                        <a:pt x="1303622" y="4113723"/>
                        <a:pt x="1526490" y="3841485"/>
                      </a:cubicBezTo>
                      <a:cubicBezTo>
                        <a:pt x="1644526" y="3845917"/>
                        <a:pt x="1762375" y="3842045"/>
                        <a:pt x="1880364" y="3848857"/>
                      </a:cubicBezTo>
                      <a:cubicBezTo>
                        <a:pt x="2292463" y="3865699"/>
                        <a:pt x="2696957" y="3982293"/>
                        <a:pt x="3110875" y="3950707"/>
                      </a:cubicBezTo>
                      <a:cubicBezTo>
                        <a:pt x="3349979" y="3935357"/>
                        <a:pt x="3587123" y="3898219"/>
                        <a:pt x="3821748" y="3850676"/>
                      </a:cubicBezTo>
                      <a:cubicBezTo>
                        <a:pt x="3888184" y="3836679"/>
                        <a:pt x="3958072" y="3831081"/>
                        <a:pt x="4019236" y="3799868"/>
                      </a:cubicBezTo>
                      <a:cubicBezTo>
                        <a:pt x="4037945" y="3807240"/>
                        <a:pt x="4052781" y="3819463"/>
                        <a:pt x="4069063" y="3832434"/>
                      </a:cubicBezTo>
                      <a:cubicBezTo>
                        <a:pt x="4041771" y="3949680"/>
                        <a:pt x="4127801" y="4059462"/>
                        <a:pt x="4219571" y="4122121"/>
                      </a:cubicBezTo>
                      <a:cubicBezTo>
                        <a:pt x="4215325" y="4127766"/>
                        <a:pt x="4212946" y="4134951"/>
                        <a:pt x="4213692" y="4143816"/>
                      </a:cubicBezTo>
                      <a:cubicBezTo>
                        <a:pt x="4223583" y="4257190"/>
                        <a:pt x="4172590" y="4351715"/>
                        <a:pt x="4091084" y="4427298"/>
                      </a:cubicBezTo>
                      <a:cubicBezTo>
                        <a:pt x="3323292" y="4837217"/>
                        <a:pt x="2230366" y="5315348"/>
                        <a:pt x="1351630" y="5157464"/>
                      </a:cubicBezTo>
                      <a:close/>
                      <a:moveTo>
                        <a:pt x="4195497" y="3717707"/>
                      </a:moveTo>
                      <a:cubicBezTo>
                        <a:pt x="4208467" y="3715048"/>
                        <a:pt x="4212526" y="3704130"/>
                        <a:pt x="4210286" y="3694099"/>
                      </a:cubicBezTo>
                      <a:cubicBezTo>
                        <a:pt x="4356268" y="3657660"/>
                        <a:pt x="4518066" y="3744674"/>
                        <a:pt x="4581795" y="3880350"/>
                      </a:cubicBezTo>
                      <a:cubicBezTo>
                        <a:pt x="4591733" y="3902651"/>
                        <a:pt x="4598264" y="3926912"/>
                        <a:pt x="4599337" y="3951360"/>
                      </a:cubicBezTo>
                      <a:cubicBezTo>
                        <a:pt x="4600411" y="3975807"/>
                        <a:pt x="4596585" y="3999182"/>
                        <a:pt x="4606989" y="4022184"/>
                      </a:cubicBezTo>
                      <a:cubicBezTo>
                        <a:pt x="4612914" y="4035340"/>
                        <a:pt x="4629896" y="4033661"/>
                        <a:pt x="4638994" y="4026289"/>
                      </a:cubicBezTo>
                      <a:cubicBezTo>
                        <a:pt x="4685135" y="3989151"/>
                        <a:pt x="4656862" y="3901765"/>
                        <a:pt x="4636381" y="3858001"/>
                      </a:cubicBezTo>
                      <a:cubicBezTo>
                        <a:pt x="4593972" y="3770381"/>
                        <a:pt x="4517366" y="3708282"/>
                        <a:pt x="4427183" y="3671330"/>
                      </a:cubicBezTo>
                      <a:cubicBezTo>
                        <a:pt x="4500337" y="3672170"/>
                        <a:pt x="4573958" y="3663492"/>
                        <a:pt x="4647018" y="3669324"/>
                      </a:cubicBezTo>
                      <a:cubicBezTo>
                        <a:pt x="4707436" y="3674130"/>
                        <a:pt x="4737015" y="3707629"/>
                        <a:pt x="4769766" y="3748453"/>
                      </a:cubicBezTo>
                      <a:cubicBezTo>
                        <a:pt x="4759549" y="3748127"/>
                        <a:pt x="4725958" y="3751019"/>
                        <a:pt x="4728011" y="3759744"/>
                      </a:cubicBezTo>
                      <a:cubicBezTo>
                        <a:pt x="4747325" y="3782232"/>
                        <a:pt x="4794913" y="3787038"/>
                        <a:pt x="4822346" y="3794595"/>
                      </a:cubicBezTo>
                      <a:cubicBezTo>
                        <a:pt x="4858736" y="3804627"/>
                        <a:pt x="4901845" y="3816384"/>
                        <a:pt x="4928111" y="3845311"/>
                      </a:cubicBezTo>
                      <a:cubicBezTo>
                        <a:pt x="4963662" y="3884455"/>
                        <a:pt x="4954238" y="3948140"/>
                        <a:pt x="4966741" y="3996523"/>
                      </a:cubicBezTo>
                      <a:cubicBezTo>
                        <a:pt x="4977052" y="4033195"/>
                        <a:pt x="4991935" y="4068326"/>
                        <a:pt x="4996647" y="4106631"/>
                      </a:cubicBezTo>
                      <a:cubicBezTo>
                        <a:pt x="4995807" y="4106958"/>
                        <a:pt x="4995014" y="4107378"/>
                        <a:pt x="4994221" y="4107798"/>
                      </a:cubicBezTo>
                      <a:cubicBezTo>
                        <a:pt x="4970427" y="4067720"/>
                        <a:pt x="4851038" y="4182260"/>
                        <a:pt x="4823932" y="4200503"/>
                      </a:cubicBezTo>
                      <a:cubicBezTo>
                        <a:pt x="4773638" y="4241327"/>
                        <a:pt x="4724278" y="4284950"/>
                        <a:pt x="4670252" y="4320829"/>
                      </a:cubicBezTo>
                      <a:cubicBezTo>
                        <a:pt x="4625604" y="4350362"/>
                        <a:pt x="4577317" y="4371311"/>
                        <a:pt x="4525670" y="4385214"/>
                      </a:cubicBezTo>
                      <a:cubicBezTo>
                        <a:pt x="4550210" y="4360206"/>
                        <a:pt x="4583055" y="4315976"/>
                        <a:pt x="4576477" y="4281264"/>
                      </a:cubicBezTo>
                      <a:cubicBezTo>
                        <a:pt x="4581422" y="4279912"/>
                        <a:pt x="4586368" y="4278512"/>
                        <a:pt x="4591266" y="4277065"/>
                      </a:cubicBezTo>
                      <a:cubicBezTo>
                        <a:pt x="4679023" y="4257936"/>
                        <a:pt x="4679163" y="4106771"/>
                        <a:pt x="4614780" y="4058575"/>
                      </a:cubicBezTo>
                      <a:cubicBezTo>
                        <a:pt x="4595978" y="4043925"/>
                        <a:pt x="4573211" y="4061515"/>
                        <a:pt x="4582495" y="4083489"/>
                      </a:cubicBezTo>
                      <a:cubicBezTo>
                        <a:pt x="4606336" y="4130845"/>
                        <a:pt x="4605169" y="4182214"/>
                        <a:pt x="4590986" y="4232696"/>
                      </a:cubicBezTo>
                      <a:cubicBezTo>
                        <a:pt x="4519978" y="4240953"/>
                        <a:pt x="4461614" y="4276133"/>
                        <a:pt x="4390186" y="4237968"/>
                      </a:cubicBezTo>
                      <a:cubicBezTo>
                        <a:pt x="4509294" y="4140736"/>
                        <a:pt x="4388273" y="4041266"/>
                        <a:pt x="4387806" y="4095200"/>
                      </a:cubicBezTo>
                      <a:cubicBezTo>
                        <a:pt x="4393638" y="4122121"/>
                        <a:pt x="4397137" y="4149648"/>
                        <a:pt x="4378895" y="4172743"/>
                      </a:cubicBezTo>
                      <a:cubicBezTo>
                        <a:pt x="4378522" y="4161638"/>
                        <a:pt x="4373624" y="4151234"/>
                        <a:pt x="4362240" y="4145355"/>
                      </a:cubicBezTo>
                      <a:cubicBezTo>
                        <a:pt x="4360933" y="4141623"/>
                        <a:pt x="4358321" y="4138124"/>
                        <a:pt x="4354262" y="4135558"/>
                      </a:cubicBezTo>
                      <a:cubicBezTo>
                        <a:pt x="4322723" y="4115216"/>
                        <a:pt x="4287686" y="4100939"/>
                        <a:pt x="4256288" y="4080224"/>
                      </a:cubicBezTo>
                      <a:cubicBezTo>
                        <a:pt x="4188638" y="4033008"/>
                        <a:pt x="4117350" y="3967456"/>
                        <a:pt x="4107367" y="3881143"/>
                      </a:cubicBezTo>
                      <a:cubicBezTo>
                        <a:pt x="4103727" y="3835653"/>
                        <a:pt x="4125562" y="3799915"/>
                        <a:pt x="4143011" y="3760023"/>
                      </a:cubicBezTo>
                      <a:cubicBezTo>
                        <a:pt x="4154907" y="3752699"/>
                        <a:pt x="4171003" y="3737909"/>
                        <a:pt x="4172309" y="3722046"/>
                      </a:cubicBezTo>
                      <a:cubicBezTo>
                        <a:pt x="4180101" y="3720692"/>
                        <a:pt x="4187799" y="3719293"/>
                        <a:pt x="4195497" y="3717707"/>
                      </a:cubicBezTo>
                      <a:close/>
                      <a:moveTo>
                        <a:pt x="3512616" y="5126485"/>
                      </a:moveTo>
                      <a:cubicBezTo>
                        <a:pt x="3512616" y="5172067"/>
                        <a:pt x="3512009" y="5217697"/>
                        <a:pt x="3511496" y="5263327"/>
                      </a:cubicBezTo>
                      <a:cubicBezTo>
                        <a:pt x="3461436" y="5328972"/>
                        <a:pt x="3407317" y="5390650"/>
                        <a:pt x="3350632" y="5450650"/>
                      </a:cubicBezTo>
                      <a:cubicBezTo>
                        <a:pt x="3319187" y="5484336"/>
                        <a:pt x="3290121" y="5521614"/>
                        <a:pt x="3254757" y="5551381"/>
                      </a:cubicBezTo>
                      <a:cubicBezTo>
                        <a:pt x="3216174" y="5583900"/>
                        <a:pt x="3181789" y="5587959"/>
                        <a:pt x="3136628" y="5566217"/>
                      </a:cubicBezTo>
                      <a:cubicBezTo>
                        <a:pt x="3040707" y="5519981"/>
                        <a:pt x="2960881" y="5444958"/>
                        <a:pt x="2876576" y="5381366"/>
                      </a:cubicBezTo>
                      <a:cubicBezTo>
                        <a:pt x="2844851" y="5357525"/>
                        <a:pt x="2801882" y="5336250"/>
                        <a:pt x="2776549" y="5305177"/>
                      </a:cubicBezTo>
                      <a:cubicBezTo>
                        <a:pt x="2770764" y="5280636"/>
                        <a:pt x="2773797" y="5254228"/>
                        <a:pt x="2772817" y="5229035"/>
                      </a:cubicBezTo>
                      <a:cubicBezTo>
                        <a:pt x="2776596" y="5184198"/>
                        <a:pt x="2778509" y="5138475"/>
                        <a:pt x="2771044" y="5093592"/>
                      </a:cubicBezTo>
                      <a:cubicBezTo>
                        <a:pt x="2880262" y="5058973"/>
                        <a:pt x="2987987" y="5021322"/>
                        <a:pt x="3095199" y="4981431"/>
                      </a:cubicBezTo>
                      <a:cubicBezTo>
                        <a:pt x="3100004" y="4990856"/>
                        <a:pt x="3108355" y="4998834"/>
                        <a:pt x="3120812" y="5003266"/>
                      </a:cubicBezTo>
                      <a:cubicBezTo>
                        <a:pt x="3250278" y="5049082"/>
                        <a:pt x="3381890" y="5084727"/>
                        <a:pt x="3514902" y="5113794"/>
                      </a:cubicBezTo>
                      <a:cubicBezTo>
                        <a:pt x="3513549" y="5117573"/>
                        <a:pt x="3512616" y="5121726"/>
                        <a:pt x="3512616" y="5126485"/>
                      </a:cubicBezTo>
                      <a:close/>
                      <a:moveTo>
                        <a:pt x="4582449" y="5178553"/>
                      </a:moveTo>
                      <a:cubicBezTo>
                        <a:pt x="4120850" y="5126765"/>
                        <a:pt x="3652299" y="5082488"/>
                        <a:pt x="3208476" y="4938274"/>
                      </a:cubicBezTo>
                      <a:cubicBezTo>
                        <a:pt x="3531931" y="4810950"/>
                        <a:pt x="3849461" y="4665850"/>
                        <a:pt x="4152528" y="4495602"/>
                      </a:cubicBezTo>
                      <a:cubicBezTo>
                        <a:pt x="4159200" y="4491543"/>
                        <a:pt x="4164145" y="4486597"/>
                        <a:pt x="4167597" y="4481185"/>
                      </a:cubicBezTo>
                      <a:cubicBezTo>
                        <a:pt x="4224049" y="4482305"/>
                        <a:pt x="4280361" y="4482678"/>
                        <a:pt x="4336207" y="4472974"/>
                      </a:cubicBezTo>
                      <a:cubicBezTo>
                        <a:pt x="4411087" y="4524249"/>
                        <a:pt x="4500524" y="4558541"/>
                        <a:pt x="4581096" y="4600251"/>
                      </a:cubicBezTo>
                      <a:cubicBezTo>
                        <a:pt x="4827151" y="4729862"/>
                        <a:pt x="5082444" y="4895024"/>
                        <a:pt x="5200526" y="5156997"/>
                      </a:cubicBezTo>
                      <a:cubicBezTo>
                        <a:pt x="4999539" y="5204120"/>
                        <a:pt x="4780357" y="5196422"/>
                        <a:pt x="4582449" y="5178553"/>
                      </a:cubicBezTo>
                      <a:close/>
                      <a:moveTo>
                        <a:pt x="5545723" y="4993608"/>
                      </a:moveTo>
                      <a:cubicBezTo>
                        <a:pt x="5467297" y="5057900"/>
                        <a:pt x="5378840" y="5102737"/>
                        <a:pt x="5284784" y="5133437"/>
                      </a:cubicBezTo>
                      <a:cubicBezTo>
                        <a:pt x="5172067" y="4803905"/>
                        <a:pt x="4722412" y="4571045"/>
                        <a:pt x="4412813" y="4455012"/>
                      </a:cubicBezTo>
                      <a:cubicBezTo>
                        <a:pt x="4635028" y="4462196"/>
                        <a:pt x="4774058" y="4311171"/>
                        <a:pt x="4935343" y="4186552"/>
                      </a:cubicBezTo>
                      <a:cubicBezTo>
                        <a:pt x="4986523" y="4209601"/>
                        <a:pt x="5042881" y="4198730"/>
                        <a:pt x="5096534" y="4214126"/>
                      </a:cubicBezTo>
                      <a:cubicBezTo>
                        <a:pt x="5303633" y="4258449"/>
                        <a:pt x="5463191" y="4406723"/>
                        <a:pt x="5591537" y="4567545"/>
                      </a:cubicBezTo>
                      <a:cubicBezTo>
                        <a:pt x="5645423" y="4631978"/>
                        <a:pt x="5684566" y="4701681"/>
                        <a:pt x="5722170" y="4774978"/>
                      </a:cubicBezTo>
                      <a:cubicBezTo>
                        <a:pt x="5677941" y="4857979"/>
                        <a:pt x="5619950" y="4932769"/>
                        <a:pt x="5545723" y="4993608"/>
                      </a:cubicBezTo>
                      <a:close/>
                      <a:moveTo>
                        <a:pt x="5769851" y="4668416"/>
                      </a:moveTo>
                      <a:cubicBezTo>
                        <a:pt x="5694737" y="4530408"/>
                        <a:pt x="5585472" y="4420439"/>
                        <a:pt x="5469443" y="4317843"/>
                      </a:cubicBezTo>
                      <a:cubicBezTo>
                        <a:pt x="5353786" y="4217672"/>
                        <a:pt x="5204819" y="4151234"/>
                        <a:pt x="5051419" y="4141763"/>
                      </a:cubicBezTo>
                      <a:cubicBezTo>
                        <a:pt x="5055898" y="4083863"/>
                        <a:pt x="5026972" y="4025263"/>
                        <a:pt x="5014235" y="3970116"/>
                      </a:cubicBezTo>
                      <a:cubicBezTo>
                        <a:pt x="5001639" y="3915668"/>
                        <a:pt x="5003831" y="3854128"/>
                        <a:pt x="4961562" y="3811952"/>
                      </a:cubicBezTo>
                      <a:cubicBezTo>
                        <a:pt x="4927085" y="3777473"/>
                        <a:pt x="4878891" y="3764642"/>
                        <a:pt x="4832237" y="3756245"/>
                      </a:cubicBezTo>
                      <a:cubicBezTo>
                        <a:pt x="4832003" y="3752932"/>
                        <a:pt x="4831024" y="3749526"/>
                        <a:pt x="4828924" y="3746214"/>
                      </a:cubicBezTo>
                      <a:cubicBezTo>
                        <a:pt x="4799205" y="3699604"/>
                        <a:pt x="4762861" y="3658314"/>
                        <a:pt x="4713594" y="3637925"/>
                      </a:cubicBezTo>
                      <a:cubicBezTo>
                        <a:pt x="4808909" y="3223573"/>
                        <a:pt x="4445098" y="2653903"/>
                        <a:pt x="4355941" y="2239551"/>
                      </a:cubicBezTo>
                      <a:cubicBezTo>
                        <a:pt x="4352442" y="2224855"/>
                        <a:pt x="4330981" y="2231247"/>
                        <a:pt x="4333547" y="2245710"/>
                      </a:cubicBezTo>
                      <a:cubicBezTo>
                        <a:pt x="4407728" y="2666314"/>
                        <a:pt x="4624484" y="3052905"/>
                        <a:pt x="4656816" y="3482094"/>
                      </a:cubicBezTo>
                      <a:cubicBezTo>
                        <a:pt x="4661574" y="3528424"/>
                        <a:pt x="4658169" y="3579045"/>
                        <a:pt x="4666660" y="3625748"/>
                      </a:cubicBezTo>
                      <a:cubicBezTo>
                        <a:pt x="4615387" y="3619309"/>
                        <a:pt x="4560614" y="3622995"/>
                        <a:pt x="4509388" y="3627241"/>
                      </a:cubicBezTo>
                      <a:cubicBezTo>
                        <a:pt x="4462920" y="3631113"/>
                        <a:pt x="4417385" y="3636619"/>
                        <a:pt x="4374696" y="3654395"/>
                      </a:cubicBezTo>
                      <a:cubicBezTo>
                        <a:pt x="4311993" y="3639044"/>
                        <a:pt x="4246397" y="3640957"/>
                        <a:pt x="4195637" y="3677023"/>
                      </a:cubicBezTo>
                      <a:cubicBezTo>
                        <a:pt x="4089544" y="3692513"/>
                        <a:pt x="3961198" y="3688826"/>
                        <a:pt x="3878573" y="3764083"/>
                      </a:cubicBezTo>
                      <a:cubicBezTo>
                        <a:pt x="3781905" y="3781672"/>
                        <a:pt x="3685004" y="3800988"/>
                        <a:pt x="3588103" y="3817457"/>
                      </a:cubicBezTo>
                      <a:cubicBezTo>
                        <a:pt x="3573033" y="3569807"/>
                        <a:pt x="3521527" y="3324023"/>
                        <a:pt x="3476505" y="3080619"/>
                      </a:cubicBezTo>
                      <a:cubicBezTo>
                        <a:pt x="3422060" y="2786173"/>
                        <a:pt x="3385576" y="2484915"/>
                        <a:pt x="3276171" y="2204046"/>
                      </a:cubicBezTo>
                      <a:cubicBezTo>
                        <a:pt x="3248225" y="2132243"/>
                        <a:pt x="3218740" y="2060999"/>
                        <a:pt x="3190794" y="1989242"/>
                      </a:cubicBezTo>
                      <a:cubicBezTo>
                        <a:pt x="3169613" y="1937174"/>
                        <a:pt x="3135601" y="1872695"/>
                        <a:pt x="3138448" y="1815355"/>
                      </a:cubicBezTo>
                      <a:cubicBezTo>
                        <a:pt x="3150251" y="1734640"/>
                        <a:pt x="3058295" y="1641842"/>
                        <a:pt x="3095059" y="1570224"/>
                      </a:cubicBezTo>
                      <a:cubicBezTo>
                        <a:pt x="3114234" y="1536866"/>
                        <a:pt x="3147918" y="1515684"/>
                        <a:pt x="3168120" y="1483864"/>
                      </a:cubicBezTo>
                      <a:cubicBezTo>
                        <a:pt x="3214401" y="1467021"/>
                        <a:pt x="3251911" y="1433196"/>
                        <a:pt x="3272626" y="1389479"/>
                      </a:cubicBezTo>
                      <a:cubicBezTo>
                        <a:pt x="3333043" y="1496741"/>
                        <a:pt x="3373912" y="1574050"/>
                        <a:pt x="3441841" y="1416260"/>
                      </a:cubicBezTo>
                      <a:cubicBezTo>
                        <a:pt x="3477858" y="1336058"/>
                        <a:pt x="3510423" y="1252451"/>
                        <a:pt x="3535476" y="1168097"/>
                      </a:cubicBezTo>
                      <a:cubicBezTo>
                        <a:pt x="3549240" y="1121767"/>
                        <a:pt x="3539162" y="1076091"/>
                        <a:pt x="3522087" y="1032327"/>
                      </a:cubicBezTo>
                      <a:cubicBezTo>
                        <a:pt x="3574200" y="1049124"/>
                        <a:pt x="3626219" y="1075391"/>
                        <a:pt x="3679779" y="1082623"/>
                      </a:cubicBezTo>
                      <a:cubicBezTo>
                        <a:pt x="3929380" y="1124380"/>
                        <a:pt x="4391959" y="1195437"/>
                        <a:pt x="4584175" y="1415980"/>
                      </a:cubicBezTo>
                      <a:cubicBezTo>
                        <a:pt x="4707109" y="1547363"/>
                        <a:pt x="4803357" y="1704407"/>
                        <a:pt x="4893773" y="1859118"/>
                      </a:cubicBezTo>
                      <a:cubicBezTo>
                        <a:pt x="5222127" y="2436253"/>
                        <a:pt x="5490530" y="3048146"/>
                        <a:pt x="5716711" y="3672077"/>
                      </a:cubicBezTo>
                      <a:cubicBezTo>
                        <a:pt x="5836473" y="3988684"/>
                        <a:pt x="5890779" y="4340517"/>
                        <a:pt x="5769851" y="4668416"/>
                      </a:cubicBezTo>
                      <a:close/>
                    </a:path>
                  </a:pathLst>
                </a:custGeom>
                <a:solidFill>
                  <a:srgbClr val="000000"/>
                </a:solidFill>
                <a:ln w="46652"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D8CB19B0-E42E-C083-C930-98660FD5F24D}"/>
                    </a:ext>
                  </a:extLst>
                </p:cNvPr>
                <p:cNvSpPr/>
                <p:nvPr/>
              </p:nvSpPr>
              <p:spPr>
                <a:xfrm>
                  <a:off x="4425169" y="7550680"/>
                  <a:ext cx="372958" cy="370887"/>
                </a:xfrm>
                <a:custGeom>
                  <a:avLst/>
                  <a:gdLst>
                    <a:gd name="connsiteX0" fmla="*/ 138859 w 372958"/>
                    <a:gd name="connsiteY0" fmla="*/ 342421 h 370887"/>
                    <a:gd name="connsiteX1" fmla="*/ 355196 w 372958"/>
                    <a:gd name="connsiteY1" fmla="*/ 321472 h 370887"/>
                    <a:gd name="connsiteX2" fmla="*/ 142918 w 372958"/>
                    <a:gd name="connsiteY2" fmla="*/ 4398 h 370887"/>
                    <a:gd name="connsiteX3" fmla="*/ 136573 w 372958"/>
                    <a:gd name="connsiteY3" fmla="*/ 12 h 370887"/>
                    <a:gd name="connsiteX4" fmla="*/ 138859 w 372958"/>
                    <a:gd name="connsiteY4" fmla="*/ 342421 h 370887"/>
                    <a:gd name="connsiteX5" fmla="*/ 74242 w 372958"/>
                    <a:gd name="connsiteY5" fmla="*/ 55953 h 370887"/>
                    <a:gd name="connsiteX6" fmla="*/ 248590 w 372958"/>
                    <a:gd name="connsiteY6" fmla="*/ 128829 h 370887"/>
                    <a:gd name="connsiteX7" fmla="*/ 314139 w 372958"/>
                    <a:gd name="connsiteY7" fmla="*/ 266884 h 370887"/>
                    <a:gd name="connsiteX8" fmla="*/ 189852 w 372958"/>
                    <a:gd name="connsiteY8" fmla="*/ 305143 h 370887"/>
                    <a:gd name="connsiteX9" fmla="*/ 74242 w 372958"/>
                    <a:gd name="connsiteY9" fmla="*/ 55953 h 370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2958" h="370887">
                      <a:moveTo>
                        <a:pt x="138859" y="342421"/>
                      </a:moveTo>
                      <a:cubicBezTo>
                        <a:pt x="201702" y="376946"/>
                        <a:pt x="308961" y="390663"/>
                        <a:pt x="355196" y="321472"/>
                      </a:cubicBezTo>
                      <a:cubicBezTo>
                        <a:pt x="426903" y="201286"/>
                        <a:pt x="266412" y="16575"/>
                        <a:pt x="142918" y="4398"/>
                      </a:cubicBezTo>
                      <a:cubicBezTo>
                        <a:pt x="142171" y="1832"/>
                        <a:pt x="140119" y="-174"/>
                        <a:pt x="136573" y="12"/>
                      </a:cubicBezTo>
                      <a:cubicBezTo>
                        <a:pt x="-83216" y="17882"/>
                        <a:pt x="-4137" y="270477"/>
                        <a:pt x="138859" y="342421"/>
                      </a:cubicBezTo>
                      <a:close/>
                      <a:moveTo>
                        <a:pt x="74242" y="55953"/>
                      </a:moveTo>
                      <a:cubicBezTo>
                        <a:pt x="138532" y="75455"/>
                        <a:pt x="197737" y="78394"/>
                        <a:pt x="248590" y="128829"/>
                      </a:cubicBezTo>
                      <a:cubicBezTo>
                        <a:pt x="283254" y="162188"/>
                        <a:pt x="321418" y="215516"/>
                        <a:pt x="314139" y="266884"/>
                      </a:cubicBezTo>
                      <a:cubicBezTo>
                        <a:pt x="306162" y="323105"/>
                        <a:pt x="230115" y="319046"/>
                        <a:pt x="189852" y="305143"/>
                      </a:cubicBezTo>
                      <a:cubicBezTo>
                        <a:pt x="97896" y="275983"/>
                        <a:pt x="3608" y="140073"/>
                        <a:pt x="74242" y="55953"/>
                      </a:cubicBezTo>
                      <a:close/>
                    </a:path>
                  </a:pathLst>
                </a:custGeom>
                <a:solidFill>
                  <a:srgbClr val="000000"/>
                </a:solidFill>
                <a:ln w="46652" cap="flat">
                  <a:noFill/>
                  <a:prstDash val="solid"/>
                  <a:miter/>
                </a:ln>
              </p:spPr>
              <p:txBody>
                <a:bodyPr rtlCol="0" anchor="ctr"/>
                <a:lstStyle/>
                <a:p>
                  <a:endParaRPr lang="en-US"/>
                </a:p>
              </p:txBody>
            </p:sp>
          </p:grpSp>
        </p:grpSp>
        <p:grpSp>
          <p:nvGrpSpPr>
            <p:cNvPr id="31" name="Picture Placeholder 4" descr="Man in business attire">
              <a:extLst>
                <a:ext uri="{FF2B5EF4-FFF2-40B4-BE49-F238E27FC236}">
                  <a16:creationId xmlns:a16="http://schemas.microsoft.com/office/drawing/2014/main" id="{AAFE1E47-6BF4-4713-19B9-3B7F188C9E1C}"/>
                </a:ext>
              </a:extLst>
            </p:cNvPr>
            <p:cNvGrpSpPr/>
            <p:nvPr/>
          </p:nvGrpSpPr>
          <p:grpSpPr>
            <a:xfrm>
              <a:off x="1430580" y="1316864"/>
              <a:ext cx="2700124" cy="5498541"/>
              <a:chOff x="1430580" y="1316864"/>
              <a:chExt cx="2700124" cy="5498541"/>
            </a:xfrm>
          </p:grpSpPr>
          <p:sp>
            <p:nvSpPr>
              <p:cNvPr id="32" name="Freeform: Shape 31">
                <a:extLst>
                  <a:ext uri="{FF2B5EF4-FFF2-40B4-BE49-F238E27FC236}">
                    <a16:creationId xmlns:a16="http://schemas.microsoft.com/office/drawing/2014/main" id="{7B65BC70-9BF4-7A30-86C2-7A120C998817}"/>
                  </a:ext>
                </a:extLst>
              </p:cNvPr>
              <p:cNvSpPr/>
              <p:nvPr/>
            </p:nvSpPr>
            <p:spPr>
              <a:xfrm>
                <a:off x="1480878" y="1641533"/>
                <a:ext cx="2582651" cy="2799497"/>
              </a:xfrm>
              <a:custGeom>
                <a:avLst/>
                <a:gdLst>
                  <a:gd name="connsiteX0" fmla="*/ 2457307 w 2582651"/>
                  <a:gd name="connsiteY0" fmla="*/ 532669 h 2799497"/>
                  <a:gd name="connsiteX1" fmla="*/ 2290759 w 2582651"/>
                  <a:gd name="connsiteY1" fmla="*/ 278396 h 2799497"/>
                  <a:gd name="connsiteX2" fmla="*/ 2088741 w 2582651"/>
                  <a:gd name="connsiteY2" fmla="*/ 137494 h 2799497"/>
                  <a:gd name="connsiteX3" fmla="*/ 1651584 w 2582651"/>
                  <a:gd name="connsiteY3" fmla="*/ 94101 h 2799497"/>
                  <a:gd name="connsiteX4" fmla="*/ 450711 w 2582651"/>
                  <a:gd name="connsiteY4" fmla="*/ 827071 h 2799497"/>
                  <a:gd name="connsiteX5" fmla="*/ 214637 w 2582651"/>
                  <a:gd name="connsiteY5" fmla="*/ 1358483 h 2799497"/>
                  <a:gd name="connsiteX6" fmla="*/ 23349 w 2582651"/>
                  <a:gd name="connsiteY6" fmla="*/ 1744791 h 2799497"/>
                  <a:gd name="connsiteX7" fmla="*/ 283684 w 2582651"/>
                  <a:gd name="connsiteY7" fmla="*/ 1919289 h 2799497"/>
                  <a:gd name="connsiteX8" fmla="*/ 406380 w 2582651"/>
                  <a:gd name="connsiteY8" fmla="*/ 1959413 h 2799497"/>
                  <a:gd name="connsiteX9" fmla="*/ 520214 w 2582651"/>
                  <a:gd name="connsiteY9" fmla="*/ 2104045 h 2799497"/>
                  <a:gd name="connsiteX10" fmla="*/ 915387 w 2582651"/>
                  <a:gd name="connsiteY10" fmla="*/ 2588802 h 2799497"/>
                  <a:gd name="connsiteX11" fmla="*/ 1331541 w 2582651"/>
                  <a:gd name="connsiteY11" fmla="*/ 2757229 h 2799497"/>
                  <a:gd name="connsiteX12" fmla="*/ 1929187 w 2582651"/>
                  <a:gd name="connsiteY12" fmla="*/ 2774492 h 2799497"/>
                  <a:gd name="connsiteX13" fmla="*/ 2505374 w 2582651"/>
                  <a:gd name="connsiteY13" fmla="*/ 2083046 h 2799497"/>
                  <a:gd name="connsiteX14" fmla="*/ 2558543 w 2582651"/>
                  <a:gd name="connsiteY14" fmla="*/ 888654 h 2799497"/>
                  <a:gd name="connsiteX15" fmla="*/ 2457307 w 2582651"/>
                  <a:gd name="connsiteY15" fmla="*/ 532669 h 2799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82651" h="2799497">
                    <a:moveTo>
                      <a:pt x="2457307" y="532669"/>
                    </a:moveTo>
                    <a:cubicBezTo>
                      <a:pt x="2422316" y="459888"/>
                      <a:pt x="2326683" y="349314"/>
                      <a:pt x="2290759" y="278396"/>
                    </a:cubicBezTo>
                    <a:cubicBezTo>
                      <a:pt x="2249230" y="210741"/>
                      <a:pt x="2180638" y="158025"/>
                      <a:pt x="2088741" y="137494"/>
                    </a:cubicBezTo>
                    <a:cubicBezTo>
                      <a:pt x="1997300" y="117429"/>
                      <a:pt x="1759358" y="140757"/>
                      <a:pt x="1651584" y="94101"/>
                    </a:cubicBezTo>
                    <a:cubicBezTo>
                      <a:pt x="1095922" y="-148041"/>
                      <a:pt x="500623" y="80108"/>
                      <a:pt x="450711" y="827071"/>
                    </a:cubicBezTo>
                    <a:cubicBezTo>
                      <a:pt x="342936" y="1039819"/>
                      <a:pt x="310269" y="1140131"/>
                      <a:pt x="214637" y="1358483"/>
                    </a:cubicBezTo>
                    <a:cubicBezTo>
                      <a:pt x="-27975" y="1460190"/>
                      <a:pt x="-8384" y="1663143"/>
                      <a:pt x="23349" y="1744791"/>
                    </a:cubicBezTo>
                    <a:cubicBezTo>
                      <a:pt x="55082" y="1826439"/>
                      <a:pt x="140919" y="1926750"/>
                      <a:pt x="283684" y="1919289"/>
                    </a:cubicBezTo>
                    <a:cubicBezTo>
                      <a:pt x="341068" y="1934684"/>
                      <a:pt x="362983" y="1915086"/>
                      <a:pt x="406380" y="1959413"/>
                    </a:cubicBezTo>
                    <a:cubicBezTo>
                      <a:pt x="439047" y="1992537"/>
                      <a:pt x="498755" y="2062988"/>
                      <a:pt x="520214" y="2104045"/>
                    </a:cubicBezTo>
                    <a:cubicBezTo>
                      <a:pt x="619127" y="2293466"/>
                      <a:pt x="744625" y="2457696"/>
                      <a:pt x="915387" y="2588802"/>
                    </a:cubicBezTo>
                    <a:cubicBezTo>
                      <a:pt x="1033413" y="2677449"/>
                      <a:pt x="1178046" y="2732033"/>
                      <a:pt x="1331541" y="2757229"/>
                    </a:cubicBezTo>
                    <a:cubicBezTo>
                      <a:pt x="1521895" y="2788485"/>
                      <a:pt x="1746305" y="2828147"/>
                      <a:pt x="1929187" y="2774492"/>
                    </a:cubicBezTo>
                    <a:cubicBezTo>
                      <a:pt x="2275359" y="2638721"/>
                      <a:pt x="2426986" y="2393777"/>
                      <a:pt x="2505374" y="2083046"/>
                    </a:cubicBezTo>
                    <a:cubicBezTo>
                      <a:pt x="2588408" y="1756455"/>
                      <a:pt x="2612670" y="1354747"/>
                      <a:pt x="2558543" y="888654"/>
                    </a:cubicBezTo>
                    <a:cubicBezTo>
                      <a:pt x="2558543" y="888654"/>
                      <a:pt x="2499291" y="602653"/>
                      <a:pt x="2457307" y="532669"/>
                    </a:cubicBezTo>
                    <a:close/>
                  </a:path>
                </a:pathLst>
              </a:custGeom>
              <a:solidFill>
                <a:srgbClr val="FFFFFF"/>
              </a:solidFill>
              <a:ln w="46652"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D60F3AD9-75B6-0C97-C673-3B19D05C9E28}"/>
                  </a:ext>
                </a:extLst>
              </p:cNvPr>
              <p:cNvSpPr/>
              <p:nvPr/>
            </p:nvSpPr>
            <p:spPr>
              <a:xfrm>
                <a:off x="1430580" y="1316864"/>
                <a:ext cx="2700124" cy="3195972"/>
              </a:xfrm>
              <a:custGeom>
                <a:avLst/>
                <a:gdLst>
                  <a:gd name="connsiteX0" fmla="*/ 1769539 w 2700124"/>
                  <a:gd name="connsiteY0" fmla="*/ 3197137 h 3195972"/>
                  <a:gd name="connsiteX1" fmla="*/ 1314180 w 2700124"/>
                  <a:gd name="connsiteY1" fmla="*/ 3004914 h 3195972"/>
                  <a:gd name="connsiteX2" fmla="*/ 1566588 w 2700124"/>
                  <a:gd name="connsiteY2" fmla="*/ 3049235 h 3195972"/>
                  <a:gd name="connsiteX3" fmla="*/ 2113844 w 2700124"/>
                  <a:gd name="connsiteY3" fmla="*/ 2959192 h 3195972"/>
                  <a:gd name="connsiteX4" fmla="*/ 2563120 w 2700124"/>
                  <a:gd name="connsiteY4" fmla="*/ 1733071 h 3195972"/>
                  <a:gd name="connsiteX5" fmla="*/ 2272942 w 2700124"/>
                  <a:gd name="connsiteY5" fmla="*/ 545679 h 3195972"/>
                  <a:gd name="connsiteX6" fmla="*/ 2196423 w 2700124"/>
                  <a:gd name="connsiteY6" fmla="*/ 565270 h 3195972"/>
                  <a:gd name="connsiteX7" fmla="*/ 2030809 w 2700124"/>
                  <a:gd name="connsiteY7" fmla="*/ 594197 h 3195972"/>
                  <a:gd name="connsiteX8" fmla="*/ 1699079 w 2700124"/>
                  <a:gd name="connsiteY8" fmla="*/ 567605 h 3195972"/>
                  <a:gd name="connsiteX9" fmla="*/ 997395 w 2700124"/>
                  <a:gd name="connsiteY9" fmla="*/ 651122 h 3195972"/>
                  <a:gd name="connsiteX10" fmla="*/ 1028194 w 2700124"/>
                  <a:gd name="connsiteY10" fmla="*/ 876001 h 3195972"/>
                  <a:gd name="connsiteX11" fmla="*/ 1028194 w 2700124"/>
                  <a:gd name="connsiteY11" fmla="*/ 980043 h 3195972"/>
                  <a:gd name="connsiteX12" fmla="*/ 705805 w 2700124"/>
                  <a:gd name="connsiteY12" fmla="*/ 1025298 h 3195972"/>
                  <a:gd name="connsiteX13" fmla="*/ 678764 w 2700124"/>
                  <a:gd name="connsiteY13" fmla="*/ 1128878 h 3195972"/>
                  <a:gd name="connsiteX14" fmla="*/ 703003 w 2700124"/>
                  <a:gd name="connsiteY14" fmla="*/ 1604300 h 3195972"/>
                  <a:gd name="connsiteX15" fmla="*/ 703003 w 2700124"/>
                  <a:gd name="connsiteY15" fmla="*/ 1604300 h 3195972"/>
                  <a:gd name="connsiteX16" fmla="*/ 657761 w 2700124"/>
                  <a:gd name="connsiteY16" fmla="*/ 1816120 h 3195972"/>
                  <a:gd name="connsiteX17" fmla="*/ 495404 w 2700124"/>
                  <a:gd name="connsiteY17" fmla="*/ 1750801 h 3195972"/>
                  <a:gd name="connsiteX18" fmla="*/ 490279 w 2700124"/>
                  <a:gd name="connsiteY18" fmla="*/ 1755465 h 3195972"/>
                  <a:gd name="connsiteX19" fmla="*/ 513606 w 2700124"/>
                  <a:gd name="connsiteY19" fmla="*/ 1806324 h 3195972"/>
                  <a:gd name="connsiteX20" fmla="*/ 342843 w 2700124"/>
                  <a:gd name="connsiteY20" fmla="*/ 1756399 h 3195972"/>
                  <a:gd name="connsiteX21" fmla="*/ 159483 w 2700124"/>
                  <a:gd name="connsiteY21" fmla="*/ 2103523 h 3195972"/>
                  <a:gd name="connsiteX22" fmla="*/ 395102 w 2700124"/>
                  <a:gd name="connsiteY22" fmla="*/ 2182369 h 3195972"/>
                  <a:gd name="connsiteX23" fmla="*/ 471143 w 2700124"/>
                  <a:gd name="connsiteY23" fmla="*/ 2276148 h 3195972"/>
                  <a:gd name="connsiteX24" fmla="*/ 705805 w 2700124"/>
                  <a:gd name="connsiteY24" fmla="*/ 2540689 h 3195972"/>
                  <a:gd name="connsiteX25" fmla="*/ 898026 w 2700124"/>
                  <a:gd name="connsiteY25" fmla="*/ 2734774 h 3195972"/>
                  <a:gd name="connsiteX26" fmla="*/ 963816 w 2700124"/>
                  <a:gd name="connsiteY26" fmla="*/ 2788897 h 3195972"/>
                  <a:gd name="connsiteX27" fmla="*/ 825721 w 2700124"/>
                  <a:gd name="connsiteY27" fmla="*/ 2861216 h 3195972"/>
                  <a:gd name="connsiteX28" fmla="*/ 578917 w 2700124"/>
                  <a:gd name="connsiteY28" fmla="*/ 2573346 h 3195972"/>
                  <a:gd name="connsiteX29" fmla="*/ 438954 w 2700124"/>
                  <a:gd name="connsiteY29" fmla="*/ 2294344 h 3195972"/>
                  <a:gd name="connsiteX30" fmla="*/ 54511 w 2700124"/>
                  <a:gd name="connsiteY30" fmla="*/ 2143646 h 3195972"/>
                  <a:gd name="connsiteX31" fmla="*/ 143628 w 2700124"/>
                  <a:gd name="connsiteY31" fmla="*/ 1713012 h 3195972"/>
                  <a:gd name="connsiteX32" fmla="*/ 230399 w 2700124"/>
                  <a:gd name="connsiteY32" fmla="*/ 666516 h 3195972"/>
                  <a:gd name="connsiteX33" fmla="*/ 1350583 w 2700124"/>
                  <a:gd name="connsiteY33" fmla="*/ 1668 h 3195972"/>
                  <a:gd name="connsiteX34" fmla="*/ 2140428 w 2700124"/>
                  <a:gd name="connsiteY34" fmla="*/ 245211 h 3195972"/>
                  <a:gd name="connsiteX35" fmla="*/ 2350852 w 2700124"/>
                  <a:gd name="connsiteY35" fmla="*/ 508818 h 3195972"/>
                  <a:gd name="connsiteX36" fmla="*/ 2378370 w 2700124"/>
                  <a:gd name="connsiteY36" fmla="*/ 531679 h 3195972"/>
                  <a:gd name="connsiteX37" fmla="*/ 2361103 w 2700124"/>
                  <a:gd name="connsiteY37" fmla="*/ 571803 h 3195972"/>
                  <a:gd name="connsiteX38" fmla="*/ 2351307 w 2700124"/>
                  <a:gd name="connsiteY38" fmla="*/ 576934 h 3195972"/>
                  <a:gd name="connsiteX39" fmla="*/ 2559384 w 2700124"/>
                  <a:gd name="connsiteY39" fmla="*/ 841476 h 3195972"/>
                  <a:gd name="connsiteX40" fmla="*/ 2704496 w 2700124"/>
                  <a:gd name="connsiteY40" fmla="*/ 1846915 h 3195972"/>
                  <a:gd name="connsiteX41" fmla="*/ 2401698 w 2700124"/>
                  <a:gd name="connsiteY41" fmla="*/ 2893406 h 3195972"/>
                  <a:gd name="connsiteX42" fmla="*/ 1769539 w 2700124"/>
                  <a:gd name="connsiteY42" fmla="*/ 3197137 h 3195972"/>
                  <a:gd name="connsiteX43" fmla="*/ 495404 w 2700124"/>
                  <a:gd name="connsiteY43" fmla="*/ 2040533 h 3195972"/>
                  <a:gd name="connsiteX44" fmla="*/ 469731 w 2700124"/>
                  <a:gd name="connsiteY44" fmla="*/ 2033072 h 3195972"/>
                  <a:gd name="connsiteX45" fmla="*/ 335850 w 2700124"/>
                  <a:gd name="connsiteY45" fmla="*/ 1969620 h 3195972"/>
                  <a:gd name="connsiteX46" fmla="*/ 210808 w 2700124"/>
                  <a:gd name="connsiteY46" fmla="*/ 1966818 h 3195972"/>
                  <a:gd name="connsiteX47" fmla="*/ 208484 w 2700124"/>
                  <a:gd name="connsiteY47" fmla="*/ 1967285 h 3195972"/>
                  <a:gd name="connsiteX48" fmla="*/ 231811 w 2700124"/>
                  <a:gd name="connsiteY48" fmla="*/ 1907564 h 3195972"/>
                  <a:gd name="connsiteX49" fmla="*/ 502398 w 2700124"/>
                  <a:gd name="connsiteY49" fmla="*/ 1942089 h 3195972"/>
                  <a:gd name="connsiteX50" fmla="*/ 512193 w 2700124"/>
                  <a:gd name="connsiteY50" fmla="*/ 1943957 h 3195972"/>
                  <a:gd name="connsiteX51" fmla="*/ 536933 w 2700124"/>
                  <a:gd name="connsiteY51" fmla="*/ 2010678 h 3195972"/>
                  <a:gd name="connsiteX52" fmla="*/ 495404 w 2700124"/>
                  <a:gd name="connsiteY52" fmla="*/ 2040533 h 3195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700124" h="3195972">
                    <a:moveTo>
                      <a:pt x="1769539" y="3197137"/>
                    </a:moveTo>
                    <a:cubicBezTo>
                      <a:pt x="1692564" y="3201801"/>
                      <a:pt x="1184947" y="3139751"/>
                      <a:pt x="1314180" y="3004914"/>
                    </a:cubicBezTo>
                    <a:cubicBezTo>
                      <a:pt x="1391156" y="2970856"/>
                      <a:pt x="1486811" y="3039439"/>
                      <a:pt x="1566588" y="3049235"/>
                    </a:cubicBezTo>
                    <a:cubicBezTo>
                      <a:pt x="1752272" y="3092628"/>
                      <a:pt x="1955679" y="3070701"/>
                      <a:pt x="2113844" y="2959192"/>
                    </a:cubicBezTo>
                    <a:cubicBezTo>
                      <a:pt x="2488947" y="2705381"/>
                      <a:pt x="2551457" y="2220163"/>
                      <a:pt x="2563120" y="1733071"/>
                    </a:cubicBezTo>
                    <a:cubicBezTo>
                      <a:pt x="2575718" y="1257649"/>
                      <a:pt x="2507604" y="909592"/>
                      <a:pt x="2272942" y="545679"/>
                    </a:cubicBezTo>
                    <a:cubicBezTo>
                      <a:pt x="2248203" y="555474"/>
                      <a:pt x="2222552" y="562007"/>
                      <a:pt x="2196423" y="565270"/>
                    </a:cubicBezTo>
                    <a:cubicBezTo>
                      <a:pt x="2146966" y="594664"/>
                      <a:pt x="2086780" y="594664"/>
                      <a:pt x="2030809" y="594197"/>
                    </a:cubicBezTo>
                    <a:cubicBezTo>
                      <a:pt x="1929549" y="594664"/>
                      <a:pt x="1804986" y="581138"/>
                      <a:pt x="1699079" y="567605"/>
                    </a:cubicBezTo>
                    <a:cubicBezTo>
                      <a:pt x="1486811" y="538679"/>
                      <a:pt x="1159296" y="506483"/>
                      <a:pt x="997395" y="651122"/>
                    </a:cubicBezTo>
                    <a:cubicBezTo>
                      <a:pt x="933017" y="719704"/>
                      <a:pt x="971744" y="828411"/>
                      <a:pt x="1028194" y="876001"/>
                    </a:cubicBezTo>
                    <a:cubicBezTo>
                      <a:pt x="1062251" y="899796"/>
                      <a:pt x="1070179" y="960451"/>
                      <a:pt x="1028194" y="980043"/>
                    </a:cubicBezTo>
                    <a:cubicBezTo>
                      <a:pt x="963338" y="1021567"/>
                      <a:pt x="769727" y="997772"/>
                      <a:pt x="705805" y="1025298"/>
                    </a:cubicBezTo>
                    <a:cubicBezTo>
                      <a:pt x="680154" y="1052362"/>
                      <a:pt x="679220" y="1092952"/>
                      <a:pt x="678764" y="1128878"/>
                    </a:cubicBezTo>
                    <a:cubicBezTo>
                      <a:pt x="674094" y="1287510"/>
                      <a:pt x="680610" y="1447070"/>
                      <a:pt x="703003" y="1604300"/>
                    </a:cubicBezTo>
                    <a:lnTo>
                      <a:pt x="703003" y="1604300"/>
                    </a:lnTo>
                    <a:cubicBezTo>
                      <a:pt x="701158" y="1654692"/>
                      <a:pt x="768337" y="1874440"/>
                      <a:pt x="657761" y="1816120"/>
                    </a:cubicBezTo>
                    <a:cubicBezTo>
                      <a:pt x="610172" y="1772728"/>
                      <a:pt x="544382" y="1766662"/>
                      <a:pt x="495404" y="1750801"/>
                    </a:cubicBezTo>
                    <a:cubicBezTo>
                      <a:pt x="495404" y="1750801"/>
                      <a:pt x="485609" y="1747070"/>
                      <a:pt x="490279" y="1755465"/>
                    </a:cubicBezTo>
                    <a:cubicBezTo>
                      <a:pt x="492147" y="1759668"/>
                      <a:pt x="525269" y="1798858"/>
                      <a:pt x="513606" y="1806324"/>
                    </a:cubicBezTo>
                    <a:cubicBezTo>
                      <a:pt x="461803" y="1775530"/>
                      <a:pt x="403963" y="1756866"/>
                      <a:pt x="342843" y="1756399"/>
                    </a:cubicBezTo>
                    <a:cubicBezTo>
                      <a:pt x="146430" y="1748933"/>
                      <a:pt x="43781" y="1952819"/>
                      <a:pt x="159483" y="2103523"/>
                    </a:cubicBezTo>
                    <a:cubicBezTo>
                      <a:pt x="217801" y="2177704"/>
                      <a:pt x="307853" y="2180034"/>
                      <a:pt x="395102" y="2182369"/>
                    </a:cubicBezTo>
                    <a:cubicBezTo>
                      <a:pt x="453420" y="2174435"/>
                      <a:pt x="509870" y="2214564"/>
                      <a:pt x="471143" y="2276148"/>
                    </a:cubicBezTo>
                    <a:cubicBezTo>
                      <a:pt x="556046" y="2354532"/>
                      <a:pt x="635823" y="2446910"/>
                      <a:pt x="705805" y="2540689"/>
                    </a:cubicBezTo>
                    <a:cubicBezTo>
                      <a:pt x="758997" y="2612069"/>
                      <a:pt x="808909" y="2711913"/>
                      <a:pt x="898026" y="2734774"/>
                    </a:cubicBezTo>
                    <a:cubicBezTo>
                      <a:pt x="934885" y="2743642"/>
                      <a:pt x="956344" y="2761371"/>
                      <a:pt x="963816" y="2788897"/>
                    </a:cubicBezTo>
                    <a:cubicBezTo>
                      <a:pt x="979672" y="2864946"/>
                      <a:pt x="881237" y="2892472"/>
                      <a:pt x="825721" y="2861216"/>
                    </a:cubicBezTo>
                    <a:cubicBezTo>
                      <a:pt x="706283" y="2806626"/>
                      <a:pt x="642361" y="2681124"/>
                      <a:pt x="578917" y="2573346"/>
                    </a:cubicBezTo>
                    <a:cubicBezTo>
                      <a:pt x="527137" y="2486100"/>
                      <a:pt x="476269" y="2390453"/>
                      <a:pt x="438954" y="2294344"/>
                    </a:cubicBezTo>
                    <a:cubicBezTo>
                      <a:pt x="298057" y="2309739"/>
                      <a:pt x="130575" y="2275681"/>
                      <a:pt x="54511" y="2143646"/>
                    </a:cubicBezTo>
                    <a:cubicBezTo>
                      <a:pt x="-31804" y="2006008"/>
                      <a:pt x="-7999" y="1793259"/>
                      <a:pt x="143628" y="1713012"/>
                    </a:cubicBezTo>
                    <a:cubicBezTo>
                      <a:pt x="-11735" y="1386420"/>
                      <a:pt x="62917" y="981444"/>
                      <a:pt x="230399" y="666516"/>
                    </a:cubicBezTo>
                    <a:cubicBezTo>
                      <a:pt x="445948" y="259677"/>
                      <a:pt x="888709" y="-8128"/>
                      <a:pt x="1350583" y="1668"/>
                    </a:cubicBezTo>
                    <a:cubicBezTo>
                      <a:pt x="1630032" y="1668"/>
                      <a:pt x="1910437" y="85184"/>
                      <a:pt x="2140428" y="245211"/>
                    </a:cubicBezTo>
                    <a:cubicBezTo>
                      <a:pt x="2194099" y="290466"/>
                      <a:pt x="2425025" y="437900"/>
                      <a:pt x="2350852" y="508818"/>
                    </a:cubicBezTo>
                    <a:cubicBezTo>
                      <a:pt x="2360169" y="516285"/>
                      <a:pt x="2369509" y="524213"/>
                      <a:pt x="2378370" y="531679"/>
                    </a:cubicBezTo>
                    <a:cubicBezTo>
                      <a:pt x="2393770" y="545679"/>
                      <a:pt x="2381172" y="572270"/>
                      <a:pt x="2361103" y="571803"/>
                    </a:cubicBezTo>
                    <a:cubicBezTo>
                      <a:pt x="2351786" y="571336"/>
                      <a:pt x="2334518" y="562941"/>
                      <a:pt x="2351307" y="576934"/>
                    </a:cubicBezTo>
                    <a:cubicBezTo>
                      <a:pt x="2441814" y="652050"/>
                      <a:pt x="2509472" y="742098"/>
                      <a:pt x="2559384" y="841476"/>
                    </a:cubicBezTo>
                    <a:cubicBezTo>
                      <a:pt x="2708232" y="1135878"/>
                      <a:pt x="2706364" y="1514724"/>
                      <a:pt x="2704496" y="1846915"/>
                    </a:cubicBezTo>
                    <a:cubicBezTo>
                      <a:pt x="2709621" y="2208966"/>
                      <a:pt x="2623785" y="2620469"/>
                      <a:pt x="2401698" y="2893406"/>
                    </a:cubicBezTo>
                    <a:cubicBezTo>
                      <a:pt x="2254741" y="3073964"/>
                      <a:pt x="2048532" y="3193406"/>
                      <a:pt x="1769539" y="3197137"/>
                    </a:cubicBezTo>
                    <a:close/>
                    <a:moveTo>
                      <a:pt x="495404" y="2040533"/>
                    </a:moveTo>
                    <a:cubicBezTo>
                      <a:pt x="486543" y="2040066"/>
                      <a:pt x="477681" y="2037736"/>
                      <a:pt x="469731" y="2033072"/>
                    </a:cubicBezTo>
                    <a:cubicBezTo>
                      <a:pt x="426357" y="2007876"/>
                      <a:pt x="380158" y="1992948"/>
                      <a:pt x="335850" y="1969620"/>
                    </a:cubicBezTo>
                    <a:cubicBezTo>
                      <a:pt x="295255" y="1949556"/>
                      <a:pt x="232745" y="1908965"/>
                      <a:pt x="210808" y="1966818"/>
                    </a:cubicBezTo>
                    <a:cubicBezTo>
                      <a:pt x="210352" y="1968219"/>
                      <a:pt x="208940" y="1968219"/>
                      <a:pt x="208484" y="1967285"/>
                    </a:cubicBezTo>
                    <a:cubicBezTo>
                      <a:pt x="201468" y="1935557"/>
                      <a:pt x="211742" y="1916899"/>
                      <a:pt x="231811" y="1907564"/>
                    </a:cubicBezTo>
                    <a:cubicBezTo>
                      <a:pt x="293865" y="1878638"/>
                      <a:pt x="450139" y="1931826"/>
                      <a:pt x="502398" y="1942089"/>
                    </a:cubicBezTo>
                    <a:cubicBezTo>
                      <a:pt x="504266" y="1942556"/>
                      <a:pt x="510804" y="1943490"/>
                      <a:pt x="512193" y="1943957"/>
                    </a:cubicBezTo>
                    <a:cubicBezTo>
                      <a:pt x="544382" y="1951891"/>
                      <a:pt x="548597" y="1985482"/>
                      <a:pt x="536933" y="2010678"/>
                    </a:cubicBezTo>
                    <a:cubicBezTo>
                      <a:pt x="528983" y="2027473"/>
                      <a:pt x="514061" y="2040066"/>
                      <a:pt x="495404" y="2040533"/>
                    </a:cubicBezTo>
                    <a:close/>
                  </a:path>
                </a:pathLst>
              </a:custGeom>
              <a:solidFill>
                <a:srgbClr val="000000"/>
              </a:solidFill>
              <a:ln w="46652" cap="flat">
                <a:noFill/>
                <a:prstDash val="solid"/>
                <a:miter/>
              </a:ln>
            </p:spPr>
            <p:txBody>
              <a:bodyPr rtlCol="0" anchor="ctr"/>
              <a:lstStyle/>
              <a:p>
                <a:endParaRPr lang="en-US"/>
              </a:p>
            </p:txBody>
          </p:sp>
        </p:grpSp>
        <p:grpSp>
          <p:nvGrpSpPr>
            <p:cNvPr id="34" name="Picture Placeholder 4" descr="Man in business attire">
              <a:extLst>
                <a:ext uri="{FF2B5EF4-FFF2-40B4-BE49-F238E27FC236}">
                  <a16:creationId xmlns:a16="http://schemas.microsoft.com/office/drawing/2014/main" id="{232CEA24-0856-34E7-E926-56A7F4FFC1DF}"/>
                </a:ext>
              </a:extLst>
            </p:cNvPr>
            <p:cNvGrpSpPr/>
            <p:nvPr/>
          </p:nvGrpSpPr>
          <p:grpSpPr>
            <a:xfrm>
              <a:off x="2495510" y="2347843"/>
              <a:ext cx="1204153" cy="2871258"/>
              <a:chOff x="2495510" y="2347843"/>
              <a:chExt cx="1204153" cy="2871258"/>
            </a:xfrm>
            <a:solidFill>
              <a:srgbClr val="000000"/>
            </a:solidFill>
          </p:grpSpPr>
          <p:sp>
            <p:nvSpPr>
              <p:cNvPr id="35" name="Freeform: Shape 34">
                <a:extLst>
                  <a:ext uri="{FF2B5EF4-FFF2-40B4-BE49-F238E27FC236}">
                    <a16:creationId xmlns:a16="http://schemas.microsoft.com/office/drawing/2014/main" id="{57AAD294-2AA3-F360-7A5A-6160C381756C}"/>
                  </a:ext>
                </a:extLst>
              </p:cNvPr>
              <p:cNvSpPr/>
              <p:nvPr/>
            </p:nvSpPr>
            <p:spPr>
              <a:xfrm>
                <a:off x="3076767" y="3891958"/>
                <a:ext cx="346834" cy="124775"/>
              </a:xfrm>
              <a:custGeom>
                <a:avLst/>
                <a:gdLst>
                  <a:gd name="connsiteX0" fmla="*/ 210189 w 346834"/>
                  <a:gd name="connsiteY0" fmla="*/ 125601 h 124775"/>
                  <a:gd name="connsiteX1" fmla="*/ 6776 w 346834"/>
                  <a:gd name="connsiteY1" fmla="*/ 64995 h 124775"/>
                  <a:gd name="connsiteX2" fmla="*/ 2573 w 346834"/>
                  <a:gd name="connsiteY2" fmla="*/ 50625 h 124775"/>
                  <a:gd name="connsiteX3" fmla="*/ 13303 w 346834"/>
                  <a:gd name="connsiteY3" fmla="*/ 39753 h 124775"/>
                  <a:gd name="connsiteX4" fmla="*/ 101480 w 346834"/>
                  <a:gd name="connsiteY4" fmla="*/ 29117 h 124775"/>
                  <a:gd name="connsiteX5" fmla="*/ 162133 w 346834"/>
                  <a:gd name="connsiteY5" fmla="*/ 23191 h 124775"/>
                  <a:gd name="connsiteX6" fmla="*/ 208788 w 346834"/>
                  <a:gd name="connsiteY6" fmla="*/ 12928 h 124775"/>
                  <a:gd name="connsiteX7" fmla="*/ 278769 w 346834"/>
                  <a:gd name="connsiteY7" fmla="*/ 843 h 124775"/>
                  <a:gd name="connsiteX8" fmla="*/ 322155 w 346834"/>
                  <a:gd name="connsiteY8" fmla="*/ 10220 h 124775"/>
                  <a:gd name="connsiteX9" fmla="*/ 346883 w 346834"/>
                  <a:gd name="connsiteY9" fmla="*/ 43626 h 124775"/>
                  <a:gd name="connsiteX10" fmla="*/ 302096 w 346834"/>
                  <a:gd name="connsiteY10" fmla="*/ 114171 h 124775"/>
                  <a:gd name="connsiteX11" fmla="*/ 252173 w 346834"/>
                  <a:gd name="connsiteY11" fmla="*/ 123827 h 124775"/>
                  <a:gd name="connsiteX12" fmla="*/ 210189 w 346834"/>
                  <a:gd name="connsiteY12" fmla="*/ 125601 h 12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6834" h="124775">
                    <a:moveTo>
                      <a:pt x="210189" y="125601"/>
                    </a:moveTo>
                    <a:cubicBezTo>
                      <a:pt x="138806" y="124343"/>
                      <a:pt x="62759" y="111978"/>
                      <a:pt x="6776" y="64995"/>
                    </a:cubicBezTo>
                    <a:cubicBezTo>
                      <a:pt x="2573" y="61355"/>
                      <a:pt x="1178" y="55757"/>
                      <a:pt x="2573" y="50625"/>
                    </a:cubicBezTo>
                    <a:cubicBezTo>
                      <a:pt x="3974" y="45306"/>
                      <a:pt x="8171" y="41060"/>
                      <a:pt x="13303" y="39753"/>
                    </a:cubicBezTo>
                    <a:cubicBezTo>
                      <a:pt x="42228" y="34297"/>
                      <a:pt x="71621" y="30749"/>
                      <a:pt x="101480" y="29117"/>
                    </a:cubicBezTo>
                    <a:cubicBezTo>
                      <a:pt x="121077" y="27577"/>
                      <a:pt x="142069" y="25990"/>
                      <a:pt x="162133" y="23191"/>
                    </a:cubicBezTo>
                    <a:cubicBezTo>
                      <a:pt x="177527" y="20671"/>
                      <a:pt x="193394" y="17220"/>
                      <a:pt x="208788" y="12928"/>
                    </a:cubicBezTo>
                    <a:cubicBezTo>
                      <a:pt x="231648" y="6023"/>
                      <a:pt x="254975" y="1962"/>
                      <a:pt x="278769" y="843"/>
                    </a:cubicBezTo>
                    <a:cubicBezTo>
                      <a:pt x="293696" y="564"/>
                      <a:pt x="308629" y="3782"/>
                      <a:pt x="322155" y="10220"/>
                    </a:cubicBezTo>
                    <a:cubicBezTo>
                      <a:pt x="334752" y="17220"/>
                      <a:pt x="344087" y="29445"/>
                      <a:pt x="346883" y="43626"/>
                    </a:cubicBezTo>
                    <a:cubicBezTo>
                      <a:pt x="356684" y="74979"/>
                      <a:pt x="328687" y="102507"/>
                      <a:pt x="302096" y="114171"/>
                    </a:cubicBezTo>
                    <a:cubicBezTo>
                      <a:pt x="286236" y="120003"/>
                      <a:pt x="268974" y="123221"/>
                      <a:pt x="252173" y="123827"/>
                    </a:cubicBezTo>
                    <a:cubicBezTo>
                      <a:pt x="237246" y="124995"/>
                      <a:pt x="223247" y="125601"/>
                      <a:pt x="210189" y="125601"/>
                    </a:cubicBezTo>
                    <a:close/>
                  </a:path>
                </a:pathLst>
              </a:custGeom>
              <a:solidFill>
                <a:srgbClr val="000000"/>
              </a:solidFill>
              <a:ln w="46652"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F52C6A08-6BFA-C86E-F7FB-B8922A61883F}"/>
                  </a:ext>
                </a:extLst>
              </p:cNvPr>
              <p:cNvSpPr/>
              <p:nvPr/>
            </p:nvSpPr>
            <p:spPr>
              <a:xfrm>
                <a:off x="3139516" y="3130264"/>
                <a:ext cx="369950" cy="331386"/>
              </a:xfrm>
              <a:custGeom>
                <a:avLst/>
                <a:gdLst>
                  <a:gd name="connsiteX0" fmla="*/ 206225 w 369950"/>
                  <a:gd name="connsiteY0" fmla="*/ 332088 h 331386"/>
                  <a:gd name="connsiteX1" fmla="*/ 21936 w 369950"/>
                  <a:gd name="connsiteY1" fmla="*/ 183210 h 331386"/>
                  <a:gd name="connsiteX2" fmla="*/ 48532 w 369950"/>
                  <a:gd name="connsiteY2" fmla="*/ 172713 h 331386"/>
                  <a:gd name="connsiteX3" fmla="*/ 69525 w 369950"/>
                  <a:gd name="connsiteY3" fmla="*/ 179103 h 331386"/>
                  <a:gd name="connsiteX4" fmla="*/ 280403 w 369950"/>
                  <a:gd name="connsiteY4" fmla="*/ 225808 h 331386"/>
                  <a:gd name="connsiteX5" fmla="*/ 203890 w 369950"/>
                  <a:gd name="connsiteY5" fmla="*/ 39135 h 331386"/>
                  <a:gd name="connsiteX6" fmla="*/ 198758 w 369950"/>
                  <a:gd name="connsiteY6" fmla="*/ 18934 h 331386"/>
                  <a:gd name="connsiteX7" fmla="*/ 224415 w 369950"/>
                  <a:gd name="connsiteY7" fmla="*/ 831 h 331386"/>
                  <a:gd name="connsiteX8" fmla="*/ 370910 w 369950"/>
                  <a:gd name="connsiteY8" fmla="*/ 176959 h 331386"/>
                  <a:gd name="connsiteX9" fmla="*/ 206225 w 369950"/>
                  <a:gd name="connsiteY9" fmla="*/ 332088 h 331386"/>
                  <a:gd name="connsiteX10" fmla="*/ 206225 w 369950"/>
                  <a:gd name="connsiteY10" fmla="*/ 332088 h 331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9950" h="331386">
                    <a:moveTo>
                      <a:pt x="206225" y="332088"/>
                    </a:moveTo>
                    <a:cubicBezTo>
                      <a:pt x="147907" y="334189"/>
                      <a:pt x="-62972" y="261964"/>
                      <a:pt x="21936" y="183210"/>
                    </a:cubicBezTo>
                    <a:cubicBezTo>
                      <a:pt x="29402" y="176631"/>
                      <a:pt x="38731" y="172947"/>
                      <a:pt x="48532" y="172713"/>
                    </a:cubicBezTo>
                    <a:cubicBezTo>
                      <a:pt x="55993" y="172759"/>
                      <a:pt x="63459" y="174997"/>
                      <a:pt x="69525" y="179103"/>
                    </a:cubicBezTo>
                    <a:cubicBezTo>
                      <a:pt x="121310" y="220816"/>
                      <a:pt x="217888" y="293599"/>
                      <a:pt x="280403" y="225808"/>
                    </a:cubicBezTo>
                    <a:cubicBezTo>
                      <a:pt x="341051" y="152045"/>
                      <a:pt x="246347" y="60177"/>
                      <a:pt x="203890" y="39135"/>
                    </a:cubicBezTo>
                    <a:cubicBezTo>
                      <a:pt x="197824" y="34143"/>
                      <a:pt x="195956" y="25979"/>
                      <a:pt x="198758" y="18934"/>
                    </a:cubicBezTo>
                    <a:cubicBezTo>
                      <a:pt x="202489" y="7922"/>
                      <a:pt x="212751" y="598"/>
                      <a:pt x="224415" y="831"/>
                    </a:cubicBezTo>
                    <a:cubicBezTo>
                      <a:pt x="311664" y="7503"/>
                      <a:pt x="381646" y="89197"/>
                      <a:pt x="370910" y="176959"/>
                    </a:cubicBezTo>
                    <a:cubicBezTo>
                      <a:pt x="365779" y="261312"/>
                      <a:pt x="292534" y="335682"/>
                      <a:pt x="206225" y="332088"/>
                    </a:cubicBezTo>
                    <a:lnTo>
                      <a:pt x="206225" y="332088"/>
                    </a:lnTo>
                    <a:close/>
                  </a:path>
                </a:pathLst>
              </a:custGeom>
              <a:solidFill>
                <a:srgbClr val="000000"/>
              </a:solidFill>
              <a:ln w="46652"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03432732-CFF5-69F7-2F4D-98A4E9ADEFA2}"/>
                  </a:ext>
                </a:extLst>
              </p:cNvPr>
              <p:cNvSpPr/>
              <p:nvPr/>
            </p:nvSpPr>
            <p:spPr>
              <a:xfrm>
                <a:off x="3523776" y="2810530"/>
                <a:ext cx="175888" cy="294686"/>
              </a:xfrm>
              <a:custGeom>
                <a:avLst/>
                <a:gdLst>
                  <a:gd name="connsiteX0" fmla="*/ 89761 w 175888"/>
                  <a:gd name="connsiteY0" fmla="*/ 295512 h 294686"/>
                  <a:gd name="connsiteX1" fmla="*/ 2050 w 175888"/>
                  <a:gd name="connsiteY1" fmla="*/ 147426 h 294686"/>
                  <a:gd name="connsiteX2" fmla="*/ 177938 w 175888"/>
                  <a:gd name="connsiteY2" fmla="*/ 147426 h 294686"/>
                  <a:gd name="connsiteX3" fmla="*/ 89761 w 175888"/>
                  <a:gd name="connsiteY3" fmla="*/ 295512 h 294686"/>
                  <a:gd name="connsiteX4" fmla="*/ 89761 w 175888"/>
                  <a:gd name="connsiteY4" fmla="*/ 295512 h 2946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888" h="294686">
                    <a:moveTo>
                      <a:pt x="89761" y="295512"/>
                    </a:moveTo>
                    <a:cubicBezTo>
                      <a:pt x="22575" y="289447"/>
                      <a:pt x="2050" y="204065"/>
                      <a:pt x="2050" y="147426"/>
                    </a:cubicBezTo>
                    <a:cubicBezTo>
                      <a:pt x="4379" y="-48251"/>
                      <a:pt x="175603" y="-47830"/>
                      <a:pt x="177938" y="147426"/>
                    </a:cubicBezTo>
                    <a:cubicBezTo>
                      <a:pt x="177471" y="204020"/>
                      <a:pt x="157407" y="289541"/>
                      <a:pt x="89761" y="295512"/>
                    </a:cubicBezTo>
                    <a:lnTo>
                      <a:pt x="89761" y="295512"/>
                    </a:lnTo>
                    <a:close/>
                  </a:path>
                </a:pathLst>
              </a:custGeom>
              <a:solidFill>
                <a:srgbClr val="000000"/>
              </a:solidFill>
              <a:ln w="46652"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057E2E79-712D-5EBE-61D8-4DB665DB036B}"/>
                  </a:ext>
                </a:extLst>
              </p:cNvPr>
              <p:cNvSpPr/>
              <p:nvPr/>
            </p:nvSpPr>
            <p:spPr>
              <a:xfrm>
                <a:off x="2495510" y="2846925"/>
                <a:ext cx="622393" cy="257356"/>
              </a:xfrm>
              <a:custGeom>
                <a:avLst/>
                <a:gdLst>
                  <a:gd name="connsiteX0" fmla="*/ 328631 w 622393"/>
                  <a:gd name="connsiteY0" fmla="*/ 258183 h 257356"/>
                  <a:gd name="connsiteX1" fmla="*/ 272181 w 622393"/>
                  <a:gd name="connsiteY1" fmla="*/ 215494 h 257356"/>
                  <a:gd name="connsiteX2" fmla="*/ 277312 w 622393"/>
                  <a:gd name="connsiteY2" fmla="*/ 103285 h 257356"/>
                  <a:gd name="connsiteX3" fmla="*/ 278713 w 622393"/>
                  <a:gd name="connsiteY3" fmla="*/ 100813 h 257356"/>
                  <a:gd name="connsiteX4" fmla="*/ 278246 w 622393"/>
                  <a:gd name="connsiteY4" fmla="*/ 94702 h 257356"/>
                  <a:gd name="connsiteX5" fmla="*/ 128482 w 622393"/>
                  <a:gd name="connsiteY5" fmla="*/ 79771 h 257356"/>
                  <a:gd name="connsiteX6" fmla="*/ 2517 w 622393"/>
                  <a:gd name="connsiteY6" fmla="*/ 48137 h 257356"/>
                  <a:gd name="connsiteX7" fmla="*/ 2050 w 622393"/>
                  <a:gd name="connsiteY7" fmla="*/ 46645 h 257356"/>
                  <a:gd name="connsiteX8" fmla="*/ 2984 w 622393"/>
                  <a:gd name="connsiteY8" fmla="*/ 45059 h 257356"/>
                  <a:gd name="connsiteX9" fmla="*/ 121488 w 622393"/>
                  <a:gd name="connsiteY9" fmla="*/ 32742 h 257356"/>
                  <a:gd name="connsiteX10" fmla="*/ 329098 w 622393"/>
                  <a:gd name="connsiteY10" fmla="*/ 23550 h 257356"/>
                  <a:gd name="connsiteX11" fmla="*/ 383219 w 622393"/>
                  <a:gd name="connsiteY11" fmla="*/ 19817 h 257356"/>
                  <a:gd name="connsiteX12" fmla="*/ 482593 w 622393"/>
                  <a:gd name="connsiteY12" fmla="*/ 11234 h 257356"/>
                  <a:gd name="connsiteX13" fmla="*/ 569836 w 622393"/>
                  <a:gd name="connsiteY13" fmla="*/ 829 h 257356"/>
                  <a:gd name="connsiteX14" fmla="*/ 612755 w 622393"/>
                  <a:gd name="connsiteY14" fmla="*/ 74637 h 257356"/>
                  <a:gd name="connsiteX15" fmla="*/ 538576 w 622393"/>
                  <a:gd name="connsiteY15" fmla="*/ 96661 h 257356"/>
                  <a:gd name="connsiteX16" fmla="*/ 439669 w 622393"/>
                  <a:gd name="connsiteY16" fmla="*/ 98993 h 257356"/>
                  <a:gd name="connsiteX17" fmla="*/ 354760 w 622393"/>
                  <a:gd name="connsiteY17" fmla="*/ 249039 h 257356"/>
                  <a:gd name="connsiteX18" fmla="*/ 328631 w 622393"/>
                  <a:gd name="connsiteY18" fmla="*/ 258183 h 257356"/>
                  <a:gd name="connsiteX19" fmla="*/ 328631 w 622393"/>
                  <a:gd name="connsiteY19" fmla="*/ 258183 h 257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22393" h="257356">
                    <a:moveTo>
                      <a:pt x="328631" y="258183"/>
                    </a:moveTo>
                    <a:cubicBezTo>
                      <a:pt x="303436" y="258183"/>
                      <a:pt x="280109" y="236489"/>
                      <a:pt x="272181" y="215494"/>
                    </a:cubicBezTo>
                    <a:cubicBezTo>
                      <a:pt x="260517" y="179613"/>
                      <a:pt x="258182" y="137063"/>
                      <a:pt x="277312" y="103285"/>
                    </a:cubicBezTo>
                    <a:lnTo>
                      <a:pt x="278713" y="100813"/>
                    </a:lnTo>
                    <a:cubicBezTo>
                      <a:pt x="278713" y="99133"/>
                      <a:pt x="278246" y="96333"/>
                      <a:pt x="278246" y="94702"/>
                    </a:cubicBezTo>
                    <a:cubicBezTo>
                      <a:pt x="232526" y="91948"/>
                      <a:pt x="180267" y="86677"/>
                      <a:pt x="128482" y="79771"/>
                    </a:cubicBezTo>
                    <a:cubicBezTo>
                      <a:pt x="87426" y="74452"/>
                      <a:pt x="34245" y="73005"/>
                      <a:pt x="2517" y="48137"/>
                    </a:cubicBezTo>
                    <a:cubicBezTo>
                      <a:pt x="2050" y="47764"/>
                      <a:pt x="2050" y="47206"/>
                      <a:pt x="2050" y="46645"/>
                    </a:cubicBezTo>
                    <a:cubicBezTo>
                      <a:pt x="2050" y="45993"/>
                      <a:pt x="2517" y="45386"/>
                      <a:pt x="2984" y="45059"/>
                    </a:cubicBezTo>
                    <a:cubicBezTo>
                      <a:pt x="39843" y="29337"/>
                      <a:pt x="82761" y="36846"/>
                      <a:pt x="121488" y="32742"/>
                    </a:cubicBezTo>
                    <a:cubicBezTo>
                      <a:pt x="193332" y="30689"/>
                      <a:pt x="263314" y="27517"/>
                      <a:pt x="329098" y="23550"/>
                    </a:cubicBezTo>
                    <a:cubicBezTo>
                      <a:pt x="345893" y="16460"/>
                      <a:pt x="365490" y="14079"/>
                      <a:pt x="383219" y="19817"/>
                    </a:cubicBezTo>
                    <a:cubicBezTo>
                      <a:pt x="415408" y="17439"/>
                      <a:pt x="449931" y="13939"/>
                      <a:pt x="482593" y="11234"/>
                    </a:cubicBezTo>
                    <a:cubicBezTo>
                      <a:pt x="511985" y="10485"/>
                      <a:pt x="540911" y="2976"/>
                      <a:pt x="569836" y="829"/>
                    </a:cubicBezTo>
                    <a:cubicBezTo>
                      <a:pt x="606690" y="456"/>
                      <a:pt x="644015" y="38201"/>
                      <a:pt x="612755" y="74637"/>
                    </a:cubicBezTo>
                    <a:cubicBezTo>
                      <a:pt x="590829" y="100485"/>
                      <a:pt x="567034" y="95681"/>
                      <a:pt x="538576" y="96661"/>
                    </a:cubicBezTo>
                    <a:cubicBezTo>
                      <a:pt x="505453" y="97965"/>
                      <a:pt x="472792" y="98993"/>
                      <a:pt x="439669" y="98993"/>
                    </a:cubicBezTo>
                    <a:cubicBezTo>
                      <a:pt x="441537" y="160252"/>
                      <a:pt x="402343" y="213999"/>
                      <a:pt x="354760" y="249039"/>
                    </a:cubicBezTo>
                    <a:cubicBezTo>
                      <a:pt x="347294" y="254917"/>
                      <a:pt x="337960" y="258137"/>
                      <a:pt x="328631" y="258183"/>
                    </a:cubicBezTo>
                    <a:lnTo>
                      <a:pt x="328631" y="258183"/>
                    </a:lnTo>
                    <a:close/>
                  </a:path>
                </a:pathLst>
              </a:custGeom>
              <a:solidFill>
                <a:srgbClr val="000000"/>
              </a:solidFill>
              <a:ln w="46652"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55135EF5-0B26-EF0E-6123-00D6B85C4494}"/>
                  </a:ext>
                </a:extLst>
              </p:cNvPr>
              <p:cNvSpPr/>
              <p:nvPr/>
            </p:nvSpPr>
            <p:spPr>
              <a:xfrm>
                <a:off x="3258599" y="2347843"/>
                <a:ext cx="424915" cy="298794"/>
              </a:xfrm>
              <a:custGeom>
                <a:avLst/>
                <a:gdLst>
                  <a:gd name="connsiteX0" fmla="*/ 51684 w 424915"/>
                  <a:gd name="connsiteY0" fmla="*/ 299615 h 298794"/>
                  <a:gd name="connsiteX1" fmla="*/ 5496 w 424915"/>
                  <a:gd name="connsiteY1" fmla="*/ 242044 h 298794"/>
                  <a:gd name="connsiteX2" fmla="*/ 5963 w 424915"/>
                  <a:gd name="connsiteY2" fmla="*/ 163286 h 298794"/>
                  <a:gd name="connsiteX3" fmla="*/ 115600 w 424915"/>
                  <a:gd name="connsiteY3" fmla="*/ 22666 h 298794"/>
                  <a:gd name="connsiteX4" fmla="*/ 426314 w 424915"/>
                  <a:gd name="connsiteY4" fmla="*/ 174392 h 298794"/>
                  <a:gd name="connsiteX5" fmla="*/ 404388 w 424915"/>
                  <a:gd name="connsiteY5" fmla="*/ 208311 h 298794"/>
                  <a:gd name="connsiteX6" fmla="*/ 367535 w 424915"/>
                  <a:gd name="connsiteY6" fmla="*/ 219180 h 298794"/>
                  <a:gd name="connsiteX7" fmla="*/ 302685 w 424915"/>
                  <a:gd name="connsiteY7" fmla="*/ 166786 h 298794"/>
                  <a:gd name="connsiteX8" fmla="*/ 146855 w 424915"/>
                  <a:gd name="connsiteY8" fmla="*/ 139634 h 298794"/>
                  <a:gd name="connsiteX9" fmla="*/ 84806 w 424915"/>
                  <a:gd name="connsiteY9" fmla="*/ 218249 h 298794"/>
                  <a:gd name="connsiteX10" fmla="*/ 74544 w 424915"/>
                  <a:gd name="connsiteY10" fmla="*/ 249508 h 298794"/>
                  <a:gd name="connsiteX11" fmla="*/ 53546 w 424915"/>
                  <a:gd name="connsiteY11" fmla="*/ 298869 h 298794"/>
                  <a:gd name="connsiteX12" fmla="*/ 51684 w 424915"/>
                  <a:gd name="connsiteY12" fmla="*/ 299615 h 298794"/>
                  <a:gd name="connsiteX13" fmla="*/ 51684 w 424915"/>
                  <a:gd name="connsiteY13" fmla="*/ 299615 h 298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24915" h="298794">
                    <a:moveTo>
                      <a:pt x="51684" y="299615"/>
                    </a:moveTo>
                    <a:cubicBezTo>
                      <a:pt x="22291" y="293552"/>
                      <a:pt x="10161" y="264623"/>
                      <a:pt x="5496" y="242044"/>
                    </a:cubicBezTo>
                    <a:cubicBezTo>
                      <a:pt x="826" y="216008"/>
                      <a:pt x="826" y="189274"/>
                      <a:pt x="5963" y="163286"/>
                    </a:cubicBezTo>
                    <a:cubicBezTo>
                      <a:pt x="19956" y="103474"/>
                      <a:pt x="60545" y="50146"/>
                      <a:pt x="115600" y="22666"/>
                    </a:cubicBezTo>
                    <a:cubicBezTo>
                      <a:pt x="225237" y="-36867"/>
                      <a:pt x="440313" y="29105"/>
                      <a:pt x="426314" y="174392"/>
                    </a:cubicBezTo>
                    <a:cubicBezTo>
                      <a:pt x="423985" y="188155"/>
                      <a:pt x="416052" y="200286"/>
                      <a:pt x="404388" y="208311"/>
                    </a:cubicBezTo>
                    <a:cubicBezTo>
                      <a:pt x="393659" y="215635"/>
                      <a:pt x="380594" y="219414"/>
                      <a:pt x="367535" y="219180"/>
                    </a:cubicBezTo>
                    <a:cubicBezTo>
                      <a:pt x="337208" y="219835"/>
                      <a:pt x="304547" y="198885"/>
                      <a:pt x="302685" y="166786"/>
                    </a:cubicBezTo>
                    <a:cubicBezTo>
                      <a:pt x="271891" y="122417"/>
                      <a:pt x="194910" y="108979"/>
                      <a:pt x="146855" y="139634"/>
                    </a:cubicBezTo>
                    <a:cubicBezTo>
                      <a:pt x="121665" y="155170"/>
                      <a:pt x="101134" y="181622"/>
                      <a:pt x="84806" y="218249"/>
                    </a:cubicBezTo>
                    <a:cubicBezTo>
                      <a:pt x="80609" y="228418"/>
                      <a:pt x="77340" y="238869"/>
                      <a:pt x="74544" y="249508"/>
                    </a:cubicBezTo>
                    <a:cubicBezTo>
                      <a:pt x="69413" y="266864"/>
                      <a:pt x="64281" y="284827"/>
                      <a:pt x="53546" y="298869"/>
                    </a:cubicBezTo>
                    <a:cubicBezTo>
                      <a:pt x="53079" y="299384"/>
                      <a:pt x="52618" y="299663"/>
                      <a:pt x="51684" y="299615"/>
                    </a:cubicBezTo>
                    <a:lnTo>
                      <a:pt x="51684" y="299615"/>
                    </a:lnTo>
                    <a:close/>
                  </a:path>
                </a:pathLst>
              </a:custGeom>
              <a:solidFill>
                <a:srgbClr val="000000"/>
              </a:solidFill>
              <a:ln w="46652"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27797926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331CEB84-49DC-40A9-B2F0-D573658AE999}"/>
              </a:ext>
            </a:extLst>
          </p:cNvPr>
          <p:cNvSpPr>
            <a:spLocks noGrp="1"/>
          </p:cNvSpPr>
          <p:nvPr>
            <p:ph type="title"/>
          </p:nvPr>
        </p:nvSpPr>
        <p:spPr>
          <a:xfrm>
            <a:off x="6540133" y="1095509"/>
            <a:ext cx="4900429" cy="724898"/>
          </a:xfrm>
        </p:spPr>
        <p:txBody>
          <a:bodyPr>
            <a:normAutofit fontScale="90000"/>
          </a:bodyPr>
          <a:lstStyle/>
          <a:p>
            <a:r>
              <a:rPr lang="en-US" sz="2800" dirty="0"/>
              <a:t>Our Finance Department</a:t>
            </a:r>
          </a:p>
        </p:txBody>
      </p:sp>
      <p:sp>
        <p:nvSpPr>
          <p:cNvPr id="15" name="Subtitle 14">
            <a:extLst>
              <a:ext uri="{FF2B5EF4-FFF2-40B4-BE49-F238E27FC236}">
                <a16:creationId xmlns:a16="http://schemas.microsoft.com/office/drawing/2014/main" id="{B7886DF7-FA3D-4AD1-AEC1-578EA3AC8C7D}"/>
              </a:ext>
            </a:extLst>
          </p:cNvPr>
          <p:cNvSpPr>
            <a:spLocks noGrp="1"/>
          </p:cNvSpPr>
          <p:nvPr>
            <p:ph type="subTitle" idx="1"/>
          </p:nvPr>
        </p:nvSpPr>
        <p:spPr>
          <a:xfrm>
            <a:off x="6749828" y="1892174"/>
            <a:ext cx="5125300" cy="3993121"/>
          </a:xfrm>
        </p:spPr>
        <p:txBody>
          <a:bodyPr/>
          <a:lstStyle/>
          <a:p>
            <a:r>
              <a:rPr lang="en-US" b="1" dirty="0">
                <a:solidFill>
                  <a:srgbClr val="FF0000"/>
                </a:solidFill>
              </a:rPr>
              <a:t>Troy Radtke, Finance Manager</a:t>
            </a:r>
          </a:p>
          <a:p>
            <a:pPr>
              <a:spcBef>
                <a:spcPts val="0"/>
              </a:spcBef>
            </a:pPr>
            <a:endParaRPr lang="en-US" sz="1800" b="1" dirty="0"/>
          </a:p>
          <a:p>
            <a:pPr>
              <a:spcBef>
                <a:spcPts val="0"/>
              </a:spcBef>
            </a:pPr>
            <a:r>
              <a:rPr lang="en-US" sz="1800" b="1" dirty="0">
                <a:ea typeface="Tahoma" panose="020B0604030504040204" pitchFamily="34" charset="0"/>
                <a:cs typeface="Tahoma" panose="020B0604030504040204" pitchFamily="34" charset="0"/>
              </a:rPr>
              <a:t>Troy’s dealership journey began around 30 years ago at a Ford dealership. After spending several years in sales, he was promoted to Finance Manager at our CDJR store. Six years in and counting!</a:t>
            </a:r>
          </a:p>
        </p:txBody>
      </p:sp>
      <p:grpSp>
        <p:nvGrpSpPr>
          <p:cNvPr id="4" name="Picture Placeholder 2" descr="Man in glasses wearing turtleneck">
            <a:extLst>
              <a:ext uri="{FF2B5EF4-FFF2-40B4-BE49-F238E27FC236}">
                <a16:creationId xmlns:a16="http://schemas.microsoft.com/office/drawing/2014/main" id="{0AA550F8-E26B-3C35-B24A-117686CCC2D2}"/>
              </a:ext>
            </a:extLst>
          </p:cNvPr>
          <p:cNvGrpSpPr/>
          <p:nvPr/>
        </p:nvGrpSpPr>
        <p:grpSpPr>
          <a:xfrm>
            <a:off x="2001113" y="1820407"/>
            <a:ext cx="2154428" cy="4137434"/>
            <a:chOff x="217580" y="1353753"/>
            <a:chExt cx="5935374" cy="13969522"/>
          </a:xfrm>
        </p:grpSpPr>
        <p:grpSp>
          <p:nvGrpSpPr>
            <p:cNvPr id="5" name="Picture Placeholder 2" descr="Man in glasses wearing turtleneck">
              <a:extLst>
                <a:ext uri="{FF2B5EF4-FFF2-40B4-BE49-F238E27FC236}">
                  <a16:creationId xmlns:a16="http://schemas.microsoft.com/office/drawing/2014/main" id="{36250E7D-3282-DC10-2753-52E3EF1374C4}"/>
                </a:ext>
              </a:extLst>
            </p:cNvPr>
            <p:cNvGrpSpPr/>
            <p:nvPr/>
          </p:nvGrpSpPr>
          <p:grpSpPr>
            <a:xfrm>
              <a:off x="217580" y="3998194"/>
              <a:ext cx="5935374" cy="9436091"/>
              <a:chOff x="217580" y="3998194"/>
              <a:chExt cx="5935374" cy="9436091"/>
            </a:xfrm>
          </p:grpSpPr>
          <p:sp>
            <p:nvSpPr>
              <p:cNvPr id="6" name="Freeform: Shape 5">
                <a:extLst>
                  <a:ext uri="{FF2B5EF4-FFF2-40B4-BE49-F238E27FC236}">
                    <a16:creationId xmlns:a16="http://schemas.microsoft.com/office/drawing/2014/main" id="{8D09A728-9AB5-CBE6-D1CB-9352673F2A16}"/>
                  </a:ext>
                </a:extLst>
              </p:cNvPr>
              <p:cNvSpPr/>
              <p:nvPr/>
            </p:nvSpPr>
            <p:spPr>
              <a:xfrm>
                <a:off x="1645857" y="3998194"/>
                <a:ext cx="3591084" cy="2521859"/>
              </a:xfrm>
              <a:custGeom>
                <a:avLst/>
                <a:gdLst>
                  <a:gd name="connsiteX0" fmla="*/ 414977 w 3591084"/>
                  <a:gd name="connsiteY0" fmla="*/ 864463 h 2521859"/>
                  <a:gd name="connsiteX1" fmla="*/ 1112435 w 3591084"/>
                  <a:gd name="connsiteY1" fmla="*/ 661430 h 2521859"/>
                  <a:gd name="connsiteX2" fmla="*/ 1306047 w 3591084"/>
                  <a:gd name="connsiteY2" fmla="*/ 163249 h 2521859"/>
                  <a:gd name="connsiteX3" fmla="*/ 1869076 w 3591084"/>
                  <a:gd name="connsiteY3" fmla="*/ 3932 h 2521859"/>
                  <a:gd name="connsiteX4" fmla="*/ 2316975 w 3591084"/>
                  <a:gd name="connsiteY4" fmla="*/ 163249 h 2521859"/>
                  <a:gd name="connsiteX5" fmla="*/ 2611168 w 3591084"/>
                  <a:gd name="connsiteY5" fmla="*/ 929785 h 2521859"/>
                  <a:gd name="connsiteX6" fmla="*/ 3080684 w 3591084"/>
                  <a:gd name="connsiteY6" fmla="*/ 1187331 h 2521859"/>
                  <a:gd name="connsiteX7" fmla="*/ 3595774 w 3591084"/>
                  <a:gd name="connsiteY7" fmla="*/ 2408802 h 2521859"/>
                  <a:gd name="connsiteX8" fmla="*/ 4690 w 3591084"/>
                  <a:gd name="connsiteY8" fmla="*/ 2495282 h 2521859"/>
                  <a:gd name="connsiteX9" fmla="*/ 414977 w 3591084"/>
                  <a:gd name="connsiteY9" fmla="*/ 864463 h 2521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91084" h="2521859">
                    <a:moveTo>
                      <a:pt x="414977" y="864463"/>
                    </a:moveTo>
                    <a:cubicBezTo>
                      <a:pt x="776867" y="785028"/>
                      <a:pt x="991178" y="785028"/>
                      <a:pt x="1112435" y="661430"/>
                    </a:cubicBezTo>
                    <a:cubicBezTo>
                      <a:pt x="1233669" y="538290"/>
                      <a:pt x="1255768" y="326330"/>
                      <a:pt x="1306047" y="163249"/>
                    </a:cubicBezTo>
                    <a:cubicBezTo>
                      <a:pt x="1333791" y="73017"/>
                      <a:pt x="1605427" y="-8758"/>
                      <a:pt x="1869076" y="3932"/>
                    </a:cubicBezTo>
                    <a:cubicBezTo>
                      <a:pt x="2083869" y="14270"/>
                      <a:pt x="2300062" y="104972"/>
                      <a:pt x="2316975" y="163249"/>
                    </a:cubicBezTo>
                    <a:cubicBezTo>
                      <a:pt x="2354105" y="292022"/>
                      <a:pt x="2414251" y="844716"/>
                      <a:pt x="2611168" y="929785"/>
                    </a:cubicBezTo>
                    <a:cubicBezTo>
                      <a:pt x="2807626" y="1014383"/>
                      <a:pt x="2960367" y="984298"/>
                      <a:pt x="3080684" y="1187331"/>
                    </a:cubicBezTo>
                    <a:cubicBezTo>
                      <a:pt x="3201000" y="1389894"/>
                      <a:pt x="3595774" y="2216118"/>
                      <a:pt x="3595774" y="2408802"/>
                    </a:cubicBezTo>
                    <a:cubicBezTo>
                      <a:pt x="3595774" y="2601497"/>
                      <a:pt x="4690" y="2495282"/>
                      <a:pt x="4690" y="2495282"/>
                    </a:cubicBezTo>
                    <a:cubicBezTo>
                      <a:pt x="4690" y="2495282"/>
                      <a:pt x="53569" y="944357"/>
                      <a:pt x="414977" y="864463"/>
                    </a:cubicBezTo>
                    <a:close/>
                  </a:path>
                </a:pathLst>
              </a:custGeom>
              <a:solidFill>
                <a:srgbClr val="FFFFFF"/>
              </a:solidFill>
              <a:ln w="46995" cap="flat">
                <a:no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F579538A-D2AC-266F-A71D-F65B58BC333D}"/>
                  </a:ext>
                </a:extLst>
              </p:cNvPr>
              <p:cNvSpPr/>
              <p:nvPr/>
            </p:nvSpPr>
            <p:spPr>
              <a:xfrm>
                <a:off x="217580" y="4242325"/>
                <a:ext cx="5935374" cy="5260129"/>
              </a:xfrm>
              <a:custGeom>
                <a:avLst/>
                <a:gdLst>
                  <a:gd name="connsiteX0" fmla="*/ 157931 w 5935374"/>
                  <a:gd name="connsiteY0" fmla="*/ 5262756 h 5260129"/>
                  <a:gd name="connsiteX1" fmla="*/ 13657 w 5935374"/>
                  <a:gd name="connsiteY1" fmla="*/ 4797013 h 5260129"/>
                  <a:gd name="connsiteX2" fmla="*/ 37615 w 5935374"/>
                  <a:gd name="connsiteY2" fmla="*/ 3709020 h 5260129"/>
                  <a:gd name="connsiteX3" fmla="*/ 2161910 w 5935374"/>
                  <a:gd name="connsiteY3" fmla="*/ 390035 h 5260129"/>
                  <a:gd name="connsiteX4" fmla="*/ 2161910 w 5935374"/>
                  <a:gd name="connsiteY4" fmla="*/ 390035 h 5260129"/>
                  <a:gd name="connsiteX5" fmla="*/ 2436827 w 5935374"/>
                  <a:gd name="connsiteY5" fmla="*/ 296510 h 5260129"/>
                  <a:gd name="connsiteX6" fmla="*/ 2506405 w 5935374"/>
                  <a:gd name="connsiteY6" fmla="*/ 140004 h 5260129"/>
                  <a:gd name="connsiteX7" fmla="*/ 2659147 w 5935374"/>
                  <a:gd name="connsiteY7" fmla="*/ 47891 h 5260129"/>
                  <a:gd name="connsiteX8" fmla="*/ 2721634 w 5935374"/>
                  <a:gd name="connsiteY8" fmla="*/ 129666 h 5260129"/>
                  <a:gd name="connsiteX9" fmla="*/ 2724457 w 5935374"/>
                  <a:gd name="connsiteY9" fmla="*/ 133430 h 5260129"/>
                  <a:gd name="connsiteX10" fmla="*/ 3185505 w 5935374"/>
                  <a:gd name="connsiteY10" fmla="*/ 228366 h 5260129"/>
                  <a:gd name="connsiteX11" fmla="*/ 3758401 w 5935374"/>
                  <a:gd name="connsiteY11" fmla="*/ 215676 h 5260129"/>
                  <a:gd name="connsiteX12" fmla="*/ 3758401 w 5935374"/>
                  <a:gd name="connsiteY12" fmla="*/ 215676 h 5260129"/>
                  <a:gd name="connsiteX13" fmla="*/ 3764987 w 5935374"/>
                  <a:gd name="connsiteY13" fmla="*/ 212383 h 5260129"/>
                  <a:gd name="connsiteX14" fmla="*/ 3763587 w 5935374"/>
                  <a:gd name="connsiteY14" fmla="*/ 209101 h 5260129"/>
                  <a:gd name="connsiteX15" fmla="*/ 3821852 w 5935374"/>
                  <a:gd name="connsiteY15" fmla="*/ 103356 h 5260129"/>
                  <a:gd name="connsiteX16" fmla="*/ 3869791 w 5935374"/>
                  <a:gd name="connsiteY16" fmla="*/ 173382 h 5260129"/>
                  <a:gd name="connsiteX17" fmla="*/ 4062485 w 5935374"/>
                  <a:gd name="connsiteY17" fmla="*/ 391447 h 5260129"/>
                  <a:gd name="connsiteX18" fmla="*/ 4116068 w 5935374"/>
                  <a:gd name="connsiteY18" fmla="*/ 525395 h 5260129"/>
                  <a:gd name="connsiteX19" fmla="*/ 4121232 w 5935374"/>
                  <a:gd name="connsiteY19" fmla="*/ 621731 h 5260129"/>
                  <a:gd name="connsiteX20" fmla="*/ 5258557 w 5935374"/>
                  <a:gd name="connsiteY20" fmla="*/ 1983736 h 5260129"/>
                  <a:gd name="connsiteX21" fmla="*/ 5258557 w 5935374"/>
                  <a:gd name="connsiteY21" fmla="*/ 1984206 h 5260129"/>
                  <a:gd name="connsiteX22" fmla="*/ 5919826 w 5935374"/>
                  <a:gd name="connsiteY22" fmla="*/ 4788086 h 5260129"/>
                  <a:gd name="connsiteX23" fmla="*/ 5919826 w 5935374"/>
                  <a:gd name="connsiteY23" fmla="*/ 4788086 h 5260129"/>
                  <a:gd name="connsiteX24" fmla="*/ 5722427 w 5935374"/>
                  <a:gd name="connsiteY24" fmla="*/ 5038117 h 5260129"/>
                  <a:gd name="connsiteX25" fmla="*/ 5106756 w 5935374"/>
                  <a:gd name="connsiteY25" fmla="*/ 5026838 h 5260129"/>
                  <a:gd name="connsiteX26" fmla="*/ 5099711 w 5935374"/>
                  <a:gd name="connsiteY26" fmla="*/ 5071954 h 5260129"/>
                  <a:gd name="connsiteX27" fmla="*/ 4950733 w 5935374"/>
                  <a:gd name="connsiteY27" fmla="*/ 5174876 h 5260129"/>
                  <a:gd name="connsiteX28" fmla="*/ 4950733 w 5935374"/>
                  <a:gd name="connsiteY28" fmla="*/ 5174876 h 5260129"/>
                  <a:gd name="connsiteX29" fmla="*/ 2751719 w 5935374"/>
                  <a:gd name="connsiteY29" fmla="*/ 5222815 h 5260129"/>
                  <a:gd name="connsiteX30" fmla="*/ 1640692 w 5935374"/>
                  <a:gd name="connsiteY30" fmla="*/ 5213888 h 5260129"/>
                  <a:gd name="connsiteX31" fmla="*/ 1333809 w 5935374"/>
                  <a:gd name="connsiteY31" fmla="*/ 5179581 h 5260129"/>
                  <a:gd name="connsiteX32" fmla="*/ 1270358 w 5935374"/>
                  <a:gd name="connsiteY32" fmla="*/ 5159834 h 5260129"/>
                  <a:gd name="connsiteX33" fmla="*/ 1216774 w 5935374"/>
                  <a:gd name="connsiteY33" fmla="*/ 4924845 h 5260129"/>
                  <a:gd name="connsiteX34" fmla="*/ 1203143 w 5935374"/>
                  <a:gd name="connsiteY34" fmla="*/ 4922964 h 5260129"/>
                  <a:gd name="connsiteX35" fmla="*/ 990255 w 5935374"/>
                  <a:gd name="connsiteY35" fmla="*/ 5194612 h 5260129"/>
                  <a:gd name="connsiteX36" fmla="*/ 157931 w 5935374"/>
                  <a:gd name="connsiteY36" fmla="*/ 5262756 h 5260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935374" h="5260129">
                    <a:moveTo>
                      <a:pt x="157931" y="5262756"/>
                    </a:moveTo>
                    <a:cubicBezTo>
                      <a:pt x="-71411" y="5251007"/>
                      <a:pt x="29147" y="4947403"/>
                      <a:pt x="13657" y="4797013"/>
                    </a:cubicBezTo>
                    <a:cubicBezTo>
                      <a:pt x="22102" y="4432310"/>
                      <a:pt x="23525" y="4077945"/>
                      <a:pt x="37615" y="3709020"/>
                    </a:cubicBezTo>
                    <a:cubicBezTo>
                      <a:pt x="78967" y="2092762"/>
                      <a:pt x="445079" y="838866"/>
                      <a:pt x="2161910" y="390035"/>
                    </a:cubicBezTo>
                    <a:lnTo>
                      <a:pt x="2161910" y="390035"/>
                    </a:lnTo>
                    <a:cubicBezTo>
                      <a:pt x="2252600" y="365125"/>
                      <a:pt x="2360708" y="351494"/>
                      <a:pt x="2436827" y="296510"/>
                    </a:cubicBezTo>
                    <a:cubicBezTo>
                      <a:pt x="2488528" y="262203"/>
                      <a:pt x="2485247" y="194529"/>
                      <a:pt x="2506405" y="140004"/>
                    </a:cubicBezTo>
                    <a:cubicBezTo>
                      <a:pt x="2530363" y="83609"/>
                      <a:pt x="2596155" y="32389"/>
                      <a:pt x="2659147" y="47891"/>
                    </a:cubicBezTo>
                    <a:cubicBezTo>
                      <a:pt x="2726338" y="-69133"/>
                      <a:pt x="2720234" y="70919"/>
                      <a:pt x="2721634" y="129666"/>
                    </a:cubicBezTo>
                    <a:cubicBezTo>
                      <a:pt x="2722116" y="131078"/>
                      <a:pt x="2723057" y="132489"/>
                      <a:pt x="2724457" y="133430"/>
                    </a:cubicBezTo>
                    <a:cubicBezTo>
                      <a:pt x="2856522" y="201574"/>
                      <a:pt x="3059543" y="207690"/>
                      <a:pt x="3185505" y="228366"/>
                    </a:cubicBezTo>
                    <a:cubicBezTo>
                      <a:pt x="3375376" y="253747"/>
                      <a:pt x="3569470" y="229307"/>
                      <a:pt x="3758401" y="215676"/>
                    </a:cubicBezTo>
                    <a:lnTo>
                      <a:pt x="3758401" y="215676"/>
                    </a:lnTo>
                    <a:cubicBezTo>
                      <a:pt x="3763587" y="215205"/>
                      <a:pt x="3764987" y="213794"/>
                      <a:pt x="3764987" y="212383"/>
                    </a:cubicBezTo>
                    <a:cubicBezTo>
                      <a:pt x="3764987" y="211912"/>
                      <a:pt x="3764046" y="210501"/>
                      <a:pt x="3763587" y="209101"/>
                    </a:cubicBezTo>
                    <a:cubicBezTo>
                      <a:pt x="3746193" y="168208"/>
                      <a:pt x="3761706" y="70449"/>
                      <a:pt x="3821852" y="103356"/>
                    </a:cubicBezTo>
                    <a:cubicBezTo>
                      <a:pt x="3843469" y="123092"/>
                      <a:pt x="3847233" y="154576"/>
                      <a:pt x="3869791" y="173382"/>
                    </a:cubicBezTo>
                    <a:cubicBezTo>
                      <a:pt x="4007501" y="111813"/>
                      <a:pt x="4034741" y="272541"/>
                      <a:pt x="4062485" y="391447"/>
                    </a:cubicBezTo>
                    <a:cubicBezTo>
                      <a:pt x="4071412" y="438915"/>
                      <a:pt x="4081279" y="489676"/>
                      <a:pt x="4116068" y="525395"/>
                    </a:cubicBezTo>
                    <a:cubicBezTo>
                      <a:pt x="4143308" y="549835"/>
                      <a:pt x="4145189" y="594480"/>
                      <a:pt x="4121232" y="621731"/>
                    </a:cubicBezTo>
                    <a:cubicBezTo>
                      <a:pt x="5048491" y="666388"/>
                      <a:pt x="5074812" y="1241640"/>
                      <a:pt x="5258557" y="1983736"/>
                    </a:cubicBezTo>
                    <a:lnTo>
                      <a:pt x="5258557" y="1984206"/>
                    </a:lnTo>
                    <a:cubicBezTo>
                      <a:pt x="5488863" y="2914281"/>
                      <a:pt x="5696106" y="3857999"/>
                      <a:pt x="5919826" y="4788086"/>
                    </a:cubicBezTo>
                    <a:lnTo>
                      <a:pt x="5919826" y="4788086"/>
                    </a:lnTo>
                    <a:cubicBezTo>
                      <a:pt x="5983277" y="4963857"/>
                      <a:pt x="5892082" y="5030590"/>
                      <a:pt x="5722427" y="5038117"/>
                    </a:cubicBezTo>
                    <a:cubicBezTo>
                      <a:pt x="5525993" y="5055500"/>
                      <a:pt x="5283937" y="5138687"/>
                      <a:pt x="5106756" y="5026838"/>
                    </a:cubicBezTo>
                    <a:cubicBezTo>
                      <a:pt x="5104415" y="5041399"/>
                      <a:pt x="5101593" y="5057382"/>
                      <a:pt x="5099711" y="5071954"/>
                    </a:cubicBezTo>
                    <a:cubicBezTo>
                      <a:pt x="5110519" y="5152789"/>
                      <a:pt x="5023110" y="5235505"/>
                      <a:pt x="4950733" y="5174876"/>
                    </a:cubicBezTo>
                    <a:lnTo>
                      <a:pt x="4950733" y="5174876"/>
                    </a:lnTo>
                    <a:cubicBezTo>
                      <a:pt x="4241548" y="5208713"/>
                      <a:pt x="3347173" y="5216699"/>
                      <a:pt x="2751719" y="5222815"/>
                    </a:cubicBezTo>
                    <a:cubicBezTo>
                      <a:pt x="2393134" y="5224697"/>
                      <a:pt x="1979083" y="5225638"/>
                      <a:pt x="1640692" y="5213888"/>
                    </a:cubicBezTo>
                    <a:cubicBezTo>
                      <a:pt x="1534489" y="5205891"/>
                      <a:pt x="1431567" y="5213888"/>
                      <a:pt x="1333809" y="5179581"/>
                    </a:cubicBezTo>
                    <a:cubicBezTo>
                      <a:pt x="1312651" y="5197434"/>
                      <a:pt x="1275062" y="5189448"/>
                      <a:pt x="1270358" y="5159834"/>
                    </a:cubicBezTo>
                    <a:cubicBezTo>
                      <a:pt x="1252963" y="5082763"/>
                      <a:pt x="1234651" y="5002398"/>
                      <a:pt x="1216774" y="4924845"/>
                    </a:cubicBezTo>
                    <a:cubicBezTo>
                      <a:pt x="1215374" y="4918271"/>
                      <a:pt x="1206448" y="4916859"/>
                      <a:pt x="1203143" y="4922964"/>
                    </a:cubicBezTo>
                    <a:cubicBezTo>
                      <a:pt x="1148642" y="5028238"/>
                      <a:pt x="1139715" y="5196493"/>
                      <a:pt x="990255" y="5194612"/>
                    </a:cubicBezTo>
                    <a:cubicBezTo>
                      <a:pt x="707329" y="5144332"/>
                      <a:pt x="431448" y="5195553"/>
                      <a:pt x="157931" y="5262756"/>
                    </a:cubicBezTo>
                    <a:close/>
                  </a:path>
                </a:pathLst>
              </a:custGeom>
              <a:solidFill>
                <a:srgbClr val="000000"/>
              </a:solidFill>
              <a:ln w="46995" cap="flat">
                <a:noFill/>
                <a:prstDash val="solid"/>
                <a:miter/>
              </a:ln>
            </p:spPr>
            <p:txBody>
              <a:bodyPr rtlCol="0" anchor="ctr"/>
              <a:lstStyle/>
              <a:p>
                <a:endParaRPr lang="en-US"/>
              </a:p>
            </p:txBody>
          </p:sp>
        </p:grpSp>
        <p:grpSp>
          <p:nvGrpSpPr>
            <p:cNvPr id="9" name="Picture Placeholder 2" descr="Man in glasses wearing turtleneck">
              <a:extLst>
                <a:ext uri="{FF2B5EF4-FFF2-40B4-BE49-F238E27FC236}">
                  <a16:creationId xmlns:a16="http://schemas.microsoft.com/office/drawing/2014/main" id="{659A36B3-3990-5402-A584-6D4631AA0C6A}"/>
                </a:ext>
              </a:extLst>
            </p:cNvPr>
            <p:cNvGrpSpPr/>
            <p:nvPr/>
          </p:nvGrpSpPr>
          <p:grpSpPr>
            <a:xfrm>
              <a:off x="1930082" y="1353753"/>
              <a:ext cx="2718430" cy="5603474"/>
              <a:chOff x="1930082" y="1353753"/>
              <a:chExt cx="2718430" cy="5603474"/>
            </a:xfrm>
          </p:grpSpPr>
          <p:sp>
            <p:nvSpPr>
              <p:cNvPr id="10" name="Freeform: Shape 9">
                <a:extLst>
                  <a:ext uri="{FF2B5EF4-FFF2-40B4-BE49-F238E27FC236}">
                    <a16:creationId xmlns:a16="http://schemas.microsoft.com/office/drawing/2014/main" id="{9189F5AC-BD20-903A-702F-AA6AE8434BE8}"/>
                  </a:ext>
                </a:extLst>
              </p:cNvPr>
              <p:cNvSpPr/>
              <p:nvPr/>
            </p:nvSpPr>
            <p:spPr>
              <a:xfrm>
                <a:off x="1971675" y="1407022"/>
                <a:ext cx="2630757" cy="3171977"/>
              </a:xfrm>
              <a:custGeom>
                <a:avLst/>
                <a:gdLst>
                  <a:gd name="connsiteX0" fmla="*/ 1704423 w 2630757"/>
                  <a:gd name="connsiteY0" fmla="*/ 3173365 h 3171977"/>
                  <a:gd name="connsiteX1" fmla="*/ 1313400 w 2630757"/>
                  <a:gd name="connsiteY1" fmla="*/ 3056341 h 3171977"/>
                  <a:gd name="connsiteX2" fmla="*/ 941178 w 2630757"/>
                  <a:gd name="connsiteY2" fmla="*/ 2868351 h 3171977"/>
                  <a:gd name="connsiteX3" fmla="*/ 834028 w 2630757"/>
                  <a:gd name="connsiteY3" fmla="*/ 2819001 h 3171977"/>
                  <a:gd name="connsiteX4" fmla="*/ 467446 w 2630757"/>
                  <a:gd name="connsiteY4" fmla="*/ 2336804 h 3171977"/>
                  <a:gd name="connsiteX5" fmla="*/ 252670 w 2630757"/>
                  <a:gd name="connsiteY5" fmla="*/ 2356074 h 3171977"/>
                  <a:gd name="connsiteX6" fmla="*/ 138464 w 2630757"/>
                  <a:gd name="connsiteY6" fmla="*/ 1895030 h 3171977"/>
                  <a:gd name="connsiteX7" fmla="*/ 123897 w 2630757"/>
                  <a:gd name="connsiteY7" fmla="*/ 475695 h 3171977"/>
                  <a:gd name="connsiteX8" fmla="*/ 271000 w 2630757"/>
                  <a:gd name="connsiteY8" fmla="*/ 350215 h 3171977"/>
                  <a:gd name="connsiteX9" fmla="*/ 393192 w 2630757"/>
                  <a:gd name="connsiteY9" fmla="*/ 229427 h 3171977"/>
                  <a:gd name="connsiteX10" fmla="*/ 922854 w 2630757"/>
                  <a:gd name="connsiteY10" fmla="*/ 40496 h 3171977"/>
                  <a:gd name="connsiteX11" fmla="*/ 2600662 w 2630757"/>
                  <a:gd name="connsiteY11" fmla="*/ 354443 h 3171977"/>
                  <a:gd name="connsiteX12" fmla="*/ 2470478 w 2630757"/>
                  <a:gd name="connsiteY12" fmla="*/ 580028 h 3171977"/>
                  <a:gd name="connsiteX13" fmla="*/ 2437582 w 2630757"/>
                  <a:gd name="connsiteY13" fmla="*/ 811259 h 3171977"/>
                  <a:gd name="connsiteX14" fmla="*/ 2384945 w 2630757"/>
                  <a:gd name="connsiteY14" fmla="*/ 836169 h 3171977"/>
                  <a:gd name="connsiteX15" fmla="*/ 2606772 w 2630757"/>
                  <a:gd name="connsiteY15" fmla="*/ 2336804 h 3171977"/>
                  <a:gd name="connsiteX16" fmla="*/ 1704423 w 2630757"/>
                  <a:gd name="connsiteY16" fmla="*/ 3173365 h 3171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30757" h="3171977">
                    <a:moveTo>
                      <a:pt x="1704423" y="3173365"/>
                    </a:moveTo>
                    <a:cubicBezTo>
                      <a:pt x="1547917" y="3174306"/>
                      <a:pt x="1414917" y="3129655"/>
                      <a:pt x="1313400" y="3056341"/>
                    </a:cubicBezTo>
                    <a:cubicBezTo>
                      <a:pt x="1186980" y="3011225"/>
                      <a:pt x="1034238" y="2941664"/>
                      <a:pt x="941178" y="2868351"/>
                    </a:cubicBezTo>
                    <a:cubicBezTo>
                      <a:pt x="904995" y="2877748"/>
                      <a:pt x="861755" y="2839212"/>
                      <a:pt x="834028" y="2819001"/>
                    </a:cubicBezTo>
                    <a:cubicBezTo>
                      <a:pt x="662016" y="2690227"/>
                      <a:pt x="548751" y="2518685"/>
                      <a:pt x="467446" y="2336804"/>
                    </a:cubicBezTo>
                    <a:cubicBezTo>
                      <a:pt x="405412" y="2414821"/>
                      <a:pt x="336792" y="2395086"/>
                      <a:pt x="252670" y="2356074"/>
                    </a:cubicBezTo>
                    <a:cubicBezTo>
                      <a:pt x="75959" y="2255969"/>
                      <a:pt x="75018" y="2052471"/>
                      <a:pt x="138464" y="1895030"/>
                    </a:cubicBezTo>
                    <a:cubicBezTo>
                      <a:pt x="4522" y="1595184"/>
                      <a:pt x="-80076" y="795282"/>
                      <a:pt x="123897" y="475695"/>
                    </a:cubicBezTo>
                    <a:cubicBezTo>
                      <a:pt x="165720" y="427756"/>
                      <a:pt x="226819" y="399088"/>
                      <a:pt x="271000" y="350215"/>
                    </a:cubicBezTo>
                    <a:cubicBezTo>
                      <a:pt x="310476" y="307445"/>
                      <a:pt x="347600" y="263735"/>
                      <a:pt x="393192" y="229427"/>
                    </a:cubicBezTo>
                    <a:cubicBezTo>
                      <a:pt x="532773" y="123682"/>
                      <a:pt x="772459" y="67287"/>
                      <a:pt x="922854" y="40496"/>
                    </a:cubicBezTo>
                    <a:cubicBezTo>
                      <a:pt x="1550269" y="-94858"/>
                      <a:pt x="2032464" y="148593"/>
                      <a:pt x="2600662" y="354443"/>
                    </a:cubicBezTo>
                    <a:cubicBezTo>
                      <a:pt x="2567295" y="434807"/>
                      <a:pt x="2523585" y="510943"/>
                      <a:pt x="2470478" y="580028"/>
                    </a:cubicBezTo>
                    <a:cubicBezTo>
                      <a:pt x="2611470" y="632671"/>
                      <a:pt x="2547084" y="751101"/>
                      <a:pt x="2437582" y="811259"/>
                    </a:cubicBezTo>
                    <a:lnTo>
                      <a:pt x="2384945" y="836169"/>
                    </a:lnTo>
                    <a:cubicBezTo>
                      <a:pt x="2486455" y="1199461"/>
                      <a:pt x="2707817" y="2046831"/>
                      <a:pt x="2606772" y="2336804"/>
                    </a:cubicBezTo>
                    <a:cubicBezTo>
                      <a:pt x="2526408" y="2789392"/>
                      <a:pt x="2173456" y="3176653"/>
                      <a:pt x="1704423" y="3173365"/>
                    </a:cubicBezTo>
                  </a:path>
                </a:pathLst>
              </a:custGeom>
              <a:solidFill>
                <a:srgbClr val="FFFFFF"/>
              </a:solidFill>
              <a:ln w="46995"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3369BFB1-9887-263F-10BE-E51056E97B45}"/>
                  </a:ext>
                </a:extLst>
              </p:cNvPr>
              <p:cNvSpPr/>
              <p:nvPr/>
            </p:nvSpPr>
            <p:spPr>
              <a:xfrm>
                <a:off x="1964040" y="1393015"/>
                <a:ext cx="2616341" cy="1867675"/>
              </a:xfrm>
              <a:custGeom>
                <a:avLst/>
                <a:gdLst>
                  <a:gd name="connsiteX0" fmla="*/ 136701 w 2616341"/>
                  <a:gd name="connsiteY0" fmla="*/ 1869084 h 1867675"/>
                  <a:gd name="connsiteX1" fmla="*/ 115548 w 2616341"/>
                  <a:gd name="connsiteY1" fmla="*/ 488290 h 1867675"/>
                  <a:gd name="connsiteX2" fmla="*/ 276282 w 2616341"/>
                  <a:gd name="connsiteY2" fmla="*/ 367509 h 1867675"/>
                  <a:gd name="connsiteX3" fmla="*/ 388136 w 2616341"/>
                  <a:gd name="connsiteY3" fmla="*/ 225104 h 1867675"/>
                  <a:gd name="connsiteX4" fmla="*/ 926255 w 2616341"/>
                  <a:gd name="connsiteY4" fmla="*/ 44164 h 1867675"/>
                  <a:gd name="connsiteX5" fmla="*/ 1720513 w 2616341"/>
                  <a:gd name="connsiteY5" fmla="*/ 48863 h 1867675"/>
                  <a:gd name="connsiteX6" fmla="*/ 2618164 w 2616341"/>
                  <a:gd name="connsiteY6" fmla="*/ 349649 h 1867675"/>
                  <a:gd name="connsiteX7" fmla="*/ 2488921 w 2616341"/>
                  <a:gd name="connsiteY7" fmla="*/ 589337 h 1867675"/>
                  <a:gd name="connsiteX8" fmla="*/ 2442864 w 2616341"/>
                  <a:gd name="connsiteY8" fmla="*/ 828559 h 1867675"/>
                  <a:gd name="connsiteX9" fmla="*/ 2394926 w 2616341"/>
                  <a:gd name="connsiteY9" fmla="*/ 850176 h 1867675"/>
                  <a:gd name="connsiteX10" fmla="*/ 2276491 w 2616341"/>
                  <a:gd name="connsiteY10" fmla="*/ 597328 h 1867675"/>
                  <a:gd name="connsiteX11" fmla="*/ 1874196 w 2616341"/>
                  <a:gd name="connsiteY11" fmla="*/ 767930 h 1867675"/>
                  <a:gd name="connsiteX12" fmla="*/ 1050329 w 2616341"/>
                  <a:gd name="connsiteY12" fmla="*/ 566308 h 1867675"/>
                  <a:gd name="connsiteX13" fmla="*/ 483072 w 2616341"/>
                  <a:gd name="connsiteY13" fmla="*/ 935710 h 1867675"/>
                  <a:gd name="connsiteX14" fmla="*/ 613721 w 2616341"/>
                  <a:gd name="connsiteY14" fmla="*/ 1283494 h 1867675"/>
                  <a:gd name="connsiteX15" fmla="*/ 483072 w 2616341"/>
                  <a:gd name="connsiteY15" fmla="*/ 1523652 h 1867675"/>
                  <a:gd name="connsiteX16" fmla="*/ 496227 w 2616341"/>
                  <a:gd name="connsiteY16" fmla="*/ 1830078 h 1867675"/>
                  <a:gd name="connsiteX17" fmla="*/ 305891 w 2616341"/>
                  <a:gd name="connsiteY17" fmla="*/ 1754882 h 1867675"/>
                  <a:gd name="connsiteX18" fmla="*/ 153149 w 2616341"/>
                  <a:gd name="connsiteY18" fmla="*/ 1869084 h 1867675"/>
                  <a:gd name="connsiteX19" fmla="*/ 136701 w 2616341"/>
                  <a:gd name="connsiteY19" fmla="*/ 1869084 h 1867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616341" h="1867675">
                    <a:moveTo>
                      <a:pt x="136701" y="1869084"/>
                    </a:moveTo>
                    <a:cubicBezTo>
                      <a:pt x="11215" y="1546210"/>
                      <a:pt x="-80898" y="795657"/>
                      <a:pt x="115548" y="488290"/>
                    </a:cubicBezTo>
                    <a:cubicBezTo>
                      <a:pt x="157377" y="440358"/>
                      <a:pt x="232101" y="416388"/>
                      <a:pt x="276282" y="367509"/>
                    </a:cubicBezTo>
                    <a:cubicBezTo>
                      <a:pt x="315758" y="324739"/>
                      <a:pt x="342550" y="258947"/>
                      <a:pt x="388136" y="225104"/>
                    </a:cubicBezTo>
                    <a:cubicBezTo>
                      <a:pt x="527247" y="118889"/>
                      <a:pt x="775865" y="70486"/>
                      <a:pt x="926255" y="44164"/>
                    </a:cubicBezTo>
                    <a:cubicBezTo>
                      <a:pt x="1214350" y="-18341"/>
                      <a:pt x="1470960" y="-8473"/>
                      <a:pt x="1720513" y="48863"/>
                    </a:cubicBezTo>
                    <a:cubicBezTo>
                      <a:pt x="2013777" y="116543"/>
                      <a:pt x="2311275" y="238265"/>
                      <a:pt x="2618164" y="349649"/>
                    </a:cubicBezTo>
                    <a:cubicBezTo>
                      <a:pt x="2584798" y="430014"/>
                      <a:pt x="2541558" y="519781"/>
                      <a:pt x="2488921" y="589337"/>
                    </a:cubicBezTo>
                    <a:cubicBezTo>
                      <a:pt x="2629913" y="641974"/>
                      <a:pt x="2552366" y="768401"/>
                      <a:pt x="2442864" y="828559"/>
                    </a:cubicBezTo>
                    <a:lnTo>
                      <a:pt x="2394926" y="850176"/>
                    </a:lnTo>
                    <a:cubicBezTo>
                      <a:pt x="2382236" y="782026"/>
                      <a:pt x="2348399" y="604850"/>
                      <a:pt x="2276491" y="597328"/>
                    </a:cubicBezTo>
                    <a:cubicBezTo>
                      <a:pt x="2180150" y="587931"/>
                      <a:pt x="1991690" y="774981"/>
                      <a:pt x="1874196" y="767930"/>
                    </a:cubicBezTo>
                    <a:cubicBezTo>
                      <a:pt x="1781612" y="762761"/>
                      <a:pt x="1469078" y="551742"/>
                      <a:pt x="1050329" y="566308"/>
                    </a:cubicBezTo>
                    <a:cubicBezTo>
                      <a:pt x="700670" y="578999"/>
                      <a:pt x="570957" y="780621"/>
                      <a:pt x="483072" y="935710"/>
                    </a:cubicBezTo>
                    <a:cubicBezTo>
                      <a:pt x="395657" y="1090804"/>
                      <a:pt x="613721" y="1283494"/>
                      <a:pt x="613721" y="1283494"/>
                    </a:cubicBezTo>
                    <a:cubicBezTo>
                      <a:pt x="613721" y="1283494"/>
                      <a:pt x="483072" y="1450809"/>
                      <a:pt x="483072" y="1523652"/>
                    </a:cubicBezTo>
                    <a:cubicBezTo>
                      <a:pt x="483072" y="1596971"/>
                      <a:pt x="496227" y="1830078"/>
                      <a:pt x="496227" y="1830078"/>
                    </a:cubicBezTo>
                    <a:cubicBezTo>
                      <a:pt x="496227" y="1830078"/>
                      <a:pt x="386254" y="1754882"/>
                      <a:pt x="305891" y="1754882"/>
                    </a:cubicBezTo>
                    <a:cubicBezTo>
                      <a:pt x="225527" y="1754882"/>
                      <a:pt x="153149" y="1869084"/>
                      <a:pt x="153149" y="1869084"/>
                    </a:cubicBezTo>
                    <a:lnTo>
                      <a:pt x="136701" y="1869084"/>
                    </a:lnTo>
                    <a:close/>
                  </a:path>
                </a:pathLst>
              </a:custGeom>
              <a:solidFill>
                <a:srgbClr val="FFFFFF"/>
              </a:solidFill>
              <a:ln w="4699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3F3F6948-8197-9D54-498D-81B9D179CAFE}"/>
                  </a:ext>
                </a:extLst>
              </p:cNvPr>
              <p:cNvSpPr/>
              <p:nvPr/>
            </p:nvSpPr>
            <p:spPr>
              <a:xfrm>
                <a:off x="1930082" y="1353753"/>
                <a:ext cx="2718430" cy="3268619"/>
              </a:xfrm>
              <a:custGeom>
                <a:avLst/>
                <a:gdLst>
                  <a:gd name="connsiteX0" fmla="*/ 1746951 w 2718430"/>
                  <a:gd name="connsiteY0" fmla="*/ 3269875 h 3268619"/>
                  <a:gd name="connsiteX1" fmla="*/ 1356875 w 2718430"/>
                  <a:gd name="connsiteY1" fmla="*/ 3163660 h 3268619"/>
                  <a:gd name="connsiteX2" fmla="*/ 1256770 w 2718430"/>
                  <a:gd name="connsiteY2" fmla="*/ 3073422 h 3268619"/>
                  <a:gd name="connsiteX3" fmla="*/ 1256300 w 2718430"/>
                  <a:gd name="connsiteY3" fmla="*/ 3040996 h 3268619"/>
                  <a:gd name="connsiteX4" fmla="*/ 1287790 w 2718430"/>
                  <a:gd name="connsiteY4" fmla="*/ 3034886 h 3268619"/>
                  <a:gd name="connsiteX5" fmla="*/ 2614057 w 2718430"/>
                  <a:gd name="connsiteY5" fmla="*/ 2250962 h 3268619"/>
                  <a:gd name="connsiteX6" fmla="*/ 2524761 w 2718430"/>
                  <a:gd name="connsiteY6" fmla="*/ 1491477 h 3268619"/>
                  <a:gd name="connsiteX7" fmla="*/ 2318442 w 2718430"/>
                  <a:gd name="connsiteY7" fmla="*/ 692986 h 3268619"/>
                  <a:gd name="connsiteX8" fmla="*/ 2247945 w 2718430"/>
                  <a:gd name="connsiteY8" fmla="*/ 694868 h 3268619"/>
                  <a:gd name="connsiteX9" fmla="*/ 1937293 w 2718430"/>
                  <a:gd name="connsiteY9" fmla="*/ 854191 h 3268619"/>
                  <a:gd name="connsiteX10" fmla="*/ 1691497 w 2718430"/>
                  <a:gd name="connsiteY10" fmla="*/ 782283 h 3268619"/>
                  <a:gd name="connsiteX11" fmla="*/ 1136454 w 2718430"/>
                  <a:gd name="connsiteY11" fmla="*/ 652569 h 3268619"/>
                  <a:gd name="connsiteX12" fmla="*/ 618076 w 2718430"/>
                  <a:gd name="connsiteY12" fmla="*/ 872991 h 3268619"/>
                  <a:gd name="connsiteX13" fmla="*/ 629355 w 2718430"/>
                  <a:gd name="connsiteY13" fmla="*/ 1227350 h 3268619"/>
                  <a:gd name="connsiteX14" fmla="*/ 629355 w 2718430"/>
                  <a:gd name="connsiteY14" fmla="*/ 1401715 h 3268619"/>
                  <a:gd name="connsiteX15" fmla="*/ 572955 w 2718430"/>
                  <a:gd name="connsiteY15" fmla="*/ 1489130 h 3268619"/>
                  <a:gd name="connsiteX16" fmla="*/ 545228 w 2718430"/>
                  <a:gd name="connsiteY16" fmla="*/ 1620721 h 3268619"/>
                  <a:gd name="connsiteX17" fmla="*/ 571543 w 2718430"/>
                  <a:gd name="connsiteY17" fmla="*/ 1895662 h 3268619"/>
                  <a:gd name="connsiteX18" fmla="*/ 548045 w 2718430"/>
                  <a:gd name="connsiteY18" fmla="*/ 1919161 h 3268619"/>
                  <a:gd name="connsiteX19" fmla="*/ 537707 w 2718430"/>
                  <a:gd name="connsiteY19" fmla="*/ 1916338 h 3268619"/>
                  <a:gd name="connsiteX20" fmla="*/ 537236 w 2718430"/>
                  <a:gd name="connsiteY20" fmla="*/ 1915868 h 3268619"/>
                  <a:gd name="connsiteX21" fmla="*/ 526898 w 2718430"/>
                  <a:gd name="connsiteY21" fmla="*/ 1905530 h 3268619"/>
                  <a:gd name="connsiteX22" fmla="*/ 395773 w 2718430"/>
                  <a:gd name="connsiteY22" fmla="*/ 1849599 h 3268619"/>
                  <a:gd name="connsiteX23" fmla="*/ 393427 w 2718430"/>
                  <a:gd name="connsiteY23" fmla="*/ 2360935 h 3268619"/>
                  <a:gd name="connsiteX24" fmla="*/ 522670 w 2718430"/>
                  <a:gd name="connsiteY24" fmla="*/ 2333208 h 3268619"/>
                  <a:gd name="connsiteX25" fmla="*/ 546169 w 2718430"/>
                  <a:gd name="connsiteY25" fmla="*/ 2402293 h 3268619"/>
                  <a:gd name="connsiteX26" fmla="*/ 965853 w 2718430"/>
                  <a:gd name="connsiteY26" fmla="*/ 2868512 h 3268619"/>
                  <a:gd name="connsiteX27" fmla="*/ 978073 w 2718430"/>
                  <a:gd name="connsiteY27" fmla="*/ 2867572 h 3268619"/>
                  <a:gd name="connsiteX28" fmla="*/ 1003924 w 2718430"/>
                  <a:gd name="connsiteY28" fmla="*/ 2869453 h 3268619"/>
                  <a:gd name="connsiteX29" fmla="*/ 1023659 w 2718430"/>
                  <a:gd name="connsiteY29" fmla="*/ 2886372 h 3268619"/>
                  <a:gd name="connsiteX30" fmla="*/ 993586 w 2718430"/>
                  <a:gd name="connsiteY30" fmla="*/ 2961567 h 3268619"/>
                  <a:gd name="connsiteX31" fmla="*/ 851182 w 2718430"/>
                  <a:gd name="connsiteY31" fmla="*/ 2909400 h 3268619"/>
                  <a:gd name="connsiteX32" fmla="*/ 502929 w 2718430"/>
                  <a:gd name="connsiteY32" fmla="*/ 2450702 h 3268619"/>
                  <a:gd name="connsiteX33" fmla="*/ 273581 w 2718430"/>
                  <a:gd name="connsiteY33" fmla="*/ 2448356 h 3268619"/>
                  <a:gd name="connsiteX34" fmla="*/ 134941 w 2718430"/>
                  <a:gd name="connsiteY34" fmla="*/ 1934198 h 3268619"/>
                  <a:gd name="connsiteX35" fmla="*/ 3346 w 2718430"/>
                  <a:gd name="connsiteY35" fmla="*/ 1067092 h 3268619"/>
                  <a:gd name="connsiteX36" fmla="*/ 208254 w 2718430"/>
                  <a:gd name="connsiteY36" fmla="*/ 421808 h 3268619"/>
                  <a:gd name="connsiteX37" fmla="*/ 276874 w 2718430"/>
                  <a:gd name="connsiteY37" fmla="*/ 364472 h 3268619"/>
                  <a:gd name="connsiteX38" fmla="*/ 955985 w 2718430"/>
                  <a:gd name="connsiteY38" fmla="*/ 39722 h 3268619"/>
                  <a:gd name="connsiteX39" fmla="*/ 2197190 w 2718430"/>
                  <a:gd name="connsiteY39" fmla="*/ 185885 h 3268619"/>
                  <a:gd name="connsiteX40" fmla="*/ 2664342 w 2718430"/>
                  <a:gd name="connsiteY40" fmla="*/ 357422 h 3268619"/>
                  <a:gd name="connsiteX41" fmla="*/ 2692069 w 2718430"/>
                  <a:gd name="connsiteY41" fmla="*/ 410059 h 3268619"/>
                  <a:gd name="connsiteX42" fmla="*/ 2585860 w 2718430"/>
                  <a:gd name="connsiteY42" fmla="*/ 610270 h 3268619"/>
                  <a:gd name="connsiteX43" fmla="*/ 2486690 w 2718430"/>
                  <a:gd name="connsiteY43" fmla="*/ 908710 h 3268619"/>
                  <a:gd name="connsiteX44" fmla="*/ 2697244 w 2718430"/>
                  <a:gd name="connsiteY44" fmla="*/ 2393837 h 3268619"/>
                  <a:gd name="connsiteX45" fmla="*/ 1746951 w 2718430"/>
                  <a:gd name="connsiteY45" fmla="*/ 3269875 h 3268619"/>
                  <a:gd name="connsiteX46" fmla="*/ 1362515 w 2718430"/>
                  <a:gd name="connsiteY46" fmla="*/ 84368 h 3268619"/>
                  <a:gd name="connsiteX47" fmla="*/ 888312 w 2718430"/>
                  <a:gd name="connsiteY47" fmla="*/ 139357 h 3268619"/>
                  <a:gd name="connsiteX48" fmla="*/ 359590 w 2718430"/>
                  <a:gd name="connsiteY48" fmla="*/ 398309 h 3268619"/>
                  <a:gd name="connsiteX49" fmla="*/ 284860 w 2718430"/>
                  <a:gd name="connsiteY49" fmla="*/ 473981 h 3268619"/>
                  <a:gd name="connsiteX50" fmla="*/ 259015 w 2718430"/>
                  <a:gd name="connsiteY50" fmla="*/ 495127 h 3268619"/>
                  <a:gd name="connsiteX51" fmla="*/ 121310 w 2718430"/>
                  <a:gd name="connsiteY51" fmla="*/ 764894 h 3268619"/>
                  <a:gd name="connsiteX52" fmla="*/ 172065 w 2718430"/>
                  <a:gd name="connsiteY52" fmla="*/ 1865583 h 3268619"/>
                  <a:gd name="connsiteX53" fmla="*/ 498701 w 2718430"/>
                  <a:gd name="connsiteY53" fmla="*/ 1829394 h 3268619"/>
                  <a:gd name="connsiteX54" fmla="*/ 578594 w 2718430"/>
                  <a:gd name="connsiteY54" fmla="*/ 1329808 h 3268619"/>
                  <a:gd name="connsiteX55" fmla="*/ 585645 w 2718430"/>
                  <a:gd name="connsiteY55" fmla="*/ 1318058 h 3268619"/>
                  <a:gd name="connsiteX56" fmla="*/ 584234 w 2718430"/>
                  <a:gd name="connsiteY56" fmla="*/ 1308661 h 3268619"/>
                  <a:gd name="connsiteX57" fmla="*/ 568727 w 2718430"/>
                  <a:gd name="connsiteY57" fmla="*/ 1287508 h 3268619"/>
                  <a:gd name="connsiteX58" fmla="*/ 468151 w 2718430"/>
                  <a:gd name="connsiteY58" fmla="*/ 999412 h 3268619"/>
                  <a:gd name="connsiteX59" fmla="*/ 1550504 w 2718430"/>
                  <a:gd name="connsiteY59" fmla="*/ 626723 h 3268619"/>
                  <a:gd name="connsiteX60" fmla="*/ 1871966 w 2718430"/>
                  <a:gd name="connsiteY60" fmla="*/ 758784 h 3268619"/>
                  <a:gd name="connsiteX61" fmla="*/ 2289303 w 2718430"/>
                  <a:gd name="connsiteY61" fmla="*/ 600872 h 3268619"/>
                  <a:gd name="connsiteX62" fmla="*/ 2406797 w 2718430"/>
                  <a:gd name="connsiteY62" fmla="*/ 646459 h 3268619"/>
                  <a:gd name="connsiteX63" fmla="*/ 2419487 w 2718430"/>
                  <a:gd name="connsiteY63" fmla="*/ 666670 h 3268619"/>
                  <a:gd name="connsiteX64" fmla="*/ 2462727 w 2718430"/>
                  <a:gd name="connsiteY64" fmla="*/ 817061 h 3268619"/>
                  <a:gd name="connsiteX65" fmla="*/ 2544973 w 2718430"/>
                  <a:gd name="connsiteY65" fmla="*/ 740925 h 3268619"/>
                  <a:gd name="connsiteX66" fmla="*/ 2543091 w 2718430"/>
                  <a:gd name="connsiteY66" fmla="*/ 695338 h 3268619"/>
                  <a:gd name="connsiteX67" fmla="*/ 2533223 w 2718430"/>
                  <a:gd name="connsiteY67" fmla="*/ 683118 h 3268619"/>
                  <a:gd name="connsiteX68" fmla="*/ 2493271 w 2718430"/>
                  <a:gd name="connsiteY68" fmla="*/ 676538 h 3268619"/>
                  <a:gd name="connsiteX69" fmla="*/ 2477293 w 2718430"/>
                  <a:gd name="connsiteY69" fmla="*/ 604160 h 3268619"/>
                  <a:gd name="connsiteX70" fmla="*/ 2596198 w 2718430"/>
                  <a:gd name="connsiteY70" fmla="*/ 421808 h 3268619"/>
                  <a:gd name="connsiteX71" fmla="*/ 1362515 w 2718430"/>
                  <a:gd name="connsiteY71" fmla="*/ 84368 h 3268619"/>
                  <a:gd name="connsiteX72" fmla="*/ 1362515 w 2718430"/>
                  <a:gd name="connsiteY72" fmla="*/ 84368 h 3268619"/>
                  <a:gd name="connsiteX73" fmla="*/ 561676 w 2718430"/>
                  <a:gd name="connsiteY73" fmla="*/ 2171538 h 3268619"/>
                  <a:gd name="connsiteX74" fmla="*/ 560264 w 2718430"/>
                  <a:gd name="connsiteY74" fmla="*/ 2171538 h 3268619"/>
                  <a:gd name="connsiteX75" fmla="*/ 431021 w 2718430"/>
                  <a:gd name="connsiteY75" fmla="*/ 2105270 h 3268619"/>
                  <a:gd name="connsiteX76" fmla="*/ 284860 w 2718430"/>
                  <a:gd name="connsiteY76" fmla="*/ 2089763 h 3268619"/>
                  <a:gd name="connsiteX77" fmla="*/ 271235 w 2718430"/>
                  <a:gd name="connsiteY77" fmla="*/ 2050281 h 3268619"/>
                  <a:gd name="connsiteX78" fmla="*/ 587527 w 2718430"/>
                  <a:gd name="connsiteY78" fmla="*/ 2081301 h 3268619"/>
                  <a:gd name="connsiteX79" fmla="*/ 561676 w 2718430"/>
                  <a:gd name="connsiteY79" fmla="*/ 2171538 h 3268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2718430" h="3268619">
                    <a:moveTo>
                      <a:pt x="1746951" y="3269875"/>
                    </a:moveTo>
                    <a:cubicBezTo>
                      <a:pt x="1610663" y="3269875"/>
                      <a:pt x="1471076" y="3239796"/>
                      <a:pt x="1356875" y="3163660"/>
                    </a:cubicBezTo>
                    <a:cubicBezTo>
                      <a:pt x="1319275" y="3138279"/>
                      <a:pt x="1285438" y="3108200"/>
                      <a:pt x="1256770" y="3073422"/>
                    </a:cubicBezTo>
                    <a:cubicBezTo>
                      <a:pt x="1248779" y="3064495"/>
                      <a:pt x="1248779" y="3050393"/>
                      <a:pt x="1256300" y="3040996"/>
                    </a:cubicBezTo>
                    <a:cubicBezTo>
                      <a:pt x="1263351" y="3031123"/>
                      <a:pt x="1277446" y="3028776"/>
                      <a:pt x="1287790" y="3034886"/>
                    </a:cubicBezTo>
                    <a:cubicBezTo>
                      <a:pt x="1910036" y="3413685"/>
                      <a:pt x="2556252" y="2939480"/>
                      <a:pt x="2614057" y="2250962"/>
                    </a:cubicBezTo>
                    <a:cubicBezTo>
                      <a:pt x="2637086" y="2004224"/>
                      <a:pt x="2587266" y="1761243"/>
                      <a:pt x="2524761" y="1491477"/>
                    </a:cubicBezTo>
                    <a:cubicBezTo>
                      <a:pt x="2458493" y="1190226"/>
                      <a:pt x="2380481" y="937848"/>
                      <a:pt x="2318442" y="692986"/>
                    </a:cubicBezTo>
                    <a:cubicBezTo>
                      <a:pt x="2295884" y="684059"/>
                      <a:pt x="2270503" y="686876"/>
                      <a:pt x="2247945" y="694868"/>
                    </a:cubicBezTo>
                    <a:cubicBezTo>
                      <a:pt x="2142671" y="734815"/>
                      <a:pt x="2052434" y="854191"/>
                      <a:pt x="1937293" y="854191"/>
                    </a:cubicBezTo>
                    <a:cubicBezTo>
                      <a:pt x="1849878" y="859830"/>
                      <a:pt x="1768573" y="816590"/>
                      <a:pt x="1691497" y="782283"/>
                    </a:cubicBezTo>
                    <a:cubicBezTo>
                      <a:pt x="1521366" y="698155"/>
                      <a:pt x="1327737" y="648811"/>
                      <a:pt x="1136454" y="652569"/>
                    </a:cubicBezTo>
                    <a:cubicBezTo>
                      <a:pt x="896768" y="654921"/>
                      <a:pt x="722409" y="729175"/>
                      <a:pt x="618076" y="872991"/>
                    </a:cubicBezTo>
                    <a:cubicBezTo>
                      <a:pt x="518436" y="996595"/>
                      <a:pt x="548045" y="1129126"/>
                      <a:pt x="629355" y="1227350"/>
                    </a:cubicBezTo>
                    <a:cubicBezTo>
                      <a:pt x="681992" y="1289861"/>
                      <a:pt x="689978" y="1342498"/>
                      <a:pt x="629355" y="1401715"/>
                    </a:cubicBezTo>
                    <a:cubicBezTo>
                      <a:pt x="605856" y="1427561"/>
                      <a:pt x="587056" y="1457170"/>
                      <a:pt x="572955" y="1489130"/>
                    </a:cubicBezTo>
                    <a:cubicBezTo>
                      <a:pt x="555566" y="1530959"/>
                      <a:pt x="546169" y="1575605"/>
                      <a:pt x="545228" y="1620721"/>
                    </a:cubicBezTo>
                    <a:cubicBezTo>
                      <a:pt x="542405" y="1714716"/>
                      <a:pt x="566374" y="1802602"/>
                      <a:pt x="571543" y="1895662"/>
                    </a:cubicBezTo>
                    <a:cubicBezTo>
                      <a:pt x="572955" y="1908817"/>
                      <a:pt x="561205" y="1920566"/>
                      <a:pt x="548045" y="1919161"/>
                    </a:cubicBezTo>
                    <a:cubicBezTo>
                      <a:pt x="547580" y="1919161"/>
                      <a:pt x="541935" y="1919161"/>
                      <a:pt x="537707" y="1916338"/>
                    </a:cubicBezTo>
                    <a:cubicBezTo>
                      <a:pt x="537707" y="1916338"/>
                      <a:pt x="537236" y="1916338"/>
                      <a:pt x="537236" y="1915868"/>
                    </a:cubicBezTo>
                    <a:cubicBezTo>
                      <a:pt x="532538" y="1913986"/>
                      <a:pt x="529250" y="1910228"/>
                      <a:pt x="526898" y="1905530"/>
                    </a:cubicBezTo>
                    <a:cubicBezTo>
                      <a:pt x="491180" y="1872163"/>
                      <a:pt x="444653" y="1851011"/>
                      <a:pt x="395773" y="1849599"/>
                    </a:cubicBezTo>
                    <a:cubicBezTo>
                      <a:pt x="157028" y="1845842"/>
                      <a:pt x="143868" y="2359059"/>
                      <a:pt x="393427" y="2360935"/>
                    </a:cubicBezTo>
                    <a:cubicBezTo>
                      <a:pt x="438072" y="2364698"/>
                      <a:pt x="482723" y="2327568"/>
                      <a:pt x="522670" y="2333208"/>
                    </a:cubicBezTo>
                    <a:cubicBezTo>
                      <a:pt x="550867" y="2341670"/>
                      <a:pt x="560735" y="2378324"/>
                      <a:pt x="546169" y="2402293"/>
                    </a:cubicBezTo>
                    <a:cubicBezTo>
                      <a:pt x="652383" y="2581828"/>
                      <a:pt x="781626" y="2766996"/>
                      <a:pt x="965853" y="2868512"/>
                    </a:cubicBezTo>
                    <a:cubicBezTo>
                      <a:pt x="970087" y="2868983"/>
                      <a:pt x="974315" y="2868512"/>
                      <a:pt x="978073" y="2867572"/>
                    </a:cubicBezTo>
                    <a:cubicBezTo>
                      <a:pt x="987005" y="2866631"/>
                      <a:pt x="995932" y="2865690"/>
                      <a:pt x="1003924" y="2869453"/>
                    </a:cubicBezTo>
                    <a:cubicBezTo>
                      <a:pt x="1012380" y="2872741"/>
                      <a:pt x="1018960" y="2878851"/>
                      <a:pt x="1023659" y="2886372"/>
                    </a:cubicBezTo>
                    <a:cubicBezTo>
                      <a:pt x="1041989" y="2914099"/>
                      <a:pt x="1021312" y="2949818"/>
                      <a:pt x="993586" y="2961567"/>
                    </a:cubicBezTo>
                    <a:cubicBezTo>
                      <a:pt x="944236" y="2982719"/>
                      <a:pt x="882666" y="2932899"/>
                      <a:pt x="851182" y="2909400"/>
                    </a:cubicBezTo>
                    <a:cubicBezTo>
                      <a:pt x="699851" y="2799898"/>
                      <a:pt x="551338" y="2612377"/>
                      <a:pt x="502929" y="2450702"/>
                    </a:cubicBezTo>
                    <a:cubicBezTo>
                      <a:pt x="433844" y="2493001"/>
                      <a:pt x="344077" y="2479370"/>
                      <a:pt x="273581" y="2448356"/>
                    </a:cubicBezTo>
                    <a:cubicBezTo>
                      <a:pt x="89355" y="2358588"/>
                      <a:pt x="65385" y="2107152"/>
                      <a:pt x="134941" y="1934198"/>
                    </a:cubicBezTo>
                    <a:cubicBezTo>
                      <a:pt x="26844" y="1659262"/>
                      <a:pt x="-6052" y="1360357"/>
                      <a:pt x="3346" y="1067092"/>
                    </a:cubicBezTo>
                    <a:cubicBezTo>
                      <a:pt x="17918" y="860301"/>
                      <a:pt x="2405" y="550587"/>
                      <a:pt x="208254" y="421808"/>
                    </a:cubicBezTo>
                    <a:cubicBezTo>
                      <a:pt x="233164" y="404890"/>
                      <a:pt x="255722" y="385625"/>
                      <a:pt x="276874" y="364472"/>
                    </a:cubicBezTo>
                    <a:cubicBezTo>
                      <a:pt x="425382" y="160034"/>
                      <a:pt x="736975" y="75906"/>
                      <a:pt x="955985" y="39722"/>
                    </a:cubicBezTo>
                    <a:cubicBezTo>
                      <a:pt x="1374264" y="-48634"/>
                      <a:pt x="1807109" y="22328"/>
                      <a:pt x="2197190" y="185885"/>
                    </a:cubicBezTo>
                    <a:cubicBezTo>
                      <a:pt x="2348521" y="241809"/>
                      <a:pt x="2517710" y="303849"/>
                      <a:pt x="2664342" y="357422"/>
                    </a:cubicBezTo>
                    <a:cubicBezTo>
                      <a:pt x="2685024" y="364943"/>
                      <a:pt x="2701472" y="388442"/>
                      <a:pt x="2692069" y="410059"/>
                    </a:cubicBezTo>
                    <a:cubicBezTo>
                      <a:pt x="2664342" y="480555"/>
                      <a:pt x="2628624" y="547765"/>
                      <a:pt x="2585860" y="610270"/>
                    </a:cubicBezTo>
                    <a:cubicBezTo>
                      <a:pt x="2715568" y="708969"/>
                      <a:pt x="2600897" y="862182"/>
                      <a:pt x="2486690" y="908710"/>
                    </a:cubicBezTo>
                    <a:cubicBezTo>
                      <a:pt x="2585860" y="1329808"/>
                      <a:pt x="2788416" y="1939837"/>
                      <a:pt x="2697244" y="2393837"/>
                    </a:cubicBezTo>
                    <a:cubicBezTo>
                      <a:pt x="2620167" y="2854881"/>
                      <a:pt x="2237137" y="3279272"/>
                      <a:pt x="1746951" y="3269875"/>
                    </a:cubicBezTo>
                    <a:close/>
                    <a:moveTo>
                      <a:pt x="1362515" y="84368"/>
                    </a:moveTo>
                    <a:cubicBezTo>
                      <a:pt x="1203192" y="85309"/>
                      <a:pt x="1044341" y="104109"/>
                      <a:pt x="888312" y="139357"/>
                    </a:cubicBezTo>
                    <a:cubicBezTo>
                      <a:pt x="702198" y="179304"/>
                      <a:pt x="486481" y="239463"/>
                      <a:pt x="359590" y="398309"/>
                    </a:cubicBezTo>
                    <a:cubicBezTo>
                      <a:pt x="337026" y="425572"/>
                      <a:pt x="311652" y="450952"/>
                      <a:pt x="284860" y="473981"/>
                    </a:cubicBezTo>
                    <a:lnTo>
                      <a:pt x="259015" y="495127"/>
                    </a:lnTo>
                    <a:cubicBezTo>
                      <a:pt x="168778" y="552463"/>
                      <a:pt x="133059" y="666670"/>
                      <a:pt x="121310" y="764894"/>
                    </a:cubicBezTo>
                    <a:cubicBezTo>
                      <a:pt x="58335" y="1116906"/>
                      <a:pt x="103450" y="1544585"/>
                      <a:pt x="172065" y="1865583"/>
                    </a:cubicBezTo>
                    <a:cubicBezTo>
                      <a:pt x="248201" y="1747148"/>
                      <a:pt x="406588" y="1730229"/>
                      <a:pt x="498701" y="1829394"/>
                    </a:cubicBezTo>
                    <a:cubicBezTo>
                      <a:pt x="440895" y="1647042"/>
                      <a:pt x="451233" y="1467978"/>
                      <a:pt x="578594" y="1329808"/>
                    </a:cubicBezTo>
                    <a:cubicBezTo>
                      <a:pt x="581887" y="1326514"/>
                      <a:pt x="584234" y="1322286"/>
                      <a:pt x="585645" y="1318058"/>
                    </a:cubicBezTo>
                    <a:cubicBezTo>
                      <a:pt x="586115" y="1314765"/>
                      <a:pt x="585645" y="1311478"/>
                      <a:pt x="584234" y="1308661"/>
                    </a:cubicBezTo>
                    <a:cubicBezTo>
                      <a:pt x="580005" y="1301140"/>
                      <a:pt x="574836" y="1294089"/>
                      <a:pt x="568727" y="1287508"/>
                    </a:cubicBezTo>
                    <a:cubicBezTo>
                      <a:pt x="502929" y="1208085"/>
                      <a:pt x="453585" y="1104216"/>
                      <a:pt x="468151" y="999412"/>
                    </a:cubicBezTo>
                    <a:cubicBezTo>
                      <a:pt x="575307" y="532258"/>
                      <a:pt x="1168885" y="499356"/>
                      <a:pt x="1550504" y="626723"/>
                    </a:cubicBezTo>
                    <a:cubicBezTo>
                      <a:pt x="1663299" y="658208"/>
                      <a:pt x="1760582" y="725888"/>
                      <a:pt x="1871966" y="758784"/>
                    </a:cubicBezTo>
                    <a:cubicBezTo>
                      <a:pt x="2034575" y="798261"/>
                      <a:pt x="2127164" y="591946"/>
                      <a:pt x="2289303" y="600872"/>
                    </a:cubicBezTo>
                    <a:cubicBezTo>
                      <a:pt x="2332543" y="600402"/>
                      <a:pt x="2375777" y="615909"/>
                      <a:pt x="2406797" y="646459"/>
                    </a:cubicBezTo>
                    <a:cubicBezTo>
                      <a:pt x="2412907" y="651628"/>
                      <a:pt x="2417135" y="659149"/>
                      <a:pt x="2419487" y="666670"/>
                    </a:cubicBezTo>
                    <a:cubicBezTo>
                      <a:pt x="2440634" y="713198"/>
                      <a:pt x="2446744" y="766305"/>
                      <a:pt x="2462727" y="817061"/>
                    </a:cubicBezTo>
                    <a:cubicBezTo>
                      <a:pt x="2495623" y="795914"/>
                      <a:pt x="2530401" y="773827"/>
                      <a:pt x="2544973" y="740925"/>
                    </a:cubicBezTo>
                    <a:cubicBezTo>
                      <a:pt x="2550142" y="726358"/>
                      <a:pt x="2549671" y="709905"/>
                      <a:pt x="2543091" y="695338"/>
                    </a:cubicBezTo>
                    <a:cubicBezTo>
                      <a:pt x="2540739" y="690169"/>
                      <a:pt x="2537451" y="685941"/>
                      <a:pt x="2533223" y="683118"/>
                    </a:cubicBezTo>
                    <a:cubicBezTo>
                      <a:pt x="2521003" y="677008"/>
                      <a:pt x="2505961" y="684059"/>
                      <a:pt x="2493271" y="676538"/>
                    </a:cubicBezTo>
                    <a:cubicBezTo>
                      <a:pt x="2464133" y="665729"/>
                      <a:pt x="2455676" y="626253"/>
                      <a:pt x="2477293" y="604160"/>
                    </a:cubicBezTo>
                    <a:cubicBezTo>
                      <a:pt x="2525232" y="549176"/>
                      <a:pt x="2565178" y="487606"/>
                      <a:pt x="2596198" y="421808"/>
                    </a:cubicBezTo>
                    <a:cubicBezTo>
                      <a:pt x="2200948" y="285990"/>
                      <a:pt x="1792072" y="77317"/>
                      <a:pt x="1362515" y="84368"/>
                    </a:cubicBezTo>
                    <a:lnTo>
                      <a:pt x="1362515" y="84368"/>
                    </a:lnTo>
                    <a:close/>
                    <a:moveTo>
                      <a:pt x="561676" y="2171538"/>
                    </a:moveTo>
                    <a:lnTo>
                      <a:pt x="560264" y="2171538"/>
                    </a:lnTo>
                    <a:cubicBezTo>
                      <a:pt x="509039" y="2169186"/>
                      <a:pt x="478960" y="2118901"/>
                      <a:pt x="431021" y="2105270"/>
                    </a:cubicBezTo>
                    <a:cubicBezTo>
                      <a:pt x="384965" y="2086940"/>
                      <a:pt x="333739" y="2080830"/>
                      <a:pt x="284860" y="2089763"/>
                    </a:cubicBezTo>
                    <a:cubicBezTo>
                      <a:pt x="262302" y="2094461"/>
                      <a:pt x="248671" y="2060154"/>
                      <a:pt x="271235" y="2050281"/>
                    </a:cubicBezTo>
                    <a:cubicBezTo>
                      <a:pt x="367106" y="2004694"/>
                      <a:pt x="505281" y="2003753"/>
                      <a:pt x="587527" y="2081301"/>
                    </a:cubicBezTo>
                    <a:cubicBezTo>
                      <a:pt x="615724" y="2109498"/>
                      <a:pt x="608673" y="2171068"/>
                      <a:pt x="561676" y="2171538"/>
                    </a:cubicBezTo>
                    <a:close/>
                  </a:path>
                </a:pathLst>
              </a:custGeom>
              <a:solidFill>
                <a:srgbClr val="000000"/>
              </a:solidFill>
              <a:ln w="46995" cap="flat">
                <a:noFill/>
                <a:prstDash val="solid"/>
                <a:miter/>
              </a:ln>
            </p:spPr>
            <p:txBody>
              <a:bodyPr rtlCol="0" anchor="ctr"/>
              <a:lstStyle/>
              <a:p>
                <a:endParaRPr lang="en-US"/>
              </a:p>
            </p:txBody>
          </p:sp>
        </p:grpSp>
        <p:grpSp>
          <p:nvGrpSpPr>
            <p:cNvPr id="13" name="Picture Placeholder 2" descr="Man in glasses wearing turtleneck">
              <a:extLst>
                <a:ext uri="{FF2B5EF4-FFF2-40B4-BE49-F238E27FC236}">
                  <a16:creationId xmlns:a16="http://schemas.microsoft.com/office/drawing/2014/main" id="{646A95BE-9DFF-0204-628A-506B3BD13664}"/>
                </a:ext>
              </a:extLst>
            </p:cNvPr>
            <p:cNvGrpSpPr/>
            <p:nvPr/>
          </p:nvGrpSpPr>
          <p:grpSpPr>
            <a:xfrm>
              <a:off x="3120222" y="2798908"/>
              <a:ext cx="1240585" cy="2275900"/>
              <a:chOff x="3120222" y="2798908"/>
              <a:chExt cx="1240585" cy="2275900"/>
            </a:xfrm>
            <a:solidFill>
              <a:srgbClr val="000000"/>
            </a:solidFill>
          </p:grpSpPr>
          <p:sp>
            <p:nvSpPr>
              <p:cNvPr id="16" name="Freeform: Shape 15">
                <a:extLst>
                  <a:ext uri="{FF2B5EF4-FFF2-40B4-BE49-F238E27FC236}">
                    <a16:creationId xmlns:a16="http://schemas.microsoft.com/office/drawing/2014/main" id="{41EE9B54-68DD-632F-D475-1B6396C87EFA}"/>
                  </a:ext>
                </a:extLst>
              </p:cNvPr>
              <p:cNvSpPr/>
              <p:nvPr/>
            </p:nvSpPr>
            <p:spPr>
              <a:xfrm>
                <a:off x="3683529" y="4021068"/>
                <a:ext cx="342725" cy="105417"/>
              </a:xfrm>
              <a:custGeom>
                <a:avLst/>
                <a:gdLst>
                  <a:gd name="connsiteX0" fmla="*/ 221729 w 342725"/>
                  <a:gd name="connsiteY0" fmla="*/ 105830 h 105417"/>
                  <a:gd name="connsiteX1" fmla="*/ 188833 w 342725"/>
                  <a:gd name="connsiteY1" fmla="*/ 16863 h 105417"/>
                  <a:gd name="connsiteX2" fmla="*/ 188833 w 342725"/>
                  <a:gd name="connsiteY2" fmla="*/ 16863 h 105417"/>
                  <a:gd name="connsiteX3" fmla="*/ 221729 w 342725"/>
                  <a:gd name="connsiteY3" fmla="*/ 105830 h 105417"/>
                </a:gdLst>
                <a:ahLst/>
                <a:cxnLst>
                  <a:cxn ang="0">
                    <a:pos x="connsiteX0" y="connsiteY0"/>
                  </a:cxn>
                  <a:cxn ang="0">
                    <a:pos x="connsiteX1" y="connsiteY1"/>
                  </a:cxn>
                  <a:cxn ang="0">
                    <a:pos x="connsiteX2" y="connsiteY2"/>
                  </a:cxn>
                  <a:cxn ang="0">
                    <a:pos x="connsiteX3" y="connsiteY3"/>
                  </a:cxn>
                </a:cxnLst>
                <a:rect l="l" t="t" r="r" b="b"/>
                <a:pathLst>
                  <a:path w="342725" h="105417">
                    <a:moveTo>
                      <a:pt x="221729" y="105830"/>
                    </a:moveTo>
                    <a:cubicBezTo>
                      <a:pt x="-16075" y="105736"/>
                      <a:pt x="-109129" y="97324"/>
                      <a:pt x="188833" y="16863"/>
                    </a:cubicBezTo>
                    <a:lnTo>
                      <a:pt x="188833" y="16863"/>
                    </a:lnTo>
                    <a:cubicBezTo>
                      <a:pt x="356147" y="-48652"/>
                      <a:pt x="419122" y="102447"/>
                      <a:pt x="221729" y="105830"/>
                    </a:cubicBezTo>
                    <a:close/>
                  </a:path>
                </a:pathLst>
              </a:custGeom>
              <a:solidFill>
                <a:srgbClr val="000000"/>
              </a:solidFill>
              <a:ln w="4699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25117E8E-2EA8-E921-A6F7-9BAB399C1731}"/>
                  </a:ext>
                </a:extLst>
              </p:cNvPr>
              <p:cNvSpPr/>
              <p:nvPr/>
            </p:nvSpPr>
            <p:spPr>
              <a:xfrm>
                <a:off x="3723766" y="3186816"/>
                <a:ext cx="371772" cy="333114"/>
              </a:xfrm>
              <a:custGeom>
                <a:avLst/>
                <a:gdLst>
                  <a:gd name="connsiteX0" fmla="*/ 206873 w 371772"/>
                  <a:gd name="connsiteY0" fmla="*/ 333342 h 333114"/>
                  <a:gd name="connsiteX1" fmla="*/ 4787 w 371772"/>
                  <a:gd name="connsiteY1" fmla="*/ 205273 h 333114"/>
                  <a:gd name="connsiteX2" fmla="*/ 50844 w 371772"/>
                  <a:gd name="connsiteY2" fmla="*/ 172939 h 333114"/>
                  <a:gd name="connsiteX3" fmla="*/ 222386 w 371772"/>
                  <a:gd name="connsiteY3" fmla="*/ 254198 h 333114"/>
                  <a:gd name="connsiteX4" fmla="*/ 298051 w 371772"/>
                  <a:gd name="connsiteY4" fmla="*/ 146338 h 333114"/>
                  <a:gd name="connsiteX5" fmla="*/ 204056 w 371772"/>
                  <a:gd name="connsiteY5" fmla="*/ 38243 h 333114"/>
                  <a:gd name="connsiteX6" fmla="*/ 343637 w 371772"/>
                  <a:gd name="connsiteY6" fmla="*/ 66253 h 333114"/>
                  <a:gd name="connsiteX7" fmla="*/ 206873 w 371772"/>
                  <a:gd name="connsiteY7" fmla="*/ 333342 h 333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1772" h="333114">
                    <a:moveTo>
                      <a:pt x="206873" y="333342"/>
                    </a:moveTo>
                    <a:cubicBezTo>
                      <a:pt x="151419" y="333718"/>
                      <a:pt x="-23886" y="278919"/>
                      <a:pt x="4787" y="205273"/>
                    </a:cubicBezTo>
                    <a:cubicBezTo>
                      <a:pt x="12303" y="187178"/>
                      <a:pt x="30162" y="171387"/>
                      <a:pt x="50844" y="172939"/>
                    </a:cubicBezTo>
                    <a:cubicBezTo>
                      <a:pt x="104421" y="193430"/>
                      <a:pt x="154236" y="258991"/>
                      <a:pt x="222386" y="254198"/>
                    </a:cubicBezTo>
                    <a:cubicBezTo>
                      <a:pt x="275487" y="253164"/>
                      <a:pt x="312147" y="198223"/>
                      <a:pt x="298051" y="146338"/>
                    </a:cubicBezTo>
                    <a:cubicBezTo>
                      <a:pt x="283479" y="90270"/>
                      <a:pt x="222850" y="49617"/>
                      <a:pt x="204056" y="38243"/>
                    </a:cubicBezTo>
                    <a:cubicBezTo>
                      <a:pt x="172095" y="-42405"/>
                      <a:pt x="327659" y="24708"/>
                      <a:pt x="343637" y="66253"/>
                    </a:cubicBezTo>
                    <a:cubicBezTo>
                      <a:pt x="420243" y="170400"/>
                      <a:pt x="339879" y="339921"/>
                      <a:pt x="206873" y="333342"/>
                    </a:cubicBezTo>
                    <a:close/>
                  </a:path>
                </a:pathLst>
              </a:custGeom>
              <a:solidFill>
                <a:srgbClr val="000000"/>
              </a:solidFill>
              <a:ln w="4699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CBCA4A15-5918-CAED-795B-2A087E022E68}"/>
                  </a:ext>
                </a:extLst>
              </p:cNvPr>
              <p:cNvSpPr/>
              <p:nvPr/>
            </p:nvSpPr>
            <p:spPr>
              <a:xfrm>
                <a:off x="3120222" y="2798908"/>
                <a:ext cx="1240585" cy="342978"/>
              </a:xfrm>
              <a:custGeom>
                <a:avLst/>
                <a:gdLst>
                  <a:gd name="connsiteX0" fmla="*/ 273239 w 1240585"/>
                  <a:gd name="connsiteY0" fmla="*/ 343388 h 342978"/>
                  <a:gd name="connsiteX1" fmla="*/ 253027 w 1240585"/>
                  <a:gd name="connsiteY1" fmla="*/ 338877 h 342978"/>
                  <a:gd name="connsiteX2" fmla="*/ 201802 w 1240585"/>
                  <a:gd name="connsiteY2" fmla="*/ 316834 h 342978"/>
                  <a:gd name="connsiteX3" fmla="*/ 170782 w 1240585"/>
                  <a:gd name="connsiteY3" fmla="*/ 262364 h 342978"/>
                  <a:gd name="connsiteX4" fmla="*/ 182531 w 1240585"/>
                  <a:gd name="connsiteY4" fmla="*/ 130441 h 342978"/>
                  <a:gd name="connsiteX5" fmla="*/ 289216 w 1240585"/>
                  <a:gd name="connsiteY5" fmla="*/ 45470 h 342978"/>
                  <a:gd name="connsiteX6" fmla="*/ 1177940 w 1240585"/>
                  <a:gd name="connsiteY6" fmla="*/ 634 h 342978"/>
                  <a:gd name="connsiteX7" fmla="*/ 1225873 w 1240585"/>
                  <a:gd name="connsiteY7" fmla="*/ 113194 h 342978"/>
                  <a:gd name="connsiteX8" fmla="*/ 1100863 w 1240585"/>
                  <a:gd name="connsiteY8" fmla="*/ 133873 h 342978"/>
                  <a:gd name="connsiteX9" fmla="*/ 958930 w 1240585"/>
                  <a:gd name="connsiteY9" fmla="*/ 148443 h 342978"/>
                  <a:gd name="connsiteX10" fmla="*/ 953291 w 1240585"/>
                  <a:gd name="connsiteY10" fmla="*/ 133731 h 342978"/>
                  <a:gd name="connsiteX11" fmla="*/ 337625 w 1240585"/>
                  <a:gd name="connsiteY11" fmla="*/ 134202 h 342978"/>
                  <a:gd name="connsiteX12" fmla="*/ 334332 w 1240585"/>
                  <a:gd name="connsiteY12" fmla="*/ 279753 h 342978"/>
                  <a:gd name="connsiteX13" fmla="*/ 302377 w 1240585"/>
                  <a:gd name="connsiteY13" fmla="*/ 330605 h 342978"/>
                  <a:gd name="connsiteX14" fmla="*/ 273239 w 1240585"/>
                  <a:gd name="connsiteY14" fmla="*/ 343388 h 342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40585" h="342978">
                    <a:moveTo>
                      <a:pt x="273239" y="343388"/>
                    </a:moveTo>
                    <a:cubicBezTo>
                      <a:pt x="266188" y="343153"/>
                      <a:pt x="259137" y="341603"/>
                      <a:pt x="253027" y="338877"/>
                    </a:cubicBezTo>
                    <a:cubicBezTo>
                      <a:pt x="234227" y="338595"/>
                      <a:pt x="214962" y="329853"/>
                      <a:pt x="201802" y="316834"/>
                    </a:cubicBezTo>
                    <a:cubicBezTo>
                      <a:pt x="179244" y="310349"/>
                      <a:pt x="170782" y="283749"/>
                      <a:pt x="170782" y="262364"/>
                    </a:cubicBezTo>
                    <a:cubicBezTo>
                      <a:pt x="160914" y="220114"/>
                      <a:pt x="173604" y="173727"/>
                      <a:pt x="182531" y="130441"/>
                    </a:cubicBezTo>
                    <a:cubicBezTo>
                      <a:pt x="-226345" y="125883"/>
                      <a:pt x="168900" y="65398"/>
                      <a:pt x="289216" y="45470"/>
                    </a:cubicBezTo>
                    <a:cubicBezTo>
                      <a:pt x="602221" y="3501"/>
                      <a:pt x="871516" y="11114"/>
                      <a:pt x="1177940" y="634"/>
                    </a:cubicBezTo>
                    <a:cubicBezTo>
                      <a:pt x="1235746" y="-4254"/>
                      <a:pt x="1261591" y="73199"/>
                      <a:pt x="1225873" y="113194"/>
                    </a:cubicBezTo>
                    <a:cubicBezTo>
                      <a:pt x="1194858" y="147925"/>
                      <a:pt x="1141751" y="129690"/>
                      <a:pt x="1100863" y="133873"/>
                    </a:cubicBezTo>
                    <a:cubicBezTo>
                      <a:pt x="1151619" y="379295"/>
                      <a:pt x="919454" y="390528"/>
                      <a:pt x="958930" y="148443"/>
                    </a:cubicBezTo>
                    <a:cubicBezTo>
                      <a:pt x="957048" y="144166"/>
                      <a:pt x="954232" y="138244"/>
                      <a:pt x="953291" y="133731"/>
                    </a:cubicBezTo>
                    <a:cubicBezTo>
                      <a:pt x="751670" y="133684"/>
                      <a:pt x="538299" y="135094"/>
                      <a:pt x="337625" y="134202"/>
                    </a:cubicBezTo>
                    <a:cubicBezTo>
                      <a:pt x="358301" y="178708"/>
                      <a:pt x="355484" y="235905"/>
                      <a:pt x="334332" y="279753"/>
                    </a:cubicBezTo>
                    <a:cubicBezTo>
                      <a:pt x="330574" y="298694"/>
                      <a:pt x="322112" y="321299"/>
                      <a:pt x="302377" y="330605"/>
                    </a:cubicBezTo>
                    <a:cubicBezTo>
                      <a:pt x="294856" y="338830"/>
                      <a:pt x="284047" y="343530"/>
                      <a:pt x="273239" y="343388"/>
                    </a:cubicBezTo>
                    <a:close/>
                  </a:path>
                </a:pathLst>
              </a:custGeom>
              <a:solidFill>
                <a:srgbClr val="000000"/>
              </a:solidFill>
              <a:ln w="46995" cap="flat">
                <a:noFill/>
                <a:prstDash val="solid"/>
                <a:miter/>
              </a:ln>
            </p:spPr>
            <p:txBody>
              <a:bodyPr rtlCol="0" anchor="ctr"/>
              <a:lstStyle/>
              <a:p>
                <a:endParaRPr lang="en-US"/>
              </a:p>
            </p:txBody>
          </p:sp>
        </p:grpSp>
        <p:sp>
          <p:nvSpPr>
            <p:cNvPr id="19" name="Freeform: Shape 18">
              <a:extLst>
                <a:ext uri="{FF2B5EF4-FFF2-40B4-BE49-F238E27FC236}">
                  <a16:creationId xmlns:a16="http://schemas.microsoft.com/office/drawing/2014/main" id="{3BB69658-E82F-B59D-D33F-D4207F19EC89}"/>
                </a:ext>
              </a:extLst>
            </p:cNvPr>
            <p:cNvSpPr/>
            <p:nvPr/>
          </p:nvSpPr>
          <p:spPr>
            <a:xfrm>
              <a:off x="1844777" y="2585782"/>
              <a:ext cx="2947109" cy="859480"/>
            </a:xfrm>
            <a:custGeom>
              <a:avLst/>
              <a:gdLst>
                <a:gd name="connsiteX0" fmla="*/ 1394594 w 2947109"/>
                <a:gd name="connsiteY0" fmla="*/ 859790 h 859480"/>
                <a:gd name="connsiteX1" fmla="*/ 1069560 w 2947109"/>
                <a:gd name="connsiteY1" fmla="*/ 732332 h 859480"/>
                <a:gd name="connsiteX2" fmla="*/ 996573 w 2947109"/>
                <a:gd name="connsiteY2" fmla="*/ 245858 h 859480"/>
                <a:gd name="connsiteX3" fmla="*/ 996150 w 2947109"/>
                <a:gd name="connsiteY3" fmla="*/ 245670 h 859480"/>
                <a:gd name="connsiteX4" fmla="*/ 995445 w 2947109"/>
                <a:gd name="connsiteY4" fmla="*/ 245389 h 859480"/>
                <a:gd name="connsiteX5" fmla="*/ 975236 w 2947109"/>
                <a:gd name="connsiteY5" fmla="*/ 257185 h 859480"/>
                <a:gd name="connsiteX6" fmla="*/ 832317 w 2947109"/>
                <a:gd name="connsiteY6" fmla="*/ 237727 h 859480"/>
                <a:gd name="connsiteX7" fmla="*/ 828839 w 2947109"/>
                <a:gd name="connsiteY7" fmla="*/ 224756 h 859480"/>
                <a:gd name="connsiteX8" fmla="*/ 95161 w 2947109"/>
                <a:gd name="connsiteY8" fmla="*/ 294032 h 859480"/>
                <a:gd name="connsiteX9" fmla="*/ 41396 w 2947109"/>
                <a:gd name="connsiteY9" fmla="*/ 378299 h 859480"/>
                <a:gd name="connsiteX10" fmla="*/ 39939 w 2947109"/>
                <a:gd name="connsiteY10" fmla="*/ 378299 h 859480"/>
                <a:gd name="connsiteX11" fmla="*/ 11318 w 2947109"/>
                <a:gd name="connsiteY11" fmla="*/ 367442 h 859480"/>
                <a:gd name="connsiteX12" fmla="*/ 65741 w 2947109"/>
                <a:gd name="connsiteY12" fmla="*/ 241160 h 859480"/>
                <a:gd name="connsiteX13" fmla="*/ 835371 w 2947109"/>
                <a:gd name="connsiteY13" fmla="*/ 197826 h 859480"/>
                <a:gd name="connsiteX14" fmla="*/ 888150 w 2947109"/>
                <a:gd name="connsiteY14" fmla="*/ 175174 h 859480"/>
                <a:gd name="connsiteX15" fmla="*/ 950421 w 2947109"/>
                <a:gd name="connsiteY15" fmla="*/ 185655 h 859480"/>
                <a:gd name="connsiteX16" fmla="*/ 980970 w 2947109"/>
                <a:gd name="connsiteY16" fmla="*/ 192422 h 859480"/>
                <a:gd name="connsiteX17" fmla="*/ 1116416 w 2947109"/>
                <a:gd name="connsiteY17" fmla="*/ 71732 h 859480"/>
                <a:gd name="connsiteX18" fmla="*/ 1713754 w 2947109"/>
                <a:gd name="connsiteY18" fmla="*/ 89262 h 859480"/>
                <a:gd name="connsiteX19" fmla="*/ 2115113 w 2947109"/>
                <a:gd name="connsiteY19" fmla="*/ 53074 h 859480"/>
                <a:gd name="connsiteX20" fmla="*/ 2115301 w 2947109"/>
                <a:gd name="connsiteY20" fmla="*/ 53074 h 859480"/>
                <a:gd name="connsiteX21" fmla="*/ 2277724 w 2947109"/>
                <a:gd name="connsiteY21" fmla="*/ 40103 h 859480"/>
                <a:gd name="connsiteX22" fmla="*/ 2652012 w 2947109"/>
                <a:gd name="connsiteY22" fmla="*/ 19799 h 859480"/>
                <a:gd name="connsiteX23" fmla="*/ 2657887 w 2947109"/>
                <a:gd name="connsiteY23" fmla="*/ 19611 h 859480"/>
                <a:gd name="connsiteX24" fmla="*/ 2674477 w 2947109"/>
                <a:gd name="connsiteY24" fmla="*/ 26849 h 859480"/>
                <a:gd name="connsiteX25" fmla="*/ 2676732 w 2947109"/>
                <a:gd name="connsiteY25" fmla="*/ 29904 h 859480"/>
                <a:gd name="connsiteX26" fmla="*/ 2780503 w 2947109"/>
                <a:gd name="connsiteY26" fmla="*/ 156422 h 859480"/>
                <a:gd name="connsiteX27" fmla="*/ 2867589 w 2947109"/>
                <a:gd name="connsiteY27" fmla="*/ 139079 h 859480"/>
                <a:gd name="connsiteX28" fmla="*/ 2921965 w 2947109"/>
                <a:gd name="connsiteY28" fmla="*/ 143028 h 859480"/>
                <a:gd name="connsiteX29" fmla="*/ 2788210 w 2947109"/>
                <a:gd name="connsiteY29" fmla="*/ 191483 h 859480"/>
                <a:gd name="connsiteX30" fmla="*/ 2547631 w 2947109"/>
                <a:gd name="connsiteY30" fmla="*/ 751414 h 859480"/>
                <a:gd name="connsiteX31" fmla="*/ 2084517 w 2947109"/>
                <a:gd name="connsiteY31" fmla="*/ 423885 h 859480"/>
                <a:gd name="connsiteX32" fmla="*/ 2067269 w 2947109"/>
                <a:gd name="connsiteY32" fmla="*/ 409739 h 859480"/>
                <a:gd name="connsiteX33" fmla="*/ 2089264 w 2947109"/>
                <a:gd name="connsiteY33" fmla="*/ 220904 h 859480"/>
                <a:gd name="connsiteX34" fmla="*/ 1840271 w 2947109"/>
                <a:gd name="connsiteY34" fmla="*/ 225885 h 859480"/>
                <a:gd name="connsiteX35" fmla="*/ 1569096 w 2947109"/>
                <a:gd name="connsiteY35" fmla="*/ 815330 h 859480"/>
                <a:gd name="connsiteX36" fmla="*/ 1394594 w 2947109"/>
                <a:gd name="connsiteY36" fmla="*/ 859790 h 859480"/>
                <a:gd name="connsiteX37" fmla="*/ 1394594 w 2947109"/>
                <a:gd name="connsiteY37" fmla="*/ 859790 h 859480"/>
                <a:gd name="connsiteX38" fmla="*/ 1394594 w 2947109"/>
                <a:gd name="connsiteY38" fmla="*/ 859790 h 859480"/>
                <a:gd name="connsiteX39" fmla="*/ 1334579 w 2947109"/>
                <a:gd name="connsiteY39" fmla="*/ 103267 h 859480"/>
                <a:gd name="connsiteX40" fmla="*/ 1076563 w 2947109"/>
                <a:gd name="connsiteY40" fmla="*/ 161356 h 859480"/>
                <a:gd name="connsiteX41" fmla="*/ 1037461 w 2947109"/>
                <a:gd name="connsiteY41" fmla="*/ 259112 h 859480"/>
                <a:gd name="connsiteX42" fmla="*/ 1103586 w 2947109"/>
                <a:gd name="connsiteY42" fmla="*/ 678614 h 859480"/>
                <a:gd name="connsiteX43" fmla="*/ 1201341 w 2947109"/>
                <a:gd name="connsiteY43" fmla="*/ 754281 h 859480"/>
                <a:gd name="connsiteX44" fmla="*/ 1757932 w 2947109"/>
                <a:gd name="connsiteY44" fmla="*/ 418058 h 859480"/>
                <a:gd name="connsiteX45" fmla="*/ 1458840 w 2947109"/>
                <a:gd name="connsiteY45" fmla="*/ 104208 h 859480"/>
                <a:gd name="connsiteX46" fmla="*/ 1334579 w 2947109"/>
                <a:gd name="connsiteY46" fmla="*/ 103267 h 859480"/>
                <a:gd name="connsiteX47" fmla="*/ 1334579 w 2947109"/>
                <a:gd name="connsiteY47" fmla="*/ 103267 h 859480"/>
                <a:gd name="connsiteX48" fmla="*/ 2519291 w 2947109"/>
                <a:gd name="connsiteY48" fmla="*/ 70981 h 859480"/>
                <a:gd name="connsiteX49" fmla="*/ 2126956 w 2947109"/>
                <a:gd name="connsiteY49" fmla="*/ 384174 h 859480"/>
                <a:gd name="connsiteX50" fmla="*/ 2122303 w 2947109"/>
                <a:gd name="connsiteY50" fmla="*/ 409881 h 859480"/>
                <a:gd name="connsiteX51" fmla="*/ 2106277 w 2947109"/>
                <a:gd name="connsiteY51" fmla="*/ 423369 h 859480"/>
                <a:gd name="connsiteX52" fmla="*/ 2595803 w 2947109"/>
                <a:gd name="connsiteY52" fmla="*/ 640546 h 859480"/>
                <a:gd name="connsiteX53" fmla="*/ 2716962 w 2947109"/>
                <a:gd name="connsiteY53" fmla="*/ 370591 h 859480"/>
                <a:gd name="connsiteX54" fmla="*/ 2544623 w 2947109"/>
                <a:gd name="connsiteY54" fmla="*/ 71169 h 859480"/>
                <a:gd name="connsiteX55" fmla="*/ 2519291 w 2947109"/>
                <a:gd name="connsiteY55" fmla="*/ 70981 h 859480"/>
                <a:gd name="connsiteX56" fmla="*/ 2519291 w 2947109"/>
                <a:gd name="connsiteY56" fmla="*/ 70981 h 859480"/>
                <a:gd name="connsiteX57" fmla="*/ 1739979 w 2947109"/>
                <a:gd name="connsiteY57" fmla="*/ 103878 h 859480"/>
                <a:gd name="connsiteX58" fmla="*/ 1739979 w 2947109"/>
                <a:gd name="connsiteY58" fmla="*/ 103878 h 859480"/>
                <a:gd name="connsiteX59" fmla="*/ 1797363 w 2947109"/>
                <a:gd name="connsiteY59" fmla="*/ 151957 h 859480"/>
                <a:gd name="connsiteX60" fmla="*/ 1835947 w 2947109"/>
                <a:gd name="connsiteY60" fmla="*/ 213430 h 859480"/>
                <a:gd name="connsiteX61" fmla="*/ 1999781 w 2947109"/>
                <a:gd name="connsiteY61" fmla="*/ 174939 h 859480"/>
                <a:gd name="connsiteX62" fmla="*/ 2104961 w 2947109"/>
                <a:gd name="connsiteY62" fmla="*/ 186830 h 859480"/>
                <a:gd name="connsiteX63" fmla="*/ 2196982 w 2947109"/>
                <a:gd name="connsiteY63" fmla="*/ 81977 h 859480"/>
                <a:gd name="connsiteX64" fmla="*/ 2133583 w 2947109"/>
                <a:gd name="connsiteY64" fmla="*/ 86912 h 859480"/>
                <a:gd name="connsiteX65" fmla="*/ 2133489 w 2947109"/>
                <a:gd name="connsiteY65" fmla="*/ 86912 h 859480"/>
                <a:gd name="connsiteX66" fmla="*/ 1739979 w 2947109"/>
                <a:gd name="connsiteY66" fmla="*/ 103878 h 859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2947109" h="859480">
                  <a:moveTo>
                    <a:pt x="1394594" y="859790"/>
                  </a:moveTo>
                  <a:cubicBezTo>
                    <a:pt x="1281425" y="860495"/>
                    <a:pt x="1139539" y="816787"/>
                    <a:pt x="1069560" y="732332"/>
                  </a:cubicBezTo>
                  <a:cubicBezTo>
                    <a:pt x="985011" y="619255"/>
                    <a:pt x="957048" y="394889"/>
                    <a:pt x="996573" y="245858"/>
                  </a:cubicBezTo>
                  <a:lnTo>
                    <a:pt x="996150" y="245670"/>
                  </a:lnTo>
                  <a:cubicBezTo>
                    <a:pt x="995915" y="245577"/>
                    <a:pt x="995680" y="245482"/>
                    <a:pt x="995445" y="245389"/>
                  </a:cubicBezTo>
                  <a:cubicBezTo>
                    <a:pt x="994975" y="250230"/>
                    <a:pt x="987972" y="254319"/>
                    <a:pt x="975236" y="257185"/>
                  </a:cubicBezTo>
                  <a:cubicBezTo>
                    <a:pt x="933737" y="265786"/>
                    <a:pt x="853465" y="261461"/>
                    <a:pt x="832317" y="237727"/>
                  </a:cubicBezTo>
                  <a:cubicBezTo>
                    <a:pt x="829168" y="234203"/>
                    <a:pt x="827899" y="229363"/>
                    <a:pt x="828839" y="224756"/>
                  </a:cubicBezTo>
                  <a:cubicBezTo>
                    <a:pt x="578342" y="229456"/>
                    <a:pt x="340112" y="267336"/>
                    <a:pt x="95161" y="294032"/>
                  </a:cubicBezTo>
                  <a:cubicBezTo>
                    <a:pt x="40362" y="298590"/>
                    <a:pt x="82707" y="365749"/>
                    <a:pt x="41396" y="378299"/>
                  </a:cubicBezTo>
                  <a:lnTo>
                    <a:pt x="39939" y="378299"/>
                  </a:lnTo>
                  <a:cubicBezTo>
                    <a:pt x="29318" y="378863"/>
                    <a:pt x="18931" y="374961"/>
                    <a:pt x="11318" y="367442"/>
                  </a:cubicBezTo>
                  <a:cubicBezTo>
                    <a:pt x="-20547" y="327305"/>
                    <a:pt x="20482" y="248490"/>
                    <a:pt x="65741" y="241160"/>
                  </a:cubicBezTo>
                  <a:cubicBezTo>
                    <a:pt x="320702" y="214746"/>
                    <a:pt x="578953" y="154825"/>
                    <a:pt x="835371" y="197826"/>
                  </a:cubicBezTo>
                  <a:cubicBezTo>
                    <a:pt x="847356" y="182600"/>
                    <a:pt x="864604" y="175174"/>
                    <a:pt x="888150" y="175174"/>
                  </a:cubicBezTo>
                  <a:cubicBezTo>
                    <a:pt x="909251" y="176208"/>
                    <a:pt x="930165" y="179733"/>
                    <a:pt x="950421" y="185655"/>
                  </a:cubicBezTo>
                  <a:cubicBezTo>
                    <a:pt x="961560" y="188428"/>
                    <a:pt x="971946" y="191060"/>
                    <a:pt x="980970" y="192422"/>
                  </a:cubicBezTo>
                  <a:cubicBezTo>
                    <a:pt x="992672" y="126813"/>
                    <a:pt x="1058327" y="91049"/>
                    <a:pt x="1116416" y="71732"/>
                  </a:cubicBezTo>
                  <a:cubicBezTo>
                    <a:pt x="1289132" y="14630"/>
                    <a:pt x="1573843" y="29951"/>
                    <a:pt x="1713754" y="89262"/>
                  </a:cubicBezTo>
                  <a:cubicBezTo>
                    <a:pt x="1845770" y="74082"/>
                    <a:pt x="1982674" y="63414"/>
                    <a:pt x="2115113" y="53074"/>
                  </a:cubicBezTo>
                  <a:lnTo>
                    <a:pt x="2115301" y="53074"/>
                  </a:lnTo>
                  <a:cubicBezTo>
                    <a:pt x="2168831" y="48892"/>
                    <a:pt x="2224241" y="44567"/>
                    <a:pt x="2277724" y="40103"/>
                  </a:cubicBezTo>
                  <a:cubicBezTo>
                    <a:pt x="2397427" y="1471"/>
                    <a:pt x="2529536" y="-15965"/>
                    <a:pt x="2652012" y="19799"/>
                  </a:cubicBezTo>
                  <a:cubicBezTo>
                    <a:pt x="2654221" y="19659"/>
                    <a:pt x="2656195" y="19611"/>
                    <a:pt x="2657887" y="19611"/>
                  </a:cubicBezTo>
                  <a:cubicBezTo>
                    <a:pt x="2669354" y="19611"/>
                    <a:pt x="2671140" y="22196"/>
                    <a:pt x="2674477" y="26849"/>
                  </a:cubicBezTo>
                  <a:cubicBezTo>
                    <a:pt x="2675135" y="27790"/>
                    <a:pt x="2675886" y="28824"/>
                    <a:pt x="2676732" y="29904"/>
                  </a:cubicBezTo>
                  <a:cubicBezTo>
                    <a:pt x="2728383" y="53169"/>
                    <a:pt x="2767296" y="101482"/>
                    <a:pt x="2780503" y="156422"/>
                  </a:cubicBezTo>
                  <a:cubicBezTo>
                    <a:pt x="2807855" y="144202"/>
                    <a:pt x="2837605" y="138280"/>
                    <a:pt x="2867589" y="139079"/>
                  </a:cubicBezTo>
                  <a:cubicBezTo>
                    <a:pt x="2885777" y="139221"/>
                    <a:pt x="2903965" y="140536"/>
                    <a:pt x="2921965" y="143028"/>
                  </a:cubicBezTo>
                  <a:cubicBezTo>
                    <a:pt x="3018780" y="189978"/>
                    <a:pt x="2806211" y="237023"/>
                    <a:pt x="2788210" y="191483"/>
                  </a:cubicBezTo>
                  <a:cubicBezTo>
                    <a:pt x="2811427" y="387980"/>
                    <a:pt x="2738440" y="659344"/>
                    <a:pt x="2547631" y="751414"/>
                  </a:cubicBezTo>
                  <a:cubicBezTo>
                    <a:pt x="2313301" y="866605"/>
                    <a:pt x="2072204" y="679553"/>
                    <a:pt x="2084517" y="423885"/>
                  </a:cubicBezTo>
                  <a:cubicBezTo>
                    <a:pt x="2076951" y="421959"/>
                    <a:pt x="2070653" y="416790"/>
                    <a:pt x="2067269" y="409739"/>
                  </a:cubicBezTo>
                  <a:cubicBezTo>
                    <a:pt x="2046214" y="361614"/>
                    <a:pt x="2072862" y="271989"/>
                    <a:pt x="2089264" y="220904"/>
                  </a:cubicBezTo>
                  <a:cubicBezTo>
                    <a:pt x="2007018" y="207650"/>
                    <a:pt x="1920825" y="199989"/>
                    <a:pt x="1840271" y="225885"/>
                  </a:cubicBezTo>
                  <a:cubicBezTo>
                    <a:pt x="1884543" y="375525"/>
                    <a:pt x="1714224" y="744082"/>
                    <a:pt x="1569096" y="815330"/>
                  </a:cubicBezTo>
                  <a:cubicBezTo>
                    <a:pt x="1518104" y="849639"/>
                    <a:pt x="1454986" y="859555"/>
                    <a:pt x="1394594" y="859790"/>
                  </a:cubicBezTo>
                  <a:lnTo>
                    <a:pt x="1394594" y="859790"/>
                  </a:lnTo>
                  <a:lnTo>
                    <a:pt x="1394594" y="859790"/>
                  </a:lnTo>
                  <a:close/>
                  <a:moveTo>
                    <a:pt x="1334579" y="103267"/>
                  </a:moveTo>
                  <a:cubicBezTo>
                    <a:pt x="1243592" y="103267"/>
                    <a:pt x="1149362" y="110317"/>
                    <a:pt x="1076563" y="161356"/>
                  </a:cubicBezTo>
                  <a:cubicBezTo>
                    <a:pt x="1058938" y="180908"/>
                    <a:pt x="1045450" y="214699"/>
                    <a:pt x="1037461" y="259112"/>
                  </a:cubicBezTo>
                  <a:cubicBezTo>
                    <a:pt x="1013445" y="389578"/>
                    <a:pt x="1042912" y="590540"/>
                    <a:pt x="1103586" y="678614"/>
                  </a:cubicBezTo>
                  <a:cubicBezTo>
                    <a:pt x="1114912" y="696943"/>
                    <a:pt x="1149502" y="727444"/>
                    <a:pt x="1201341" y="754281"/>
                  </a:cubicBezTo>
                  <a:cubicBezTo>
                    <a:pt x="1418704" y="859132"/>
                    <a:pt x="1642459" y="806307"/>
                    <a:pt x="1757932" y="418058"/>
                  </a:cubicBezTo>
                  <a:cubicBezTo>
                    <a:pt x="1858036" y="169299"/>
                    <a:pt x="1671786" y="105806"/>
                    <a:pt x="1458840" y="104208"/>
                  </a:cubicBezTo>
                  <a:cubicBezTo>
                    <a:pt x="1417858" y="104772"/>
                    <a:pt x="1376312" y="103267"/>
                    <a:pt x="1334579" y="103267"/>
                  </a:cubicBezTo>
                  <a:lnTo>
                    <a:pt x="1334579" y="103267"/>
                  </a:lnTo>
                  <a:close/>
                  <a:moveTo>
                    <a:pt x="2519291" y="70981"/>
                  </a:moveTo>
                  <a:cubicBezTo>
                    <a:pt x="2291165" y="66985"/>
                    <a:pt x="2124230" y="146553"/>
                    <a:pt x="2126956" y="384174"/>
                  </a:cubicBezTo>
                  <a:cubicBezTo>
                    <a:pt x="2128178" y="393009"/>
                    <a:pt x="2126533" y="402032"/>
                    <a:pt x="2122303" y="409881"/>
                  </a:cubicBezTo>
                  <a:cubicBezTo>
                    <a:pt x="2118543" y="415944"/>
                    <a:pt x="2112904" y="420690"/>
                    <a:pt x="2106277" y="423369"/>
                  </a:cubicBezTo>
                  <a:cubicBezTo>
                    <a:pt x="2165306" y="741403"/>
                    <a:pt x="2420737" y="816459"/>
                    <a:pt x="2595803" y="640546"/>
                  </a:cubicBezTo>
                  <a:cubicBezTo>
                    <a:pt x="2658639" y="575030"/>
                    <a:pt x="2700560" y="481693"/>
                    <a:pt x="2716962" y="370591"/>
                  </a:cubicBezTo>
                  <a:cubicBezTo>
                    <a:pt x="2744127" y="221420"/>
                    <a:pt x="2733693" y="64823"/>
                    <a:pt x="2544623" y="71169"/>
                  </a:cubicBezTo>
                  <a:cubicBezTo>
                    <a:pt x="2535599" y="71027"/>
                    <a:pt x="2527280" y="70981"/>
                    <a:pt x="2519291" y="70981"/>
                  </a:cubicBezTo>
                  <a:lnTo>
                    <a:pt x="2519291" y="70981"/>
                  </a:lnTo>
                  <a:close/>
                  <a:moveTo>
                    <a:pt x="1739979" y="103878"/>
                  </a:moveTo>
                  <a:lnTo>
                    <a:pt x="1739979" y="103878"/>
                  </a:lnTo>
                  <a:cubicBezTo>
                    <a:pt x="1761457" y="116850"/>
                    <a:pt x="1780820" y="133111"/>
                    <a:pt x="1797363" y="151957"/>
                  </a:cubicBezTo>
                  <a:cubicBezTo>
                    <a:pt x="1813812" y="169957"/>
                    <a:pt x="1826924" y="190777"/>
                    <a:pt x="1835947" y="213430"/>
                  </a:cubicBezTo>
                  <a:cubicBezTo>
                    <a:pt x="1884026" y="181566"/>
                    <a:pt x="1943384" y="174939"/>
                    <a:pt x="1999781" y="174939"/>
                  </a:cubicBezTo>
                  <a:cubicBezTo>
                    <a:pt x="2032773" y="176726"/>
                    <a:pt x="2074319" y="172449"/>
                    <a:pt x="2104961" y="186830"/>
                  </a:cubicBezTo>
                  <a:cubicBezTo>
                    <a:pt x="2126439" y="145049"/>
                    <a:pt x="2158256" y="108578"/>
                    <a:pt x="2196982" y="81977"/>
                  </a:cubicBezTo>
                  <a:cubicBezTo>
                    <a:pt x="2175927" y="83575"/>
                    <a:pt x="2154402" y="85267"/>
                    <a:pt x="2133583" y="86912"/>
                  </a:cubicBezTo>
                  <a:lnTo>
                    <a:pt x="2133489" y="86912"/>
                  </a:lnTo>
                  <a:cubicBezTo>
                    <a:pt x="2003870" y="97064"/>
                    <a:pt x="1870115" y="107639"/>
                    <a:pt x="1739979" y="103878"/>
                  </a:cubicBezTo>
                  <a:close/>
                </a:path>
              </a:pathLst>
            </a:custGeom>
            <a:solidFill>
              <a:srgbClr val="000000"/>
            </a:solidFill>
            <a:ln w="46995" cap="flat">
              <a:noFill/>
              <a:prstDash val="solid"/>
              <a:miter/>
            </a:ln>
          </p:spPr>
          <p:txBody>
            <a:bodyPr rtlCol="0" anchor="ctr"/>
            <a:lstStyle/>
            <a:p>
              <a:endParaRPr lang="en-US"/>
            </a:p>
          </p:txBody>
        </p:sp>
      </p:grpSp>
    </p:spTree>
    <p:extLst>
      <p:ext uri="{BB962C8B-B14F-4D97-AF65-F5344CB8AC3E}">
        <p14:creationId xmlns:p14="http://schemas.microsoft.com/office/powerpoint/2010/main" val="16130109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0814B6A3-5F3E-4909-8ED5-87FE82492264}"/>
              </a:ext>
            </a:extLst>
          </p:cNvPr>
          <p:cNvSpPr>
            <a:spLocks noGrp="1"/>
          </p:cNvSpPr>
          <p:nvPr>
            <p:ph type="ctrTitle"/>
          </p:nvPr>
        </p:nvSpPr>
        <p:spPr/>
        <p:txBody>
          <a:bodyPr vert="horz" lIns="109728" tIns="109728" rIns="109728" bIns="91440" rtlCol="0" anchor="ctr">
            <a:normAutofit/>
          </a:bodyPr>
          <a:lstStyle/>
          <a:p>
            <a:r>
              <a:rPr lang="en-US" dirty="0"/>
              <a:t>THE S.W.O.T. </a:t>
            </a:r>
          </a:p>
        </p:txBody>
      </p:sp>
      <p:pic>
        <p:nvPicPr>
          <p:cNvPr id="41" name="Picture Placeholder 40" descr="A large room with glass walls&#10;">
            <a:extLst>
              <a:ext uri="{FF2B5EF4-FFF2-40B4-BE49-F238E27FC236}">
                <a16:creationId xmlns:a16="http://schemas.microsoft.com/office/drawing/2014/main" id="{9FB4A3D7-302B-4FAB-B9BD-5F75A796AC7C}"/>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l="7980" r="7980"/>
          <a:stretch/>
        </p:blipFill>
        <p:spPr/>
      </p:pic>
    </p:spTree>
    <p:extLst>
      <p:ext uri="{BB962C8B-B14F-4D97-AF65-F5344CB8AC3E}">
        <p14:creationId xmlns:p14="http://schemas.microsoft.com/office/powerpoint/2010/main" val="12631739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D7EEA51D-91FC-2A81-B9F1-398C0F668ACB}"/>
              </a:ext>
            </a:extLst>
          </p:cNvPr>
          <p:cNvSpPr>
            <a:spLocks noGrp="1"/>
          </p:cNvSpPr>
          <p:nvPr>
            <p:ph sz="quarter" idx="14"/>
          </p:nvPr>
        </p:nvSpPr>
        <p:spPr>
          <a:xfrm>
            <a:off x="624436" y="1278094"/>
            <a:ext cx="6622819" cy="2852639"/>
          </a:xfrm>
        </p:spPr>
        <p:txBody>
          <a:bodyPr>
            <a:noAutofit/>
          </a:bodyPr>
          <a:lstStyle/>
          <a:p>
            <a:r>
              <a:rPr lang="en-US" sz="2400" dirty="0">
                <a:latin typeface="Tahoma" panose="020B0604030504040204" pitchFamily="34" charset="0"/>
                <a:ea typeface="Tahoma" panose="020B0604030504040204" pitchFamily="34" charset="0"/>
                <a:cs typeface="Tahoma" panose="020B0604030504040204" pitchFamily="34" charset="0"/>
              </a:rPr>
              <a:t>The Dealer Principal, General Manager, Finance Managers, Sales Managers, and our representative from Zurich were all asked to list the Strengths, Weaknesses, Opportunities, and Threats of Mtn. View CDJR’s Finance Department as they see them. The varying perspectives offer valuable insight into where we have been, where we are, and where we are going.</a:t>
            </a:r>
          </a:p>
        </p:txBody>
      </p:sp>
      <p:sp>
        <p:nvSpPr>
          <p:cNvPr id="10" name="TextBox 9">
            <a:extLst>
              <a:ext uri="{FF2B5EF4-FFF2-40B4-BE49-F238E27FC236}">
                <a16:creationId xmlns:a16="http://schemas.microsoft.com/office/drawing/2014/main" id="{5AC5D003-5E64-594B-F1CC-A7559409664C}"/>
              </a:ext>
            </a:extLst>
          </p:cNvPr>
          <p:cNvSpPr txBox="1"/>
          <p:nvPr/>
        </p:nvSpPr>
        <p:spPr>
          <a:xfrm>
            <a:off x="624436" y="126748"/>
            <a:ext cx="4010685" cy="707886"/>
          </a:xfrm>
          <a:prstGeom prst="rect">
            <a:avLst/>
          </a:prstGeom>
          <a:noFill/>
        </p:spPr>
        <p:txBody>
          <a:bodyPr wrap="square" rtlCol="0">
            <a:spAutoFit/>
          </a:bodyPr>
          <a:lstStyle/>
          <a:p>
            <a:r>
              <a:rPr lang="en-US" sz="4000" b="1" dirty="0">
                <a:latin typeface="Tahoma" panose="020B0604030504040204" pitchFamily="34" charset="0"/>
                <a:ea typeface="Tahoma" panose="020B0604030504040204" pitchFamily="34" charset="0"/>
                <a:cs typeface="Tahoma" panose="020B0604030504040204" pitchFamily="34" charset="0"/>
              </a:rPr>
              <a:t>S.W.O.T.</a:t>
            </a:r>
          </a:p>
        </p:txBody>
      </p:sp>
      <p:pic>
        <p:nvPicPr>
          <p:cNvPr id="12" name="Graphic 11" descr="Man in tuxedo">
            <a:extLst>
              <a:ext uri="{FF2B5EF4-FFF2-40B4-BE49-F238E27FC236}">
                <a16:creationId xmlns:a16="http://schemas.microsoft.com/office/drawing/2014/main" id="{8EF86B93-1335-ABBA-ADFB-54D509935AD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156794" y="2012133"/>
            <a:ext cx="1393442" cy="3981262"/>
          </a:xfrm>
          <a:prstGeom prst="rect">
            <a:avLst/>
          </a:prstGeom>
        </p:spPr>
      </p:pic>
      <p:pic>
        <p:nvPicPr>
          <p:cNvPr id="14" name="Graphic 13" descr="Girl wearing necklace">
            <a:extLst>
              <a:ext uri="{FF2B5EF4-FFF2-40B4-BE49-F238E27FC236}">
                <a16:creationId xmlns:a16="http://schemas.microsoft.com/office/drawing/2014/main" id="{F62C67CB-98A1-95B3-B568-8BDC3A3DA7F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053674" y="2187896"/>
            <a:ext cx="1138326" cy="3805499"/>
          </a:xfrm>
          <a:prstGeom prst="rect">
            <a:avLst/>
          </a:prstGeom>
        </p:spPr>
      </p:pic>
      <p:pic>
        <p:nvPicPr>
          <p:cNvPr id="16" name="Graphic 15" descr="Man holding sign">
            <a:extLst>
              <a:ext uri="{FF2B5EF4-FFF2-40B4-BE49-F238E27FC236}">
                <a16:creationId xmlns:a16="http://schemas.microsoft.com/office/drawing/2014/main" id="{8E020C1A-D937-EDAF-B94C-8EF58167979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197994" y="1289350"/>
            <a:ext cx="2152650" cy="4495800"/>
          </a:xfrm>
          <a:prstGeom prst="rect">
            <a:avLst/>
          </a:prstGeom>
        </p:spPr>
      </p:pic>
      <p:sp>
        <p:nvSpPr>
          <p:cNvPr id="17" name="TextBox 16">
            <a:extLst>
              <a:ext uri="{FF2B5EF4-FFF2-40B4-BE49-F238E27FC236}">
                <a16:creationId xmlns:a16="http://schemas.microsoft.com/office/drawing/2014/main" id="{D9726A78-4984-43BB-C1B0-4C0903861D3C}"/>
              </a:ext>
            </a:extLst>
          </p:cNvPr>
          <p:cNvSpPr txBox="1"/>
          <p:nvPr/>
        </p:nvSpPr>
        <p:spPr>
          <a:xfrm>
            <a:off x="9641628" y="2598003"/>
            <a:ext cx="1265382" cy="830997"/>
          </a:xfrm>
          <a:prstGeom prst="rect">
            <a:avLst/>
          </a:prstGeom>
          <a:noFill/>
        </p:spPr>
        <p:txBody>
          <a:bodyPr wrap="square" rtlCol="0">
            <a:spAutoFit/>
          </a:bodyPr>
          <a:lstStyle/>
          <a:p>
            <a:pPr algn="ctr"/>
            <a:r>
              <a:rPr lang="en-US" sz="800" dirty="0"/>
              <a:t>In what areas are we total rockstars? Where are we failing ourselves, our customers, and our dealership?</a:t>
            </a:r>
          </a:p>
        </p:txBody>
      </p:sp>
    </p:spTree>
    <p:extLst>
      <p:ext uri="{BB962C8B-B14F-4D97-AF65-F5344CB8AC3E}">
        <p14:creationId xmlns:p14="http://schemas.microsoft.com/office/powerpoint/2010/main" val="11701088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D30E0F-10C6-298A-C347-E831FFF4ECB8}"/>
              </a:ext>
            </a:extLst>
          </p:cNvPr>
          <p:cNvSpPr>
            <a:spLocks noGrp="1"/>
          </p:cNvSpPr>
          <p:nvPr>
            <p:ph type="title"/>
          </p:nvPr>
        </p:nvSpPr>
        <p:spPr/>
        <p:txBody>
          <a:bodyPr/>
          <a:lstStyle/>
          <a:p>
            <a:r>
              <a:rPr lang="en-US" sz="4000" dirty="0"/>
              <a:t>STRENGTHS</a:t>
            </a:r>
          </a:p>
        </p:txBody>
      </p:sp>
      <p:sp>
        <p:nvSpPr>
          <p:cNvPr id="10" name="Flowchart: Terminator 9">
            <a:extLst>
              <a:ext uri="{FF2B5EF4-FFF2-40B4-BE49-F238E27FC236}">
                <a16:creationId xmlns:a16="http://schemas.microsoft.com/office/drawing/2014/main" id="{23E95594-0A89-D94C-192C-1C5512E88E84}"/>
              </a:ext>
            </a:extLst>
          </p:cNvPr>
          <p:cNvSpPr/>
          <p:nvPr/>
        </p:nvSpPr>
        <p:spPr>
          <a:xfrm>
            <a:off x="1101263" y="155321"/>
            <a:ext cx="2685646" cy="655782"/>
          </a:xfrm>
          <a:prstGeom prst="flowChartTermina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3A640EA2-DD0B-0C49-6BFA-A965F7380022}"/>
              </a:ext>
            </a:extLst>
          </p:cNvPr>
          <p:cNvSpPr txBox="1"/>
          <p:nvPr/>
        </p:nvSpPr>
        <p:spPr>
          <a:xfrm>
            <a:off x="1377286" y="336747"/>
            <a:ext cx="2133600" cy="369332"/>
          </a:xfrm>
          <a:prstGeom prst="rect">
            <a:avLst/>
          </a:prstGeom>
          <a:noFill/>
        </p:spPr>
        <p:txBody>
          <a:bodyPr wrap="square" rtlCol="0">
            <a:spAutoFit/>
          </a:bodyPr>
          <a:lstStyle/>
          <a:p>
            <a:r>
              <a:rPr lang="en-US" dirty="0">
                <a:solidFill>
                  <a:schemeClr val="bg1"/>
                </a:solidFill>
              </a:rPr>
              <a:t>Experienced Staff</a:t>
            </a:r>
          </a:p>
        </p:txBody>
      </p:sp>
      <p:sp>
        <p:nvSpPr>
          <p:cNvPr id="12" name="Rectangle: Diagonal Corners Rounded 11">
            <a:extLst>
              <a:ext uri="{FF2B5EF4-FFF2-40B4-BE49-F238E27FC236}">
                <a16:creationId xmlns:a16="http://schemas.microsoft.com/office/drawing/2014/main" id="{39F07B51-50D9-00B3-E7B1-7E22F2099741}"/>
              </a:ext>
            </a:extLst>
          </p:cNvPr>
          <p:cNvSpPr/>
          <p:nvPr/>
        </p:nvSpPr>
        <p:spPr>
          <a:xfrm>
            <a:off x="3796145" y="155321"/>
            <a:ext cx="7934035" cy="1016000"/>
          </a:xfrm>
          <a:prstGeom prst="round2DiagRect">
            <a:avLst/>
          </a:prstGeom>
          <a:solidFill>
            <a:srgbClr val="627DE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200" dirty="0">
                <a:latin typeface="Tahoma" panose="020B0604030504040204" pitchFamily="34" charset="0"/>
                <a:ea typeface="Tahoma" panose="020B0604030504040204" pitchFamily="34" charset="0"/>
                <a:cs typeface="Tahoma" panose="020B0604030504040204" pitchFamily="34" charset="0"/>
              </a:rPr>
              <a:t>Our Finance Managers are knowledgeable and well-trained. They understand the complexities of automotive financing, including dealing with a highly diverse population of customers, coworkers, and lenders. This has allowed our team to form strong relationships with our partnering lenders. Our managers exhibit consistency of effort. Paul, our Finance Director, is unfailingly a top performer for our auto group who is willing to participate in both his personal development and the growth of others.</a:t>
            </a:r>
          </a:p>
        </p:txBody>
      </p:sp>
      <p:sp>
        <p:nvSpPr>
          <p:cNvPr id="13" name="Flowchart: Terminator 12">
            <a:extLst>
              <a:ext uri="{FF2B5EF4-FFF2-40B4-BE49-F238E27FC236}">
                <a16:creationId xmlns:a16="http://schemas.microsoft.com/office/drawing/2014/main" id="{CD065C00-2238-8858-19E6-B93E55153695}"/>
              </a:ext>
            </a:extLst>
          </p:cNvPr>
          <p:cNvSpPr/>
          <p:nvPr/>
        </p:nvSpPr>
        <p:spPr>
          <a:xfrm>
            <a:off x="1110499" y="1352747"/>
            <a:ext cx="2685646" cy="655782"/>
          </a:xfrm>
          <a:prstGeom prst="flowChartTermina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Streamlined Processes</a:t>
            </a:r>
          </a:p>
        </p:txBody>
      </p:sp>
      <p:sp>
        <p:nvSpPr>
          <p:cNvPr id="14" name="Rectangle: Diagonal Corners Rounded 13">
            <a:extLst>
              <a:ext uri="{FF2B5EF4-FFF2-40B4-BE49-F238E27FC236}">
                <a16:creationId xmlns:a16="http://schemas.microsoft.com/office/drawing/2014/main" id="{4D385286-0A4D-D94A-5DB5-41ABFD0DB7CA}"/>
              </a:ext>
            </a:extLst>
          </p:cNvPr>
          <p:cNvSpPr/>
          <p:nvPr/>
        </p:nvSpPr>
        <p:spPr>
          <a:xfrm>
            <a:off x="3786907" y="1312042"/>
            <a:ext cx="7934035" cy="1016000"/>
          </a:xfrm>
          <a:prstGeom prst="round2DiagRect">
            <a:avLst/>
          </a:prstGeom>
          <a:solidFill>
            <a:srgbClr val="627DE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200" dirty="0">
                <a:latin typeface="Tahoma" panose="020B0604030504040204" pitchFamily="34" charset="0"/>
                <a:ea typeface="Tahoma" panose="020B0604030504040204" pitchFamily="34" charset="0"/>
                <a:cs typeface="Tahoma" panose="020B0604030504040204" pitchFamily="34" charset="0"/>
              </a:rPr>
              <a:t>One of the primary focuses of our dealership is to enhance customer satisfaction by reducing wait times. Through the implementation of streamlined processes for credit approval and paperwork we have maintained relatively high CSI and strong penetration rates.</a:t>
            </a:r>
          </a:p>
        </p:txBody>
      </p:sp>
      <p:pic>
        <p:nvPicPr>
          <p:cNvPr id="16" name="Picture 15" descr="Child riding on adult's shoulders">
            <a:extLst>
              <a:ext uri="{FF2B5EF4-FFF2-40B4-BE49-F238E27FC236}">
                <a16:creationId xmlns:a16="http://schemas.microsoft.com/office/drawing/2014/main" id="{3C32C66E-A11C-C858-3AFC-1B3BBDAB76C8}"/>
              </a:ext>
            </a:extLst>
          </p:cNvPr>
          <p:cNvPicPr>
            <a:picLocks noChangeAspect="1"/>
          </p:cNvPicPr>
          <p:nvPr/>
        </p:nvPicPr>
        <p:blipFill>
          <a:blip r:embed="rId3"/>
          <a:stretch>
            <a:fillRect/>
          </a:stretch>
        </p:blipFill>
        <p:spPr>
          <a:xfrm>
            <a:off x="6096000" y="4737335"/>
            <a:ext cx="1976582" cy="1319278"/>
          </a:xfrm>
          <a:prstGeom prst="rect">
            <a:avLst/>
          </a:prstGeom>
        </p:spPr>
      </p:pic>
      <p:sp>
        <p:nvSpPr>
          <p:cNvPr id="19" name="Flowchart: Terminator 18">
            <a:extLst>
              <a:ext uri="{FF2B5EF4-FFF2-40B4-BE49-F238E27FC236}">
                <a16:creationId xmlns:a16="http://schemas.microsoft.com/office/drawing/2014/main" id="{9EEBA736-BCC4-04AC-B475-06DCF2675E2E}"/>
              </a:ext>
            </a:extLst>
          </p:cNvPr>
          <p:cNvSpPr/>
          <p:nvPr/>
        </p:nvSpPr>
        <p:spPr>
          <a:xfrm>
            <a:off x="1110499" y="2468320"/>
            <a:ext cx="2685646" cy="655782"/>
          </a:xfrm>
          <a:prstGeom prst="flowChartTermina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Product Variety</a:t>
            </a:r>
          </a:p>
        </p:txBody>
      </p:sp>
      <p:sp>
        <p:nvSpPr>
          <p:cNvPr id="20" name="Rectangle: Diagonal Corners Rounded 19">
            <a:extLst>
              <a:ext uri="{FF2B5EF4-FFF2-40B4-BE49-F238E27FC236}">
                <a16:creationId xmlns:a16="http://schemas.microsoft.com/office/drawing/2014/main" id="{86D9445A-EB9F-746C-E5BF-05E7C0413F58}"/>
              </a:ext>
            </a:extLst>
          </p:cNvPr>
          <p:cNvSpPr/>
          <p:nvPr/>
        </p:nvSpPr>
        <p:spPr>
          <a:xfrm>
            <a:off x="3786906" y="2464459"/>
            <a:ext cx="7934035" cy="1016000"/>
          </a:xfrm>
          <a:prstGeom prst="round2DiagRect">
            <a:avLst/>
          </a:prstGeom>
          <a:solidFill>
            <a:srgbClr val="627DE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200" dirty="0">
                <a:latin typeface="Tahoma" panose="020B0604030504040204" pitchFamily="34" charset="0"/>
                <a:ea typeface="Tahoma" panose="020B0604030504040204" pitchFamily="34" charset="0"/>
                <a:cs typeface="Tahoma" panose="020B0604030504040204" pitchFamily="34" charset="0"/>
              </a:rPr>
              <a:t>Mtn. View offers a variety of Extended Service Plans and other ancillary products from which customers can chose. Our robust selection of insurance products and extended warranties provide comprehensive options tailored to the customers’ needs. </a:t>
            </a:r>
          </a:p>
        </p:txBody>
      </p:sp>
      <p:sp>
        <p:nvSpPr>
          <p:cNvPr id="21" name="Flowchart: Terminator 20">
            <a:extLst>
              <a:ext uri="{FF2B5EF4-FFF2-40B4-BE49-F238E27FC236}">
                <a16:creationId xmlns:a16="http://schemas.microsoft.com/office/drawing/2014/main" id="{6276570B-242E-A099-37F8-E7DD54F5E7EC}"/>
              </a:ext>
            </a:extLst>
          </p:cNvPr>
          <p:cNvSpPr/>
          <p:nvPr/>
        </p:nvSpPr>
        <p:spPr>
          <a:xfrm>
            <a:off x="1110499" y="3583893"/>
            <a:ext cx="2685646" cy="655782"/>
          </a:xfrm>
          <a:prstGeom prst="flowChartTermina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VSC &amp; Gap Penetration</a:t>
            </a:r>
          </a:p>
        </p:txBody>
      </p:sp>
      <p:sp>
        <p:nvSpPr>
          <p:cNvPr id="22" name="Rectangle: Diagonal Corners Rounded 21">
            <a:extLst>
              <a:ext uri="{FF2B5EF4-FFF2-40B4-BE49-F238E27FC236}">
                <a16:creationId xmlns:a16="http://schemas.microsoft.com/office/drawing/2014/main" id="{6DF51CEE-34AC-014C-C2C0-785DBB4EEBAF}"/>
              </a:ext>
            </a:extLst>
          </p:cNvPr>
          <p:cNvSpPr/>
          <p:nvPr/>
        </p:nvSpPr>
        <p:spPr>
          <a:xfrm>
            <a:off x="3786905" y="3600897"/>
            <a:ext cx="7934035" cy="1016000"/>
          </a:xfrm>
          <a:prstGeom prst="round2DiagRect">
            <a:avLst/>
          </a:prstGeom>
          <a:solidFill>
            <a:srgbClr val="627DE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200" dirty="0">
                <a:latin typeface="Tahoma" panose="020B0604030504040204" pitchFamily="34" charset="0"/>
                <a:ea typeface="Tahoma" panose="020B0604030504040204" pitchFamily="34" charset="0"/>
                <a:cs typeface="Tahoma" panose="020B0604030504040204" pitchFamily="34" charset="0"/>
              </a:rPr>
              <a:t>Our CDJR store consistently boasts above average VSC and Gap penetration.</a:t>
            </a:r>
          </a:p>
        </p:txBody>
      </p:sp>
    </p:spTree>
    <p:extLst>
      <p:ext uri="{BB962C8B-B14F-4D97-AF65-F5344CB8AC3E}">
        <p14:creationId xmlns:p14="http://schemas.microsoft.com/office/powerpoint/2010/main" val="12307002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D30E0F-10C6-298A-C347-E831FFF4ECB8}"/>
              </a:ext>
            </a:extLst>
          </p:cNvPr>
          <p:cNvSpPr>
            <a:spLocks noGrp="1"/>
          </p:cNvSpPr>
          <p:nvPr>
            <p:ph type="title"/>
          </p:nvPr>
        </p:nvSpPr>
        <p:spPr/>
        <p:txBody>
          <a:bodyPr/>
          <a:lstStyle/>
          <a:p>
            <a:r>
              <a:rPr lang="en-US" sz="4000" dirty="0"/>
              <a:t>WEAKNESSES</a:t>
            </a:r>
          </a:p>
        </p:txBody>
      </p:sp>
      <p:sp>
        <p:nvSpPr>
          <p:cNvPr id="10" name="Flowchart: Terminator 9">
            <a:extLst>
              <a:ext uri="{FF2B5EF4-FFF2-40B4-BE49-F238E27FC236}">
                <a16:creationId xmlns:a16="http://schemas.microsoft.com/office/drawing/2014/main" id="{23E95594-0A89-D94C-192C-1C5512E88E84}"/>
              </a:ext>
            </a:extLst>
          </p:cNvPr>
          <p:cNvSpPr/>
          <p:nvPr/>
        </p:nvSpPr>
        <p:spPr>
          <a:xfrm>
            <a:off x="1101263" y="155321"/>
            <a:ext cx="2685646" cy="655782"/>
          </a:xfrm>
          <a:prstGeom prst="flowChartTermina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3A640EA2-DD0B-0C49-6BFA-A965F7380022}"/>
              </a:ext>
            </a:extLst>
          </p:cNvPr>
          <p:cNvSpPr txBox="1"/>
          <p:nvPr/>
        </p:nvSpPr>
        <p:spPr>
          <a:xfrm>
            <a:off x="1377286" y="336747"/>
            <a:ext cx="2133600" cy="369332"/>
          </a:xfrm>
          <a:prstGeom prst="rect">
            <a:avLst/>
          </a:prstGeom>
          <a:noFill/>
        </p:spPr>
        <p:txBody>
          <a:bodyPr wrap="square" rtlCol="0">
            <a:spAutoFit/>
          </a:bodyPr>
          <a:lstStyle/>
          <a:p>
            <a:r>
              <a:rPr lang="en-US" dirty="0">
                <a:solidFill>
                  <a:schemeClr val="bg1"/>
                </a:solidFill>
              </a:rPr>
              <a:t>Product Offerings</a:t>
            </a:r>
          </a:p>
        </p:txBody>
      </p:sp>
      <p:sp>
        <p:nvSpPr>
          <p:cNvPr id="12" name="Rectangle: Diagonal Corners Rounded 11">
            <a:extLst>
              <a:ext uri="{FF2B5EF4-FFF2-40B4-BE49-F238E27FC236}">
                <a16:creationId xmlns:a16="http://schemas.microsoft.com/office/drawing/2014/main" id="{39F07B51-50D9-00B3-E7B1-7E22F2099741}"/>
              </a:ext>
            </a:extLst>
          </p:cNvPr>
          <p:cNvSpPr/>
          <p:nvPr/>
        </p:nvSpPr>
        <p:spPr>
          <a:xfrm>
            <a:off x="3796145" y="155321"/>
            <a:ext cx="7934035" cy="1016000"/>
          </a:xfrm>
          <a:prstGeom prst="round2DiagRect">
            <a:avLst/>
          </a:prstGeom>
          <a:solidFill>
            <a:srgbClr val="627DE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200" dirty="0">
                <a:latin typeface="Tahoma" panose="020B0604030504040204" pitchFamily="34" charset="0"/>
                <a:ea typeface="Tahoma" panose="020B0604030504040204" pitchFamily="34" charset="0"/>
                <a:cs typeface="Tahoma" panose="020B0604030504040204" pitchFamily="34" charset="0"/>
              </a:rPr>
              <a:t>We have many products available to sell through Zurich. While our CDJR store does very well with VSC and Gap sales, we fall short on other products such as Zurich Shield, Dent &amp; Ding, Tire &amp; Wheel, and Maintenance plans. Our F&amp;I Department seems to place more focus on holding rate than selling products. In doing so, the money they earn is more likely to be subjected to chargebacks than some of the others. </a:t>
            </a:r>
          </a:p>
        </p:txBody>
      </p:sp>
      <p:sp>
        <p:nvSpPr>
          <p:cNvPr id="13" name="Flowchart: Terminator 12">
            <a:extLst>
              <a:ext uri="{FF2B5EF4-FFF2-40B4-BE49-F238E27FC236}">
                <a16:creationId xmlns:a16="http://schemas.microsoft.com/office/drawing/2014/main" id="{CD065C00-2238-8858-19E6-B93E55153695}"/>
              </a:ext>
            </a:extLst>
          </p:cNvPr>
          <p:cNvSpPr/>
          <p:nvPr/>
        </p:nvSpPr>
        <p:spPr>
          <a:xfrm>
            <a:off x="1110499" y="1352747"/>
            <a:ext cx="2685646" cy="655782"/>
          </a:xfrm>
          <a:prstGeom prst="flowChartTermina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E-Contracting</a:t>
            </a:r>
          </a:p>
        </p:txBody>
      </p:sp>
      <p:sp>
        <p:nvSpPr>
          <p:cNvPr id="14" name="Rectangle: Diagonal Corners Rounded 13">
            <a:extLst>
              <a:ext uri="{FF2B5EF4-FFF2-40B4-BE49-F238E27FC236}">
                <a16:creationId xmlns:a16="http://schemas.microsoft.com/office/drawing/2014/main" id="{4D385286-0A4D-D94A-5DB5-41ABFD0DB7CA}"/>
              </a:ext>
            </a:extLst>
          </p:cNvPr>
          <p:cNvSpPr/>
          <p:nvPr/>
        </p:nvSpPr>
        <p:spPr>
          <a:xfrm>
            <a:off x="3786907" y="1312042"/>
            <a:ext cx="7934035" cy="1016000"/>
          </a:xfrm>
          <a:prstGeom prst="round2DiagRect">
            <a:avLst/>
          </a:prstGeom>
          <a:solidFill>
            <a:srgbClr val="627DE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200" dirty="0">
                <a:latin typeface="Tahoma" panose="020B0604030504040204" pitchFamily="34" charset="0"/>
                <a:ea typeface="Tahoma" panose="020B0604030504040204" pitchFamily="34" charset="0"/>
                <a:cs typeface="Tahoma" panose="020B0604030504040204" pitchFamily="34" charset="0"/>
              </a:rPr>
              <a:t>There are varying opinions on why this store has struggled with e-contracting. Unfamiliarity often breeds reluctance, and that seems to be the case with our CDJR F&amp;I team. While some of our locations have experienced great success with e-contracting, CDJR has not. </a:t>
            </a:r>
          </a:p>
        </p:txBody>
      </p:sp>
      <p:sp>
        <p:nvSpPr>
          <p:cNvPr id="19" name="Flowchart: Terminator 18">
            <a:extLst>
              <a:ext uri="{FF2B5EF4-FFF2-40B4-BE49-F238E27FC236}">
                <a16:creationId xmlns:a16="http://schemas.microsoft.com/office/drawing/2014/main" id="{9EEBA736-BCC4-04AC-B475-06DCF2675E2E}"/>
              </a:ext>
            </a:extLst>
          </p:cNvPr>
          <p:cNvSpPr/>
          <p:nvPr/>
        </p:nvSpPr>
        <p:spPr>
          <a:xfrm>
            <a:off x="1110499" y="2468320"/>
            <a:ext cx="2685646" cy="655782"/>
          </a:xfrm>
          <a:prstGeom prst="flowChartTermina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Training</a:t>
            </a:r>
          </a:p>
        </p:txBody>
      </p:sp>
      <p:sp>
        <p:nvSpPr>
          <p:cNvPr id="20" name="Rectangle: Diagonal Corners Rounded 19">
            <a:extLst>
              <a:ext uri="{FF2B5EF4-FFF2-40B4-BE49-F238E27FC236}">
                <a16:creationId xmlns:a16="http://schemas.microsoft.com/office/drawing/2014/main" id="{86D9445A-EB9F-746C-E5BF-05E7C0413F58}"/>
              </a:ext>
            </a:extLst>
          </p:cNvPr>
          <p:cNvSpPr/>
          <p:nvPr/>
        </p:nvSpPr>
        <p:spPr>
          <a:xfrm>
            <a:off x="3786906" y="2464459"/>
            <a:ext cx="7934035" cy="1016000"/>
          </a:xfrm>
          <a:prstGeom prst="round2DiagRect">
            <a:avLst/>
          </a:prstGeom>
          <a:solidFill>
            <a:srgbClr val="627DE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200" dirty="0">
                <a:latin typeface="Tahoma" panose="020B0604030504040204" pitchFamily="34" charset="0"/>
                <a:ea typeface="Tahoma" panose="020B0604030504040204" pitchFamily="34" charset="0"/>
                <a:cs typeface="Tahoma" panose="020B0604030504040204" pitchFamily="34" charset="0"/>
              </a:rPr>
              <a:t>Every organization should prioritize personnel training, and this is especially important when products are continually changing. Not only are vehicles evolving from gas/diesel-powered engines to hybrids and EVs, financial products and compliance requirements are ever-morphing pieces of this multifaceted industry.</a:t>
            </a:r>
          </a:p>
        </p:txBody>
      </p:sp>
      <p:sp>
        <p:nvSpPr>
          <p:cNvPr id="21" name="Flowchart: Terminator 20">
            <a:extLst>
              <a:ext uri="{FF2B5EF4-FFF2-40B4-BE49-F238E27FC236}">
                <a16:creationId xmlns:a16="http://schemas.microsoft.com/office/drawing/2014/main" id="{6276570B-242E-A099-37F8-E7DD54F5E7EC}"/>
              </a:ext>
            </a:extLst>
          </p:cNvPr>
          <p:cNvSpPr/>
          <p:nvPr/>
        </p:nvSpPr>
        <p:spPr>
          <a:xfrm>
            <a:off x="1110499" y="3583893"/>
            <a:ext cx="2685646" cy="655782"/>
          </a:xfrm>
          <a:prstGeom prst="flowChartTerminator">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The Human Factor</a:t>
            </a:r>
          </a:p>
        </p:txBody>
      </p:sp>
      <p:sp>
        <p:nvSpPr>
          <p:cNvPr id="22" name="Rectangle: Diagonal Corners Rounded 21">
            <a:extLst>
              <a:ext uri="{FF2B5EF4-FFF2-40B4-BE49-F238E27FC236}">
                <a16:creationId xmlns:a16="http://schemas.microsoft.com/office/drawing/2014/main" id="{6DF51CEE-34AC-014C-C2C0-785DBB4EEBAF}"/>
              </a:ext>
            </a:extLst>
          </p:cNvPr>
          <p:cNvSpPr/>
          <p:nvPr/>
        </p:nvSpPr>
        <p:spPr>
          <a:xfrm>
            <a:off x="3786905" y="3600897"/>
            <a:ext cx="7934035" cy="1016000"/>
          </a:xfrm>
          <a:prstGeom prst="round2DiagRect">
            <a:avLst/>
          </a:prstGeom>
          <a:solidFill>
            <a:srgbClr val="627DE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1200" dirty="0">
                <a:latin typeface="Tahoma" panose="020B0604030504040204" pitchFamily="34" charset="0"/>
                <a:ea typeface="Tahoma" panose="020B0604030504040204" pitchFamily="34" charset="0"/>
                <a:cs typeface="Tahoma" panose="020B0604030504040204" pitchFamily="34" charset="0"/>
              </a:rPr>
              <a:t>Dealerships are open long hours and often attempt to cover their business with as little staff as possible. We have two people working in Finance. This can be especially frustrating when one is on vacation and the other is required to work six days of that week from 9am until the last customer leaves. Humans require rest.</a:t>
            </a:r>
          </a:p>
        </p:txBody>
      </p:sp>
      <p:pic>
        <p:nvPicPr>
          <p:cNvPr id="4" name="Picture 3" descr="Sad gray cat">
            <a:extLst>
              <a:ext uri="{FF2B5EF4-FFF2-40B4-BE49-F238E27FC236}">
                <a16:creationId xmlns:a16="http://schemas.microsoft.com/office/drawing/2014/main" id="{A9A20690-222E-4DE1-93B7-78B579F08244}"/>
              </a:ext>
            </a:extLst>
          </p:cNvPr>
          <p:cNvPicPr>
            <a:picLocks noChangeAspect="1"/>
          </p:cNvPicPr>
          <p:nvPr/>
        </p:nvPicPr>
        <p:blipFill>
          <a:blip r:embed="rId3"/>
          <a:stretch>
            <a:fillRect/>
          </a:stretch>
        </p:blipFill>
        <p:spPr>
          <a:xfrm>
            <a:off x="6542227" y="4722959"/>
            <a:ext cx="2031406" cy="1354270"/>
          </a:xfrm>
          <a:prstGeom prst="rect">
            <a:avLst/>
          </a:prstGeom>
        </p:spPr>
      </p:pic>
    </p:spTree>
    <p:extLst>
      <p:ext uri="{BB962C8B-B14F-4D97-AF65-F5344CB8AC3E}">
        <p14:creationId xmlns:p14="http://schemas.microsoft.com/office/powerpoint/2010/main" val="3943095098"/>
      </p:ext>
    </p:extLst>
  </p:cSld>
  <p:clrMapOvr>
    <a:masterClrMapping/>
  </p:clrMapOvr>
</p:sld>
</file>

<file path=ppt/theme/theme1.xml><?xml version="1.0" encoding="utf-8"?>
<a:theme xmlns:a="http://schemas.openxmlformats.org/drawingml/2006/main" name="ShojiVTI">
  <a:themeElements>
    <a:clrScheme name="Shoji">
      <a:dk1>
        <a:sysClr val="windowText" lastClr="000000"/>
      </a:dk1>
      <a:lt1>
        <a:sysClr val="window" lastClr="FFFFFF"/>
      </a:lt1>
      <a:dk2>
        <a:srgbClr val="595460"/>
      </a:dk2>
      <a:lt2>
        <a:srgbClr val="EBEDEB"/>
      </a:lt2>
      <a:accent1>
        <a:srgbClr val="97A7B8"/>
      </a:accent1>
      <a:accent2>
        <a:srgbClr val="A5B592"/>
      </a:accent2>
      <a:accent3>
        <a:srgbClr val="CED228"/>
      </a:accent3>
      <a:accent4>
        <a:srgbClr val="D1C499"/>
      </a:accent4>
      <a:accent5>
        <a:srgbClr val="BDB3B6"/>
      </a:accent5>
      <a:accent6>
        <a:srgbClr val="C5A98D"/>
      </a:accent6>
      <a:hlink>
        <a:srgbClr val="CC9900"/>
      </a:hlink>
      <a:folHlink>
        <a:srgbClr val="96A9A9"/>
      </a:folHlink>
    </a:clrScheme>
    <a:fontScheme name="Custom 7">
      <a:majorFont>
        <a:latin typeface="Meiryo"/>
        <a:ea typeface=""/>
        <a:cs typeface=""/>
      </a:majorFont>
      <a:minorFont>
        <a:latin typeface="Meiryo"/>
        <a:ea typeface=""/>
        <a:cs typeface=""/>
      </a:minorFont>
    </a:fontScheme>
    <a:fmtScheme name="Feathered">
      <a:fillStyleLst>
        <a:solidFill>
          <a:schemeClr val="phClr"/>
        </a:solidFill>
        <a:solidFill>
          <a:schemeClr val="phClr">
            <a:tint val="67000"/>
            <a:satMod val="105000"/>
          </a:schemeClr>
        </a:solidFill>
        <a:gradFill rotWithShape="1">
          <a:gsLst>
            <a:gs pos="0">
              <a:schemeClr val="phClr">
                <a:tint val="94000"/>
                <a:satMod val="103000"/>
                <a:lumMod val="102000"/>
              </a:schemeClr>
            </a:gs>
            <a:gs pos="50000">
              <a:schemeClr val="phClr">
                <a:shade val="100000"/>
                <a:satMod val="110000"/>
                <a:lumMod val="100000"/>
              </a:schemeClr>
            </a:gs>
            <a:gs pos="100000">
              <a:schemeClr val="phClr">
                <a:shade val="70000"/>
                <a:satMod val="120000"/>
                <a:lumMod val="99000"/>
              </a:schemeClr>
            </a:gs>
          </a:gsLst>
          <a:path path="circle">
            <a:fillToRect l="100000" t="100000" r="100000" b="100000"/>
          </a:path>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tint val="50000"/>
              <a:shade val="83000"/>
            </a:schemeClr>
          </a:solidFill>
          <a:prstDash val="solid"/>
        </a:ln>
      </a:lnStyleLst>
      <a:effectStyleLst>
        <a:effectStyle>
          <a:effectLst/>
        </a:effectStyle>
        <a:effectStyle>
          <a:effectLst/>
        </a:effectStyle>
        <a:effectStyle>
          <a:effectLst>
            <a:outerShdw blurRad="57150" dist="25400" dir="5400000" algn="ctr" rotWithShape="0">
              <a:srgbClr val="000000">
                <a:alpha val="20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hojiVTI" id="{00D0DDEB-E771-48E5-9E96-0647434F08B1}" vid="{9D22D596-7FD0-4F89-958C-AD79A094911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C1AA24C-4CA6-40FF-8947-DA1F6F47456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7FF477C-132F-44F8-8C56-EBFF95FAF97B}">
  <ds:schemaRefs>
    <ds:schemaRef ds:uri="http://schemas.microsoft.com/office/2006/metadata/properties"/>
    <ds:schemaRef ds:uri="http://schemas.microsoft.com/office/infopath/2007/PartnerControls"/>
    <ds:schemaRef ds:uri="http://schemas.microsoft.com/sharepoint/v3"/>
    <ds:schemaRef ds:uri="71af3243-3dd4-4a8d-8c0d-dd76da1f02a5"/>
    <ds:schemaRef ds:uri="230e9df3-be65-4c73-a93b-d1236ebd677e"/>
  </ds:schemaRefs>
</ds:datastoreItem>
</file>

<file path=customXml/itemProps3.xml><?xml version="1.0" encoding="utf-8"?>
<ds:datastoreItem xmlns:ds="http://schemas.openxmlformats.org/officeDocument/2006/customXml" ds:itemID="{6F36CB81-A037-44A8-88EB-C0C0F17FD4B1}">
  <ds:schemaRefs>
    <ds:schemaRef ds:uri="http://schemas.microsoft.com/sharepoint/v3/contenttype/forms"/>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{DC253FE7-1D68-4A59-B231-4AC09A5AC16D}tf56000440_win32</Template>
  <TotalTime>587</TotalTime>
  <Words>2331</Words>
  <Application>Microsoft Office PowerPoint</Application>
  <PresentationFormat>Widescreen</PresentationFormat>
  <Paragraphs>336</Paragraphs>
  <Slides>22</Slides>
  <Notes>14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22</vt:i4>
      </vt:variant>
    </vt:vector>
  </HeadingPairs>
  <TitlesOfParts>
    <vt:vector size="30" baseType="lpstr">
      <vt:lpstr>Meiryo</vt:lpstr>
      <vt:lpstr>Aptos Narrow</vt:lpstr>
      <vt:lpstr>Bahnschrift SemiLight Condensed</vt:lpstr>
      <vt:lpstr>Calibri</vt:lpstr>
      <vt:lpstr>Corbel</vt:lpstr>
      <vt:lpstr>Tahoma</vt:lpstr>
      <vt:lpstr>Wingdings</vt:lpstr>
      <vt:lpstr>ShojiVTI</vt:lpstr>
      <vt:lpstr>Mtn. View cdjr f&amp;I department: a comprehensive analysis</vt:lpstr>
      <vt:lpstr>Agenda</vt:lpstr>
      <vt:lpstr>the players</vt:lpstr>
      <vt:lpstr>Our Finance Department</vt:lpstr>
      <vt:lpstr>Our Finance Department</vt:lpstr>
      <vt:lpstr>THE S.W.O.T. </vt:lpstr>
      <vt:lpstr>PowerPoint Presentation</vt:lpstr>
      <vt:lpstr>STRENGTHS</vt:lpstr>
      <vt:lpstr>WEAKNESSES</vt:lpstr>
      <vt:lpstr>OPPORTUNITIES</vt:lpstr>
      <vt:lpstr>THREATS</vt:lpstr>
      <vt:lpstr>the OUGHTS</vt:lpstr>
      <vt:lpstr>Things we ought to do to overcome our weaknesses…</vt:lpstr>
      <vt:lpstr>Things we ought to do to combat our threats…</vt:lpstr>
      <vt:lpstr>the NOTS</vt:lpstr>
      <vt:lpstr>Things we ought NOT do…</vt:lpstr>
      <vt:lpstr>PowerPoint Presentation</vt:lpstr>
      <vt:lpstr>PowerPoint Presentation</vt:lpstr>
      <vt:lpstr>“Data Driven Accountability”</vt:lpstr>
      <vt:lpstr>How to get there from here… </vt:lpstr>
      <vt:lpstr>Noone is coming to save us! Not Stellantis, not Chat GPT, and certainly not the government. Our future is in our highly skilled, exceedingly capable, strong-willed hands!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Lora Erie</dc:creator>
  <cp:lastModifiedBy>Lora Erie</cp:lastModifiedBy>
  <cp:revision>1</cp:revision>
  <dcterms:created xsi:type="dcterms:W3CDTF">2024-07-15T21:00:35Z</dcterms:created>
  <dcterms:modified xsi:type="dcterms:W3CDTF">2024-07-18T16:05:41Z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y fmtid="{D5CDD505-2E9C-101B-9397-08002B2CF9AE}" pid="3" name="MediaServiceImageTags">
    <vt:lpwstr/>
  </property>
</Properties>
</file>