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Lst>
  <p:sldSz cy="5143500" cx="9144000"/>
  <p:notesSz cx="6858000" cy="9144000"/>
  <p:embeddedFontLst>
    <p:embeddedFont>
      <p:font typeface="Nunito"/>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7BDACD1-FA72-472F-BB76-F6DEC6499284}">
  <a:tblStyle styleId="{D7BDACD1-FA72-472F-BB76-F6DEC6499284}" styleName="Table_0">
    <a:wholeTbl>
      <a:tcTxStyle b="off" i="off">
        <a:font>
          <a:latin typeface="Trebuchet MS"/>
          <a:ea typeface="Trebuchet MS"/>
          <a:cs typeface="Trebuchet MS"/>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EF4E7"/>
          </a:solidFill>
        </a:fill>
      </a:tcStyle>
    </a:wholeTbl>
    <a:band1H>
      <a:tcTxStyle/>
      <a:tcStyle>
        <a:fill>
          <a:solidFill>
            <a:srgbClr val="DBE9CB"/>
          </a:solidFill>
        </a:fill>
      </a:tcStyle>
    </a:band1H>
    <a:band2H>
      <a:tcTxStyle/>
    </a:band2H>
    <a:band1V>
      <a:tcTxStyle/>
      <a:tcStyle>
        <a:fill>
          <a:solidFill>
            <a:srgbClr val="DBE9CB"/>
          </a:solidFill>
        </a:fill>
      </a:tcStyle>
    </a:band1V>
    <a:band2V>
      <a:tcTxStyle/>
    </a:band2V>
    <a:lastCol>
      <a:tcTxStyle b="on" i="off">
        <a:font>
          <a:latin typeface="Trebuchet MS"/>
          <a:ea typeface="Trebuchet MS"/>
          <a:cs typeface="Trebuchet MS"/>
        </a:font>
        <a:schemeClr val="lt1"/>
      </a:tcTxStyle>
      <a:tcStyle>
        <a:fill>
          <a:solidFill>
            <a:schemeClr val="accent1"/>
          </a:solidFill>
        </a:fill>
      </a:tcStyle>
    </a:lastCol>
    <a:firstCol>
      <a:tcTxStyle b="on" i="off">
        <a:font>
          <a:latin typeface="Trebuchet MS"/>
          <a:ea typeface="Trebuchet MS"/>
          <a:cs typeface="Trebuchet MS"/>
        </a:font>
        <a:schemeClr val="lt1"/>
      </a:tcTxStyle>
      <a:tcStyle>
        <a:fill>
          <a:solidFill>
            <a:schemeClr val="accent1"/>
          </a:solidFill>
        </a:fill>
      </a:tcStyle>
    </a:firstCol>
    <a:lastRow>
      <a:tcTxStyle b="on" i="off">
        <a:font>
          <a:latin typeface="Trebuchet MS"/>
          <a:ea typeface="Trebuchet MS"/>
          <a:cs typeface="Trebuchet MS"/>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Trebuchet MS"/>
          <a:ea typeface="Trebuchet MS"/>
          <a:cs typeface="Trebuchet MS"/>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Nunito-bold.fntdata"/><Relationship Id="rId23" Type="http://schemas.openxmlformats.org/officeDocument/2006/relationships/font" Target="fonts/Nunito-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Nunito-boldItalic.fntdata"/><Relationship Id="rId25" Type="http://schemas.openxmlformats.org/officeDocument/2006/relationships/font" Target="fonts/Nunito-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2c562acc953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g2c562acc953_0_7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c562acc953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g2c562acc953_0_7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2c562acc953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g2c562acc953_0_8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2c562acc953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g2c562acc953_0_8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2c562acc953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g2c562acc953_0_9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2c562acc953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g2c562acc953_0_9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2c562acc953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g2c562acc953_0_10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2c562acc953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g2c562acc953_0_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2c562acc953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g2c562acc953_0_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2c562acc953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g2c562acc953_0_3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2c562acc953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g2c562acc953_0_4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c562acc953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g2c562acc953_0_5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2c562acc953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g2c562acc953_0_5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2c562acc953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g2c562acc953_0_6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2c562acc953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g2c562acc953_0_6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accent6"/>
        </a:solidFill>
      </p:bgPr>
    </p:bg>
    <p:spTree>
      <p:nvGrpSpPr>
        <p:cNvPr id="9" name="Shape 9"/>
        <p:cNvGrpSpPr/>
        <p:nvPr/>
      </p:nvGrpSpPr>
      <p:grpSpPr>
        <a:xfrm>
          <a:off x="0" y="0"/>
          <a:ext cx="0" cy="0"/>
          <a:chOff x="0" y="0"/>
          <a:chExt cx="0" cy="0"/>
        </a:xfrm>
      </p:grpSpPr>
      <p:sp>
        <p:nvSpPr>
          <p:cNvPr id="10" name="Google Shape;10;p2"/>
          <p:cNvSpPr/>
          <p:nvPr/>
        </p:nvSpPr>
        <p:spPr>
          <a:xfrm>
            <a:off x="31" y="2824500"/>
            <a:ext cx="7370400" cy="23190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flipH="1">
            <a:off x="3582600" y="1550700"/>
            <a:ext cx="5561400" cy="35928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rot="10800000">
            <a:off x="5058905" y="0"/>
            <a:ext cx="4085100" cy="2052600"/>
          </a:xfrm>
          <a:prstGeom prst="rtTriangl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20327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 name="Google Shape;14;p2"/>
          <p:cNvGrpSpPr/>
          <p:nvPr/>
        </p:nvGrpSpPr>
        <p:grpSpPr>
          <a:xfrm>
            <a:off x="255200" y="592"/>
            <a:ext cx="2250363" cy="1044300"/>
            <a:chOff x="255200" y="592"/>
            <a:chExt cx="2250363" cy="1044300"/>
          </a:xfrm>
        </p:grpSpPr>
        <p:sp>
          <p:nvSpPr>
            <p:cNvPr id="15" name="Google Shape;15;p2"/>
            <p:cNvSpPr/>
            <p:nvPr/>
          </p:nvSpPr>
          <p:spPr>
            <a:xfrm>
              <a:off x="764063"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509632"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255200"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 name="Google Shape;18;p2"/>
          <p:cNvGrpSpPr/>
          <p:nvPr/>
        </p:nvGrpSpPr>
        <p:grpSpPr>
          <a:xfrm>
            <a:off x="905395" y="592"/>
            <a:ext cx="2250363" cy="1044300"/>
            <a:chOff x="905395" y="592"/>
            <a:chExt cx="2250363" cy="1044300"/>
          </a:xfrm>
        </p:grpSpPr>
        <p:sp>
          <p:nvSpPr>
            <p:cNvPr id="19" name="Google Shape;19;p2"/>
            <p:cNvSpPr/>
            <p:nvPr/>
          </p:nvSpPr>
          <p:spPr>
            <a:xfrm>
              <a:off x="1414258"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1159826"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905395"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 name="Google Shape;22;p2"/>
          <p:cNvGrpSpPr/>
          <p:nvPr/>
        </p:nvGrpSpPr>
        <p:grpSpPr>
          <a:xfrm>
            <a:off x="7057468" y="5088"/>
            <a:ext cx="1851282" cy="752108"/>
            <a:chOff x="6917201" y="0"/>
            <a:chExt cx="2227777" cy="863400"/>
          </a:xfrm>
        </p:grpSpPr>
        <p:sp>
          <p:nvSpPr>
            <p:cNvPr id="23" name="Google Shape;23;p2"/>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2"/>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 name="Google Shape;26;p2"/>
          <p:cNvGrpSpPr/>
          <p:nvPr/>
        </p:nvGrpSpPr>
        <p:grpSpPr>
          <a:xfrm>
            <a:off x="6553032" y="4217852"/>
            <a:ext cx="2389068" cy="925737"/>
            <a:chOff x="6917201" y="0"/>
            <a:chExt cx="2227777" cy="863400"/>
          </a:xfrm>
        </p:grpSpPr>
        <p:sp>
          <p:nvSpPr>
            <p:cNvPr id="27" name="Google Shape;27;p2"/>
            <p:cNvSpPr/>
            <p:nvPr/>
          </p:nvSpPr>
          <p:spPr>
            <a:xfrm>
              <a:off x="7641677"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7279439"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2"/>
            <p:cNvSpPr/>
            <p:nvPr/>
          </p:nvSpPr>
          <p:spPr>
            <a:xfrm>
              <a:off x="6917201"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 name="Google Shape;30;p2"/>
          <p:cNvGrpSpPr/>
          <p:nvPr/>
        </p:nvGrpSpPr>
        <p:grpSpPr>
          <a:xfrm>
            <a:off x="199149" y="4055652"/>
            <a:ext cx="2795414" cy="1083308"/>
            <a:chOff x="6917201" y="0"/>
            <a:chExt cx="2227777" cy="863400"/>
          </a:xfrm>
        </p:grpSpPr>
        <p:sp>
          <p:nvSpPr>
            <p:cNvPr id="31" name="Google Shape;31;p2"/>
            <p:cNvSpPr/>
            <p:nvPr/>
          </p:nvSpPr>
          <p:spPr>
            <a:xfrm>
              <a:off x="7641677"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2"/>
            <p:cNvSpPr/>
            <p:nvPr/>
          </p:nvSpPr>
          <p:spPr>
            <a:xfrm>
              <a:off x="7279439"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2"/>
            <p:cNvSpPr/>
            <p:nvPr/>
          </p:nvSpPr>
          <p:spPr>
            <a:xfrm>
              <a:off x="6917201"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 name="Google Shape;34;p2"/>
          <p:cNvSpPr txBox="1"/>
          <p:nvPr>
            <p:ph type="ctrTitle"/>
          </p:nvPr>
        </p:nvSpPr>
        <p:spPr>
          <a:xfrm>
            <a:off x="1858703" y="1822833"/>
            <a:ext cx="5361300" cy="1448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35" name="Google Shape;35;p2"/>
          <p:cNvSpPr txBox="1"/>
          <p:nvPr>
            <p:ph idx="1" type="subTitle"/>
          </p:nvPr>
        </p:nvSpPr>
        <p:spPr>
          <a:xfrm>
            <a:off x="1858700" y="3413158"/>
            <a:ext cx="5361300" cy="52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1600"/>
              <a:buNone/>
              <a:defRPr sz="1600">
                <a:solidFill>
                  <a:schemeClr val="lt1"/>
                </a:solidFill>
              </a:defRPr>
            </a:lvl2pPr>
            <a:lvl3pPr lvl="2" algn="ctr">
              <a:lnSpc>
                <a:spcPct val="100000"/>
              </a:lnSpc>
              <a:spcBef>
                <a:spcPts val="0"/>
              </a:spcBef>
              <a:spcAft>
                <a:spcPts val="0"/>
              </a:spcAft>
              <a:buClr>
                <a:schemeClr val="lt1"/>
              </a:buClr>
              <a:buSzPts val="1600"/>
              <a:buNone/>
              <a:defRPr sz="1600">
                <a:solidFill>
                  <a:schemeClr val="lt1"/>
                </a:solidFill>
              </a:defRPr>
            </a:lvl3pPr>
            <a:lvl4pPr lvl="3" algn="ctr">
              <a:lnSpc>
                <a:spcPct val="100000"/>
              </a:lnSpc>
              <a:spcBef>
                <a:spcPts val="0"/>
              </a:spcBef>
              <a:spcAft>
                <a:spcPts val="0"/>
              </a:spcAft>
              <a:buClr>
                <a:schemeClr val="lt1"/>
              </a:buClr>
              <a:buSzPts val="1600"/>
              <a:buNone/>
              <a:defRPr sz="1600">
                <a:solidFill>
                  <a:schemeClr val="lt1"/>
                </a:solidFill>
              </a:defRPr>
            </a:lvl4pPr>
            <a:lvl5pPr lvl="4" algn="ctr">
              <a:lnSpc>
                <a:spcPct val="100000"/>
              </a:lnSpc>
              <a:spcBef>
                <a:spcPts val="0"/>
              </a:spcBef>
              <a:spcAft>
                <a:spcPts val="0"/>
              </a:spcAft>
              <a:buClr>
                <a:schemeClr val="lt1"/>
              </a:buClr>
              <a:buSzPts val="1600"/>
              <a:buNone/>
              <a:defRPr sz="1600">
                <a:solidFill>
                  <a:schemeClr val="lt1"/>
                </a:solidFill>
              </a:defRPr>
            </a:lvl5pPr>
            <a:lvl6pPr lvl="5" algn="ctr">
              <a:lnSpc>
                <a:spcPct val="100000"/>
              </a:lnSpc>
              <a:spcBef>
                <a:spcPts val="0"/>
              </a:spcBef>
              <a:spcAft>
                <a:spcPts val="0"/>
              </a:spcAft>
              <a:buClr>
                <a:schemeClr val="lt1"/>
              </a:buClr>
              <a:buSzPts val="1600"/>
              <a:buNone/>
              <a:defRPr sz="1600">
                <a:solidFill>
                  <a:schemeClr val="lt1"/>
                </a:solidFill>
              </a:defRPr>
            </a:lvl6pPr>
            <a:lvl7pPr lvl="6" algn="ctr">
              <a:lnSpc>
                <a:spcPct val="100000"/>
              </a:lnSpc>
              <a:spcBef>
                <a:spcPts val="0"/>
              </a:spcBef>
              <a:spcAft>
                <a:spcPts val="0"/>
              </a:spcAft>
              <a:buClr>
                <a:schemeClr val="lt1"/>
              </a:buClr>
              <a:buSzPts val="1600"/>
              <a:buNone/>
              <a:defRPr sz="1600">
                <a:solidFill>
                  <a:schemeClr val="lt1"/>
                </a:solidFill>
              </a:defRPr>
            </a:lvl7pPr>
            <a:lvl8pPr lvl="7" algn="ctr">
              <a:lnSpc>
                <a:spcPct val="100000"/>
              </a:lnSpc>
              <a:spcBef>
                <a:spcPts val="0"/>
              </a:spcBef>
              <a:spcAft>
                <a:spcPts val="0"/>
              </a:spcAft>
              <a:buClr>
                <a:schemeClr val="lt1"/>
              </a:buClr>
              <a:buSzPts val="1600"/>
              <a:buNone/>
              <a:defRPr sz="1600">
                <a:solidFill>
                  <a:schemeClr val="lt1"/>
                </a:solidFill>
              </a:defRPr>
            </a:lvl8pPr>
            <a:lvl9pPr lvl="8" algn="ctr">
              <a:lnSpc>
                <a:spcPct val="100000"/>
              </a:lnSpc>
              <a:spcBef>
                <a:spcPts val="0"/>
              </a:spcBef>
              <a:spcAft>
                <a:spcPts val="0"/>
              </a:spcAft>
              <a:buClr>
                <a:schemeClr val="lt1"/>
              </a:buClr>
              <a:buSzPts val="1600"/>
              <a:buNone/>
              <a:defRPr sz="1600">
                <a:solidFill>
                  <a:schemeClr val="lt1"/>
                </a:solidFill>
              </a:defRPr>
            </a:lvl9pPr>
          </a:lstStyle>
          <a:p/>
        </p:txBody>
      </p:sp>
      <p:sp>
        <p:nvSpPr>
          <p:cNvPr id="36" name="Google Shape;36;p2"/>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3"/>
        </a:solidFill>
      </p:bgPr>
    </p:bg>
    <p:spTree>
      <p:nvGrpSpPr>
        <p:cNvPr id="109" name="Shape 109"/>
        <p:cNvGrpSpPr/>
        <p:nvPr/>
      </p:nvGrpSpPr>
      <p:grpSpPr>
        <a:xfrm>
          <a:off x="0" y="0"/>
          <a:ext cx="0" cy="0"/>
          <a:chOff x="0" y="0"/>
          <a:chExt cx="0" cy="0"/>
        </a:xfrm>
      </p:grpSpPr>
      <p:sp>
        <p:nvSpPr>
          <p:cNvPr id="110" name="Google Shape;110;p11"/>
          <p:cNvSpPr/>
          <p:nvPr/>
        </p:nvSpPr>
        <p:spPr>
          <a:xfrm flipH="1">
            <a:off x="5569200" y="2834075"/>
            <a:ext cx="3574800" cy="2309400"/>
          </a:xfrm>
          <a:prstGeom prst="rtTriangl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1" name="Google Shape;111;p11"/>
          <p:cNvGrpSpPr/>
          <p:nvPr/>
        </p:nvGrpSpPr>
        <p:grpSpPr>
          <a:xfrm>
            <a:off x="5959222" y="4119576"/>
            <a:ext cx="2520952" cy="1024165"/>
            <a:chOff x="6917201" y="0"/>
            <a:chExt cx="2227777" cy="863400"/>
          </a:xfrm>
        </p:grpSpPr>
        <p:sp>
          <p:nvSpPr>
            <p:cNvPr id="112" name="Google Shape;112;p11"/>
            <p:cNvSpPr/>
            <p:nvPr/>
          </p:nvSpPr>
          <p:spPr>
            <a:xfrm>
              <a:off x="7641677"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1"/>
            <p:cNvSpPr/>
            <p:nvPr/>
          </p:nvSpPr>
          <p:spPr>
            <a:xfrm>
              <a:off x="7279439"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1"/>
            <p:cNvSpPr/>
            <p:nvPr/>
          </p:nvSpPr>
          <p:spPr>
            <a:xfrm>
              <a:off x="6917201"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5" name="Google Shape;115;p11"/>
          <p:cNvGrpSpPr/>
          <p:nvPr/>
        </p:nvGrpSpPr>
        <p:grpSpPr>
          <a:xfrm>
            <a:off x="199149" y="2"/>
            <a:ext cx="2795414" cy="1083308"/>
            <a:chOff x="6917201" y="0"/>
            <a:chExt cx="2227777" cy="863400"/>
          </a:xfrm>
        </p:grpSpPr>
        <p:sp>
          <p:nvSpPr>
            <p:cNvPr id="116" name="Google Shape;116;p11"/>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1"/>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1"/>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9" name="Google Shape;119;p11"/>
          <p:cNvSpPr txBox="1"/>
          <p:nvPr>
            <p:ph hasCustomPrompt="1" type="title"/>
          </p:nvPr>
        </p:nvSpPr>
        <p:spPr>
          <a:xfrm>
            <a:off x="1385850" y="1383850"/>
            <a:ext cx="6372300" cy="13797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dk2"/>
              </a:buClr>
              <a:buSzPts val="8600"/>
              <a:buNone/>
              <a:defRPr sz="8600">
                <a:solidFill>
                  <a:schemeClr val="dk2"/>
                </a:solidFill>
              </a:defRPr>
            </a:lvl1pPr>
            <a:lvl2pPr lvl="1" algn="ctr">
              <a:spcBef>
                <a:spcPts val="0"/>
              </a:spcBef>
              <a:spcAft>
                <a:spcPts val="0"/>
              </a:spcAft>
              <a:buClr>
                <a:schemeClr val="dk2"/>
              </a:buClr>
              <a:buSzPts val="8600"/>
              <a:buNone/>
              <a:defRPr sz="8600">
                <a:solidFill>
                  <a:schemeClr val="dk2"/>
                </a:solidFill>
              </a:defRPr>
            </a:lvl2pPr>
            <a:lvl3pPr lvl="2" algn="ctr">
              <a:spcBef>
                <a:spcPts val="0"/>
              </a:spcBef>
              <a:spcAft>
                <a:spcPts val="0"/>
              </a:spcAft>
              <a:buClr>
                <a:schemeClr val="dk2"/>
              </a:buClr>
              <a:buSzPts val="8600"/>
              <a:buNone/>
              <a:defRPr sz="8600">
                <a:solidFill>
                  <a:schemeClr val="dk2"/>
                </a:solidFill>
              </a:defRPr>
            </a:lvl3pPr>
            <a:lvl4pPr lvl="3" algn="ctr">
              <a:spcBef>
                <a:spcPts val="0"/>
              </a:spcBef>
              <a:spcAft>
                <a:spcPts val="0"/>
              </a:spcAft>
              <a:buClr>
                <a:schemeClr val="dk2"/>
              </a:buClr>
              <a:buSzPts val="8600"/>
              <a:buNone/>
              <a:defRPr sz="8600">
                <a:solidFill>
                  <a:schemeClr val="dk2"/>
                </a:solidFill>
              </a:defRPr>
            </a:lvl4pPr>
            <a:lvl5pPr lvl="4" algn="ctr">
              <a:spcBef>
                <a:spcPts val="0"/>
              </a:spcBef>
              <a:spcAft>
                <a:spcPts val="0"/>
              </a:spcAft>
              <a:buClr>
                <a:schemeClr val="dk2"/>
              </a:buClr>
              <a:buSzPts val="8600"/>
              <a:buNone/>
              <a:defRPr sz="8600">
                <a:solidFill>
                  <a:schemeClr val="dk2"/>
                </a:solidFill>
              </a:defRPr>
            </a:lvl5pPr>
            <a:lvl6pPr lvl="5" algn="ctr">
              <a:spcBef>
                <a:spcPts val="0"/>
              </a:spcBef>
              <a:spcAft>
                <a:spcPts val="0"/>
              </a:spcAft>
              <a:buClr>
                <a:schemeClr val="dk2"/>
              </a:buClr>
              <a:buSzPts val="8600"/>
              <a:buNone/>
              <a:defRPr sz="8600">
                <a:solidFill>
                  <a:schemeClr val="dk2"/>
                </a:solidFill>
              </a:defRPr>
            </a:lvl6pPr>
            <a:lvl7pPr lvl="6" algn="ctr">
              <a:spcBef>
                <a:spcPts val="0"/>
              </a:spcBef>
              <a:spcAft>
                <a:spcPts val="0"/>
              </a:spcAft>
              <a:buClr>
                <a:schemeClr val="dk2"/>
              </a:buClr>
              <a:buSzPts val="8600"/>
              <a:buNone/>
              <a:defRPr sz="8600">
                <a:solidFill>
                  <a:schemeClr val="dk2"/>
                </a:solidFill>
              </a:defRPr>
            </a:lvl7pPr>
            <a:lvl8pPr lvl="7" algn="ctr">
              <a:spcBef>
                <a:spcPts val="0"/>
              </a:spcBef>
              <a:spcAft>
                <a:spcPts val="0"/>
              </a:spcAft>
              <a:buClr>
                <a:schemeClr val="dk2"/>
              </a:buClr>
              <a:buSzPts val="8600"/>
              <a:buNone/>
              <a:defRPr sz="8600">
                <a:solidFill>
                  <a:schemeClr val="dk2"/>
                </a:solidFill>
              </a:defRPr>
            </a:lvl8pPr>
            <a:lvl9pPr lvl="8" algn="ctr">
              <a:spcBef>
                <a:spcPts val="0"/>
              </a:spcBef>
              <a:spcAft>
                <a:spcPts val="0"/>
              </a:spcAft>
              <a:buClr>
                <a:schemeClr val="dk2"/>
              </a:buClr>
              <a:buSzPts val="8600"/>
              <a:buNone/>
              <a:defRPr sz="8600">
                <a:solidFill>
                  <a:schemeClr val="dk2"/>
                </a:solidFill>
              </a:defRPr>
            </a:lvl9pPr>
          </a:lstStyle>
          <a:p>
            <a:r>
              <a:t>xx%</a:t>
            </a:r>
          </a:p>
        </p:txBody>
      </p:sp>
      <p:sp>
        <p:nvSpPr>
          <p:cNvPr id="120" name="Google Shape;120;p11"/>
          <p:cNvSpPr txBox="1"/>
          <p:nvPr>
            <p:ph idx="1" type="body"/>
          </p:nvPr>
        </p:nvSpPr>
        <p:spPr>
          <a:xfrm>
            <a:off x="1385850" y="2863850"/>
            <a:ext cx="6372300" cy="641100"/>
          </a:xfrm>
          <a:prstGeom prst="rect">
            <a:avLst/>
          </a:prstGeom>
        </p:spPr>
        <p:txBody>
          <a:bodyPr anchorCtr="0" anchor="t" bIns="91425" lIns="91425" spcFirstLastPara="1" rIns="91425" wrap="square" tIns="91425">
            <a:normAutofit/>
          </a:bodyPr>
          <a:lstStyle>
            <a:lvl1pPr indent="-311150" lvl="0" marL="457200" algn="ctr">
              <a:spcBef>
                <a:spcPts val="0"/>
              </a:spcBef>
              <a:spcAft>
                <a:spcPts val="0"/>
              </a:spcAft>
              <a:buSzPts val="1300"/>
              <a:buChar char="●"/>
              <a:defRPr/>
            </a:lvl1pPr>
            <a:lvl2pPr indent="-298450" lvl="1" marL="914400" algn="ctr">
              <a:spcBef>
                <a:spcPts val="0"/>
              </a:spcBef>
              <a:spcAft>
                <a:spcPts val="0"/>
              </a:spcAft>
              <a:buSzPts val="1100"/>
              <a:buChar char="○"/>
              <a:defRPr/>
            </a:lvl2pPr>
            <a:lvl3pPr indent="-298450" lvl="2" marL="1371600" algn="ctr">
              <a:spcBef>
                <a:spcPts val="0"/>
              </a:spcBef>
              <a:spcAft>
                <a:spcPts val="0"/>
              </a:spcAft>
              <a:buSzPts val="1100"/>
              <a:buChar char="■"/>
              <a:defRPr/>
            </a:lvl3pPr>
            <a:lvl4pPr indent="-298450" lvl="3" marL="1828800" algn="ctr">
              <a:spcBef>
                <a:spcPts val="0"/>
              </a:spcBef>
              <a:spcAft>
                <a:spcPts val="0"/>
              </a:spcAft>
              <a:buSzPts val="1100"/>
              <a:buChar char="●"/>
              <a:defRPr/>
            </a:lvl4pPr>
            <a:lvl5pPr indent="-298450" lvl="4" marL="2286000" algn="ctr">
              <a:spcBef>
                <a:spcPts val="0"/>
              </a:spcBef>
              <a:spcAft>
                <a:spcPts val="0"/>
              </a:spcAft>
              <a:buSzPts val="1100"/>
              <a:buChar char="○"/>
              <a:defRPr/>
            </a:lvl5pPr>
            <a:lvl6pPr indent="-298450" lvl="5" marL="2743200" algn="ctr">
              <a:spcBef>
                <a:spcPts val="0"/>
              </a:spcBef>
              <a:spcAft>
                <a:spcPts val="0"/>
              </a:spcAft>
              <a:buSzPts val="1100"/>
              <a:buChar char="■"/>
              <a:defRPr/>
            </a:lvl6pPr>
            <a:lvl7pPr indent="-298450" lvl="6" marL="3200400" algn="ctr">
              <a:spcBef>
                <a:spcPts val="0"/>
              </a:spcBef>
              <a:spcAft>
                <a:spcPts val="0"/>
              </a:spcAft>
              <a:buSzPts val="1100"/>
              <a:buChar char="●"/>
              <a:defRPr/>
            </a:lvl7pPr>
            <a:lvl8pPr indent="-298450" lvl="7" marL="3657600" algn="ctr">
              <a:spcBef>
                <a:spcPts val="0"/>
              </a:spcBef>
              <a:spcAft>
                <a:spcPts val="0"/>
              </a:spcAft>
              <a:buSzPts val="1100"/>
              <a:buChar char="○"/>
              <a:defRPr/>
            </a:lvl8pPr>
            <a:lvl9pPr indent="-298450" lvl="8" marL="4114800" algn="ctr">
              <a:spcBef>
                <a:spcPts val="0"/>
              </a:spcBef>
              <a:spcAft>
                <a:spcPts val="0"/>
              </a:spcAft>
              <a:buSzPts val="1100"/>
              <a:buChar char="■"/>
              <a:defRPr/>
            </a:lvl9pPr>
          </a:lstStyle>
          <a:p/>
        </p:txBody>
      </p:sp>
      <p:sp>
        <p:nvSpPr>
          <p:cNvPr id="121" name="Google Shape;121;p11"/>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2" name="Shape 122"/>
        <p:cNvGrpSpPr/>
        <p:nvPr/>
      </p:nvGrpSpPr>
      <p:grpSpPr>
        <a:xfrm>
          <a:off x="0" y="0"/>
          <a:ext cx="0" cy="0"/>
          <a:chOff x="0" y="0"/>
          <a:chExt cx="0" cy="0"/>
        </a:xfrm>
      </p:grpSpPr>
      <p:sp>
        <p:nvSpPr>
          <p:cNvPr id="123" name="Google Shape;123;p12"/>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24" name="Shape 124"/>
        <p:cNvGrpSpPr/>
        <p:nvPr/>
      </p:nvGrpSpPr>
      <p:grpSpPr>
        <a:xfrm>
          <a:off x="0" y="0"/>
          <a:ext cx="0" cy="0"/>
          <a:chOff x="0" y="0"/>
          <a:chExt cx="0" cy="0"/>
        </a:xfrm>
      </p:grpSpPr>
      <p:sp>
        <p:nvSpPr>
          <p:cNvPr id="125" name="Google Shape;125;p13"/>
          <p:cNvSpPr txBox="1"/>
          <p:nvPr>
            <p:ph type="title"/>
          </p:nvPr>
        </p:nvSpPr>
        <p:spPr>
          <a:xfrm>
            <a:off x="508000" y="457200"/>
            <a:ext cx="6447600" cy="990600"/>
          </a:xfrm>
          <a:prstGeom prst="rect">
            <a:avLst/>
          </a:prstGeom>
          <a:noFill/>
          <a:ln>
            <a:noFill/>
          </a:ln>
        </p:spPr>
        <p:txBody>
          <a:bodyPr anchorCtr="0" anchor="t" bIns="34275" lIns="68575" spcFirstLastPara="1" rIns="68575" wrap="square" tIns="34275">
            <a:normAutofit/>
          </a:bodyPr>
          <a:lstStyle>
            <a:lvl1pPr lvl="0" rtl="0" algn="l">
              <a:spcBef>
                <a:spcPts val="0"/>
              </a:spcBef>
              <a:spcAft>
                <a:spcPts val="0"/>
              </a:spcAft>
              <a:buClr>
                <a:schemeClr val="accent1"/>
              </a:buClr>
              <a:buSzPts val="2700"/>
              <a:buFont typeface="Trebuchet MS"/>
              <a:buNone/>
              <a:defRPr sz="27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26" name="Google Shape;126;p13"/>
          <p:cNvSpPr txBox="1"/>
          <p:nvPr>
            <p:ph idx="1" type="body"/>
          </p:nvPr>
        </p:nvSpPr>
        <p:spPr>
          <a:xfrm>
            <a:off x="508000" y="1620442"/>
            <a:ext cx="6447600" cy="2910600"/>
          </a:xfrm>
          <a:prstGeom prst="rect">
            <a:avLst/>
          </a:prstGeom>
          <a:noFill/>
          <a:ln>
            <a:noFill/>
          </a:ln>
        </p:spPr>
        <p:txBody>
          <a:bodyPr anchorCtr="0" anchor="t" bIns="34275" lIns="68575" spcFirstLastPara="1" rIns="68575" wrap="square" tIns="34275">
            <a:normAutofit/>
          </a:bodyPr>
          <a:lstStyle>
            <a:lvl1pPr indent="-298450" lvl="0" marL="457200" rtl="0" algn="l">
              <a:spcBef>
                <a:spcPts val="800"/>
              </a:spcBef>
              <a:spcAft>
                <a:spcPts val="0"/>
              </a:spcAft>
              <a:buSzPts val="1100"/>
              <a:buChar char="●"/>
              <a:defRPr sz="1100"/>
            </a:lvl1pPr>
            <a:lvl2pPr indent="-298450" lvl="1" marL="914400" rtl="0" algn="l">
              <a:spcBef>
                <a:spcPts val="800"/>
              </a:spcBef>
              <a:spcAft>
                <a:spcPts val="0"/>
              </a:spcAft>
              <a:buSzPts val="1100"/>
              <a:buChar char="○"/>
              <a:defRPr sz="1100"/>
            </a:lvl2pPr>
            <a:lvl3pPr indent="-298450" lvl="2" marL="1371600" rtl="0" algn="l">
              <a:spcBef>
                <a:spcPts val="800"/>
              </a:spcBef>
              <a:spcAft>
                <a:spcPts val="0"/>
              </a:spcAft>
              <a:buSzPts val="1100"/>
              <a:buChar char="■"/>
              <a:defRPr sz="1100"/>
            </a:lvl3pPr>
            <a:lvl4pPr indent="-298450" lvl="3" marL="1828800" rtl="0" algn="l">
              <a:spcBef>
                <a:spcPts val="800"/>
              </a:spcBef>
              <a:spcAft>
                <a:spcPts val="0"/>
              </a:spcAft>
              <a:buSzPts val="1100"/>
              <a:buChar char="●"/>
              <a:defRPr sz="1100"/>
            </a:lvl4pPr>
            <a:lvl5pPr indent="-298450" lvl="4" marL="2286000" rtl="0" algn="l">
              <a:spcBef>
                <a:spcPts val="800"/>
              </a:spcBef>
              <a:spcAft>
                <a:spcPts val="0"/>
              </a:spcAft>
              <a:buSzPts val="1100"/>
              <a:buChar char="○"/>
              <a:defRPr sz="1100"/>
            </a:lvl5pPr>
            <a:lvl6pPr indent="-298450" lvl="5" marL="2743200" rtl="0" algn="l">
              <a:spcBef>
                <a:spcPts val="800"/>
              </a:spcBef>
              <a:spcAft>
                <a:spcPts val="0"/>
              </a:spcAft>
              <a:buSzPts val="1100"/>
              <a:buChar char="■"/>
              <a:defRPr sz="1100"/>
            </a:lvl6pPr>
            <a:lvl7pPr indent="-298450" lvl="6" marL="3200400" rtl="0" algn="l">
              <a:spcBef>
                <a:spcPts val="800"/>
              </a:spcBef>
              <a:spcAft>
                <a:spcPts val="0"/>
              </a:spcAft>
              <a:buSzPts val="1100"/>
              <a:buChar char="●"/>
              <a:defRPr sz="1100"/>
            </a:lvl7pPr>
            <a:lvl8pPr indent="-298450" lvl="7" marL="3657600" rtl="0" algn="l">
              <a:spcBef>
                <a:spcPts val="800"/>
              </a:spcBef>
              <a:spcAft>
                <a:spcPts val="0"/>
              </a:spcAft>
              <a:buSzPts val="1100"/>
              <a:buChar char="○"/>
              <a:defRPr sz="1100"/>
            </a:lvl8pPr>
            <a:lvl9pPr indent="-298450" lvl="8" marL="4114800" rtl="0" algn="l">
              <a:spcBef>
                <a:spcPts val="800"/>
              </a:spcBef>
              <a:spcAft>
                <a:spcPts val="0"/>
              </a:spcAft>
              <a:buSzPts val="1100"/>
              <a:buChar char="■"/>
              <a:defRPr sz="1100"/>
            </a:lvl9pPr>
          </a:lstStyle>
          <a:p/>
        </p:txBody>
      </p:sp>
      <p:sp>
        <p:nvSpPr>
          <p:cNvPr id="127" name="Google Shape;127;p13"/>
          <p:cNvSpPr txBox="1"/>
          <p:nvPr>
            <p:ph idx="10" type="dt"/>
          </p:nvPr>
        </p:nvSpPr>
        <p:spPr>
          <a:xfrm>
            <a:off x="5403850" y="4531022"/>
            <a:ext cx="684000" cy="273900"/>
          </a:xfrm>
          <a:prstGeom prst="rect">
            <a:avLst/>
          </a:prstGeom>
          <a:noFill/>
          <a:ln>
            <a:noFill/>
          </a:ln>
        </p:spPr>
        <p:txBody>
          <a:bodyPr anchorCtr="0" anchor="ctr" bIns="34275" lIns="68575" spcFirstLastPara="1" rIns="68575" wrap="square" tIns="34275">
            <a:noAutofit/>
          </a:bodyPr>
          <a:lstStyle>
            <a:lvl1pPr lvl="0" rtl="0" algn="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28" name="Google Shape;128;p13"/>
          <p:cNvSpPr txBox="1"/>
          <p:nvPr>
            <p:ph idx="11" type="ftr"/>
          </p:nvPr>
        </p:nvSpPr>
        <p:spPr>
          <a:xfrm>
            <a:off x="508001" y="4531022"/>
            <a:ext cx="47232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29" name="Google Shape;129;p13"/>
          <p:cNvSpPr txBox="1"/>
          <p:nvPr>
            <p:ph idx="12" type="sldNum"/>
          </p:nvPr>
        </p:nvSpPr>
        <p:spPr>
          <a:xfrm>
            <a:off x="6442997" y="4531022"/>
            <a:ext cx="512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sz="1100"/>
            </a:lvl1pPr>
            <a:lvl2pPr indent="0" lvl="1" marL="0" rtl="0" algn="r">
              <a:spcBef>
                <a:spcPts val="0"/>
              </a:spcBef>
              <a:buNone/>
              <a:defRPr sz="1100"/>
            </a:lvl2pPr>
            <a:lvl3pPr indent="0" lvl="2" marL="0" rtl="0" algn="r">
              <a:spcBef>
                <a:spcPts val="0"/>
              </a:spcBef>
              <a:buNone/>
              <a:defRPr sz="1100"/>
            </a:lvl3pPr>
            <a:lvl4pPr indent="0" lvl="3" marL="0" rtl="0" algn="r">
              <a:spcBef>
                <a:spcPts val="0"/>
              </a:spcBef>
              <a:buNone/>
              <a:defRPr sz="1100"/>
            </a:lvl4pPr>
            <a:lvl5pPr indent="0" lvl="4" marL="0" rtl="0" algn="r">
              <a:spcBef>
                <a:spcPts val="0"/>
              </a:spcBef>
              <a:buNone/>
              <a:defRPr sz="1100"/>
            </a:lvl5pPr>
            <a:lvl6pPr indent="0" lvl="5" marL="0" rtl="0" algn="r">
              <a:spcBef>
                <a:spcPts val="0"/>
              </a:spcBef>
              <a:buNone/>
              <a:defRPr sz="1100"/>
            </a:lvl6pPr>
            <a:lvl7pPr indent="0" lvl="6" marL="0" rtl="0" algn="r">
              <a:spcBef>
                <a:spcPts val="0"/>
              </a:spcBef>
              <a:buNone/>
              <a:defRPr sz="1100"/>
            </a:lvl7pPr>
            <a:lvl8pPr indent="0" lvl="7" marL="0" rtl="0" algn="r">
              <a:spcBef>
                <a:spcPts val="0"/>
              </a:spcBef>
              <a:buNone/>
              <a:defRPr sz="1100"/>
            </a:lvl8pPr>
            <a:lvl9pPr indent="0" lvl="8" marL="0" rtl="0" algn="r">
              <a:spcBef>
                <a:spcPts val="0"/>
              </a:spcBef>
              <a:buNone/>
              <a:defRPr sz="1100"/>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30" name="Shape 130"/>
        <p:cNvGrpSpPr/>
        <p:nvPr/>
      </p:nvGrpSpPr>
      <p:grpSpPr>
        <a:xfrm>
          <a:off x="0" y="0"/>
          <a:ext cx="0" cy="0"/>
          <a:chOff x="0" y="0"/>
          <a:chExt cx="0" cy="0"/>
        </a:xfrm>
      </p:grpSpPr>
      <p:sp>
        <p:nvSpPr>
          <p:cNvPr id="131" name="Google Shape;131;p14"/>
          <p:cNvSpPr txBox="1"/>
          <p:nvPr>
            <p:ph type="title"/>
          </p:nvPr>
        </p:nvSpPr>
        <p:spPr>
          <a:xfrm>
            <a:off x="508000" y="457200"/>
            <a:ext cx="6447600" cy="990600"/>
          </a:xfrm>
          <a:prstGeom prst="rect">
            <a:avLst/>
          </a:prstGeom>
          <a:noFill/>
          <a:ln>
            <a:noFill/>
          </a:ln>
        </p:spPr>
        <p:txBody>
          <a:bodyPr anchorCtr="0" anchor="t" bIns="34275" lIns="68575" spcFirstLastPara="1" rIns="68575" wrap="square" tIns="34275">
            <a:normAutofit/>
          </a:bodyPr>
          <a:lstStyle>
            <a:lvl1pPr lvl="0" rtl="0" algn="l">
              <a:spcBef>
                <a:spcPts val="0"/>
              </a:spcBef>
              <a:spcAft>
                <a:spcPts val="0"/>
              </a:spcAft>
              <a:buClr>
                <a:schemeClr val="accent1"/>
              </a:buClr>
              <a:buSzPts val="2700"/>
              <a:buFont typeface="Trebuchet MS"/>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32" name="Google Shape;132;p14"/>
          <p:cNvSpPr txBox="1"/>
          <p:nvPr>
            <p:ph idx="1" type="body"/>
          </p:nvPr>
        </p:nvSpPr>
        <p:spPr>
          <a:xfrm>
            <a:off x="506809" y="1620737"/>
            <a:ext cx="3139200" cy="432300"/>
          </a:xfrm>
          <a:prstGeom prst="rect">
            <a:avLst/>
          </a:prstGeom>
          <a:noFill/>
          <a:ln>
            <a:noFill/>
          </a:ln>
        </p:spPr>
        <p:txBody>
          <a:bodyPr anchorCtr="0" anchor="b" bIns="34275" lIns="68575" spcFirstLastPara="1" rIns="68575" wrap="square" tIns="34275">
            <a:noAutofit/>
          </a:bodyPr>
          <a:lstStyle>
            <a:lvl1pPr indent="-228600" lvl="0" marL="457200" rtl="0" algn="l">
              <a:spcBef>
                <a:spcPts val="800"/>
              </a:spcBef>
              <a:spcAft>
                <a:spcPts val="0"/>
              </a:spcAft>
              <a:buSzPts val="1400"/>
              <a:buNone/>
              <a:defRPr b="0" sz="1800"/>
            </a:lvl1pPr>
            <a:lvl2pPr indent="-228600" lvl="1" marL="914400" rtl="0" algn="l">
              <a:spcBef>
                <a:spcPts val="800"/>
              </a:spcBef>
              <a:spcAft>
                <a:spcPts val="0"/>
              </a:spcAft>
              <a:buSzPts val="1200"/>
              <a:buNone/>
              <a:defRPr b="1" sz="1500"/>
            </a:lvl2pPr>
            <a:lvl3pPr indent="-228600" lvl="2" marL="1371600" rtl="0" algn="l">
              <a:spcBef>
                <a:spcPts val="800"/>
              </a:spcBef>
              <a:spcAft>
                <a:spcPts val="0"/>
              </a:spcAft>
              <a:buSzPts val="1100"/>
              <a:buNone/>
              <a:defRPr b="1" sz="1400"/>
            </a:lvl3pPr>
            <a:lvl4pPr indent="-228600" lvl="3" marL="1828800" rtl="0" algn="l">
              <a:spcBef>
                <a:spcPts val="800"/>
              </a:spcBef>
              <a:spcAft>
                <a:spcPts val="0"/>
              </a:spcAft>
              <a:buSzPts val="1000"/>
              <a:buNone/>
              <a:defRPr b="1" sz="1200"/>
            </a:lvl4pPr>
            <a:lvl5pPr indent="-228600" lvl="4" marL="2286000" rtl="0" algn="l">
              <a:spcBef>
                <a:spcPts val="800"/>
              </a:spcBef>
              <a:spcAft>
                <a:spcPts val="0"/>
              </a:spcAft>
              <a:buSzPts val="1000"/>
              <a:buNone/>
              <a:defRPr b="1" sz="1200"/>
            </a:lvl5pPr>
            <a:lvl6pPr indent="-228600" lvl="5" marL="2743200" rtl="0" algn="l">
              <a:spcBef>
                <a:spcPts val="800"/>
              </a:spcBef>
              <a:spcAft>
                <a:spcPts val="0"/>
              </a:spcAft>
              <a:buSzPts val="1000"/>
              <a:buNone/>
              <a:defRPr b="1" sz="1200"/>
            </a:lvl6pPr>
            <a:lvl7pPr indent="-228600" lvl="6" marL="3200400" rtl="0" algn="l">
              <a:spcBef>
                <a:spcPts val="800"/>
              </a:spcBef>
              <a:spcAft>
                <a:spcPts val="0"/>
              </a:spcAft>
              <a:buSzPts val="1000"/>
              <a:buNone/>
              <a:defRPr b="1" sz="1200"/>
            </a:lvl7pPr>
            <a:lvl8pPr indent="-228600" lvl="7" marL="3657600" rtl="0" algn="l">
              <a:spcBef>
                <a:spcPts val="800"/>
              </a:spcBef>
              <a:spcAft>
                <a:spcPts val="0"/>
              </a:spcAft>
              <a:buSzPts val="1000"/>
              <a:buNone/>
              <a:defRPr b="1" sz="1200"/>
            </a:lvl8pPr>
            <a:lvl9pPr indent="-228600" lvl="8" marL="4114800" rtl="0" algn="l">
              <a:spcBef>
                <a:spcPts val="800"/>
              </a:spcBef>
              <a:spcAft>
                <a:spcPts val="0"/>
              </a:spcAft>
              <a:buSzPts val="1000"/>
              <a:buNone/>
              <a:defRPr b="1" sz="1200"/>
            </a:lvl9pPr>
          </a:lstStyle>
          <a:p/>
        </p:txBody>
      </p:sp>
      <p:sp>
        <p:nvSpPr>
          <p:cNvPr id="133" name="Google Shape;133;p14"/>
          <p:cNvSpPr txBox="1"/>
          <p:nvPr>
            <p:ph idx="2" type="body"/>
          </p:nvPr>
        </p:nvSpPr>
        <p:spPr>
          <a:xfrm>
            <a:off x="506809" y="2052934"/>
            <a:ext cx="3139200" cy="2478000"/>
          </a:xfrm>
          <a:prstGeom prst="rect">
            <a:avLst/>
          </a:prstGeom>
          <a:noFill/>
          <a:ln>
            <a:noFill/>
          </a:ln>
        </p:spPr>
        <p:txBody>
          <a:bodyPr anchorCtr="0" anchor="t" bIns="34275" lIns="68575" spcFirstLastPara="1" rIns="68575" wrap="square" tIns="34275">
            <a:normAutofit/>
          </a:bodyPr>
          <a:lstStyle>
            <a:lvl1pPr indent="-298450" lvl="0" marL="457200" rtl="0" algn="l">
              <a:spcBef>
                <a:spcPts val="800"/>
              </a:spcBef>
              <a:spcAft>
                <a:spcPts val="0"/>
              </a:spcAft>
              <a:buSzPts val="1100"/>
              <a:buChar char="●"/>
              <a:defRPr sz="1100"/>
            </a:lvl1pPr>
            <a:lvl2pPr indent="-298450" lvl="1" marL="914400" rtl="0" algn="l">
              <a:spcBef>
                <a:spcPts val="800"/>
              </a:spcBef>
              <a:spcAft>
                <a:spcPts val="0"/>
              </a:spcAft>
              <a:buSzPts val="1100"/>
              <a:buChar char="○"/>
              <a:defRPr sz="1100"/>
            </a:lvl2pPr>
            <a:lvl3pPr indent="-298450" lvl="2" marL="1371600" rtl="0" algn="l">
              <a:spcBef>
                <a:spcPts val="800"/>
              </a:spcBef>
              <a:spcAft>
                <a:spcPts val="0"/>
              </a:spcAft>
              <a:buSzPts val="1100"/>
              <a:buChar char="■"/>
              <a:defRPr sz="1100"/>
            </a:lvl3pPr>
            <a:lvl4pPr indent="-298450" lvl="3" marL="1828800" rtl="0" algn="l">
              <a:spcBef>
                <a:spcPts val="800"/>
              </a:spcBef>
              <a:spcAft>
                <a:spcPts val="0"/>
              </a:spcAft>
              <a:buSzPts val="1100"/>
              <a:buChar char="●"/>
              <a:defRPr sz="1100"/>
            </a:lvl4pPr>
            <a:lvl5pPr indent="-298450" lvl="4" marL="2286000" rtl="0" algn="l">
              <a:spcBef>
                <a:spcPts val="800"/>
              </a:spcBef>
              <a:spcAft>
                <a:spcPts val="0"/>
              </a:spcAft>
              <a:buSzPts val="1100"/>
              <a:buChar char="○"/>
              <a:defRPr sz="1100"/>
            </a:lvl5pPr>
            <a:lvl6pPr indent="-298450" lvl="5" marL="2743200" rtl="0" algn="l">
              <a:spcBef>
                <a:spcPts val="800"/>
              </a:spcBef>
              <a:spcAft>
                <a:spcPts val="0"/>
              </a:spcAft>
              <a:buSzPts val="1100"/>
              <a:buChar char="■"/>
              <a:defRPr sz="1100"/>
            </a:lvl6pPr>
            <a:lvl7pPr indent="-298450" lvl="6" marL="3200400" rtl="0" algn="l">
              <a:spcBef>
                <a:spcPts val="800"/>
              </a:spcBef>
              <a:spcAft>
                <a:spcPts val="0"/>
              </a:spcAft>
              <a:buSzPts val="1100"/>
              <a:buChar char="●"/>
              <a:defRPr sz="1100"/>
            </a:lvl7pPr>
            <a:lvl8pPr indent="-298450" lvl="7" marL="3657600" rtl="0" algn="l">
              <a:spcBef>
                <a:spcPts val="800"/>
              </a:spcBef>
              <a:spcAft>
                <a:spcPts val="0"/>
              </a:spcAft>
              <a:buSzPts val="1100"/>
              <a:buChar char="○"/>
              <a:defRPr sz="1100"/>
            </a:lvl8pPr>
            <a:lvl9pPr indent="-298450" lvl="8" marL="4114800" rtl="0" algn="l">
              <a:spcBef>
                <a:spcPts val="800"/>
              </a:spcBef>
              <a:spcAft>
                <a:spcPts val="0"/>
              </a:spcAft>
              <a:buSzPts val="1100"/>
              <a:buChar char="■"/>
              <a:defRPr sz="1100"/>
            </a:lvl9pPr>
          </a:lstStyle>
          <a:p/>
        </p:txBody>
      </p:sp>
      <p:sp>
        <p:nvSpPr>
          <p:cNvPr id="134" name="Google Shape;134;p14"/>
          <p:cNvSpPr txBox="1"/>
          <p:nvPr>
            <p:ph idx="3" type="body"/>
          </p:nvPr>
        </p:nvSpPr>
        <p:spPr>
          <a:xfrm>
            <a:off x="3816287" y="1620737"/>
            <a:ext cx="3139200" cy="432300"/>
          </a:xfrm>
          <a:prstGeom prst="rect">
            <a:avLst/>
          </a:prstGeom>
          <a:noFill/>
          <a:ln>
            <a:noFill/>
          </a:ln>
        </p:spPr>
        <p:txBody>
          <a:bodyPr anchorCtr="0" anchor="b" bIns="34275" lIns="68575" spcFirstLastPara="1" rIns="68575" wrap="square" tIns="34275">
            <a:noAutofit/>
          </a:bodyPr>
          <a:lstStyle>
            <a:lvl1pPr indent="-228600" lvl="0" marL="457200" rtl="0" algn="l">
              <a:spcBef>
                <a:spcPts val="800"/>
              </a:spcBef>
              <a:spcAft>
                <a:spcPts val="0"/>
              </a:spcAft>
              <a:buSzPts val="1400"/>
              <a:buNone/>
              <a:defRPr b="0" sz="1800"/>
            </a:lvl1pPr>
            <a:lvl2pPr indent="-228600" lvl="1" marL="914400" rtl="0" algn="l">
              <a:spcBef>
                <a:spcPts val="800"/>
              </a:spcBef>
              <a:spcAft>
                <a:spcPts val="0"/>
              </a:spcAft>
              <a:buSzPts val="1200"/>
              <a:buNone/>
              <a:defRPr b="1" sz="1500"/>
            </a:lvl2pPr>
            <a:lvl3pPr indent="-228600" lvl="2" marL="1371600" rtl="0" algn="l">
              <a:spcBef>
                <a:spcPts val="800"/>
              </a:spcBef>
              <a:spcAft>
                <a:spcPts val="0"/>
              </a:spcAft>
              <a:buSzPts val="1100"/>
              <a:buNone/>
              <a:defRPr b="1" sz="1400"/>
            </a:lvl3pPr>
            <a:lvl4pPr indent="-228600" lvl="3" marL="1828800" rtl="0" algn="l">
              <a:spcBef>
                <a:spcPts val="800"/>
              </a:spcBef>
              <a:spcAft>
                <a:spcPts val="0"/>
              </a:spcAft>
              <a:buSzPts val="1000"/>
              <a:buNone/>
              <a:defRPr b="1" sz="1200"/>
            </a:lvl4pPr>
            <a:lvl5pPr indent="-228600" lvl="4" marL="2286000" rtl="0" algn="l">
              <a:spcBef>
                <a:spcPts val="800"/>
              </a:spcBef>
              <a:spcAft>
                <a:spcPts val="0"/>
              </a:spcAft>
              <a:buSzPts val="1000"/>
              <a:buNone/>
              <a:defRPr b="1" sz="1200"/>
            </a:lvl5pPr>
            <a:lvl6pPr indent="-228600" lvl="5" marL="2743200" rtl="0" algn="l">
              <a:spcBef>
                <a:spcPts val="800"/>
              </a:spcBef>
              <a:spcAft>
                <a:spcPts val="0"/>
              </a:spcAft>
              <a:buSzPts val="1000"/>
              <a:buNone/>
              <a:defRPr b="1" sz="1200"/>
            </a:lvl6pPr>
            <a:lvl7pPr indent="-228600" lvl="6" marL="3200400" rtl="0" algn="l">
              <a:spcBef>
                <a:spcPts val="800"/>
              </a:spcBef>
              <a:spcAft>
                <a:spcPts val="0"/>
              </a:spcAft>
              <a:buSzPts val="1000"/>
              <a:buNone/>
              <a:defRPr b="1" sz="1200"/>
            </a:lvl7pPr>
            <a:lvl8pPr indent="-228600" lvl="7" marL="3657600" rtl="0" algn="l">
              <a:spcBef>
                <a:spcPts val="800"/>
              </a:spcBef>
              <a:spcAft>
                <a:spcPts val="0"/>
              </a:spcAft>
              <a:buSzPts val="1000"/>
              <a:buNone/>
              <a:defRPr b="1" sz="1200"/>
            </a:lvl8pPr>
            <a:lvl9pPr indent="-228600" lvl="8" marL="4114800" rtl="0" algn="l">
              <a:spcBef>
                <a:spcPts val="800"/>
              </a:spcBef>
              <a:spcAft>
                <a:spcPts val="0"/>
              </a:spcAft>
              <a:buSzPts val="1000"/>
              <a:buNone/>
              <a:defRPr b="1" sz="1200"/>
            </a:lvl9pPr>
          </a:lstStyle>
          <a:p/>
        </p:txBody>
      </p:sp>
      <p:sp>
        <p:nvSpPr>
          <p:cNvPr id="135" name="Google Shape;135;p14"/>
          <p:cNvSpPr txBox="1"/>
          <p:nvPr>
            <p:ph idx="4" type="body"/>
          </p:nvPr>
        </p:nvSpPr>
        <p:spPr>
          <a:xfrm>
            <a:off x="3816288" y="2052934"/>
            <a:ext cx="3139200" cy="2478000"/>
          </a:xfrm>
          <a:prstGeom prst="rect">
            <a:avLst/>
          </a:prstGeom>
          <a:noFill/>
          <a:ln>
            <a:noFill/>
          </a:ln>
        </p:spPr>
        <p:txBody>
          <a:bodyPr anchorCtr="0" anchor="t" bIns="34275" lIns="68575" spcFirstLastPara="1" rIns="68575" wrap="square" tIns="34275">
            <a:normAutofit/>
          </a:bodyPr>
          <a:lstStyle>
            <a:lvl1pPr indent="-298450" lvl="0" marL="457200" rtl="0" algn="l">
              <a:spcBef>
                <a:spcPts val="800"/>
              </a:spcBef>
              <a:spcAft>
                <a:spcPts val="0"/>
              </a:spcAft>
              <a:buSzPts val="1100"/>
              <a:buChar char="●"/>
              <a:defRPr sz="1100"/>
            </a:lvl1pPr>
            <a:lvl2pPr indent="-298450" lvl="1" marL="914400" rtl="0" algn="l">
              <a:spcBef>
                <a:spcPts val="800"/>
              </a:spcBef>
              <a:spcAft>
                <a:spcPts val="0"/>
              </a:spcAft>
              <a:buSzPts val="1100"/>
              <a:buChar char="○"/>
              <a:defRPr sz="1100"/>
            </a:lvl2pPr>
            <a:lvl3pPr indent="-298450" lvl="2" marL="1371600" rtl="0" algn="l">
              <a:spcBef>
                <a:spcPts val="800"/>
              </a:spcBef>
              <a:spcAft>
                <a:spcPts val="0"/>
              </a:spcAft>
              <a:buSzPts val="1100"/>
              <a:buChar char="■"/>
              <a:defRPr sz="1100"/>
            </a:lvl3pPr>
            <a:lvl4pPr indent="-298450" lvl="3" marL="1828800" rtl="0" algn="l">
              <a:spcBef>
                <a:spcPts val="800"/>
              </a:spcBef>
              <a:spcAft>
                <a:spcPts val="0"/>
              </a:spcAft>
              <a:buSzPts val="1100"/>
              <a:buChar char="●"/>
              <a:defRPr sz="1100"/>
            </a:lvl4pPr>
            <a:lvl5pPr indent="-298450" lvl="4" marL="2286000" rtl="0" algn="l">
              <a:spcBef>
                <a:spcPts val="800"/>
              </a:spcBef>
              <a:spcAft>
                <a:spcPts val="0"/>
              </a:spcAft>
              <a:buSzPts val="1100"/>
              <a:buChar char="○"/>
              <a:defRPr sz="1100"/>
            </a:lvl5pPr>
            <a:lvl6pPr indent="-298450" lvl="5" marL="2743200" rtl="0" algn="l">
              <a:spcBef>
                <a:spcPts val="800"/>
              </a:spcBef>
              <a:spcAft>
                <a:spcPts val="0"/>
              </a:spcAft>
              <a:buSzPts val="1100"/>
              <a:buChar char="■"/>
              <a:defRPr sz="1100"/>
            </a:lvl6pPr>
            <a:lvl7pPr indent="-298450" lvl="6" marL="3200400" rtl="0" algn="l">
              <a:spcBef>
                <a:spcPts val="800"/>
              </a:spcBef>
              <a:spcAft>
                <a:spcPts val="0"/>
              </a:spcAft>
              <a:buSzPts val="1100"/>
              <a:buChar char="●"/>
              <a:defRPr sz="1100"/>
            </a:lvl7pPr>
            <a:lvl8pPr indent="-298450" lvl="7" marL="3657600" rtl="0" algn="l">
              <a:spcBef>
                <a:spcPts val="800"/>
              </a:spcBef>
              <a:spcAft>
                <a:spcPts val="0"/>
              </a:spcAft>
              <a:buSzPts val="1100"/>
              <a:buChar char="○"/>
              <a:defRPr sz="1100"/>
            </a:lvl8pPr>
            <a:lvl9pPr indent="-298450" lvl="8" marL="4114800" rtl="0" algn="l">
              <a:spcBef>
                <a:spcPts val="800"/>
              </a:spcBef>
              <a:spcAft>
                <a:spcPts val="0"/>
              </a:spcAft>
              <a:buSzPts val="1100"/>
              <a:buChar char="■"/>
              <a:defRPr sz="1100"/>
            </a:lvl9pPr>
          </a:lstStyle>
          <a:p/>
        </p:txBody>
      </p:sp>
      <p:sp>
        <p:nvSpPr>
          <p:cNvPr id="136" name="Google Shape;136;p14"/>
          <p:cNvSpPr txBox="1"/>
          <p:nvPr>
            <p:ph idx="10" type="dt"/>
          </p:nvPr>
        </p:nvSpPr>
        <p:spPr>
          <a:xfrm>
            <a:off x="5403850" y="4531022"/>
            <a:ext cx="684000" cy="273900"/>
          </a:xfrm>
          <a:prstGeom prst="rect">
            <a:avLst/>
          </a:prstGeom>
          <a:noFill/>
          <a:ln>
            <a:noFill/>
          </a:ln>
        </p:spPr>
        <p:txBody>
          <a:bodyPr anchorCtr="0" anchor="ctr" bIns="34275" lIns="68575" spcFirstLastPara="1" rIns="68575" wrap="square" tIns="34275">
            <a:noAutofit/>
          </a:bodyPr>
          <a:lstStyle>
            <a:lvl1pPr lvl="0" rtl="0" algn="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37" name="Google Shape;137;p14"/>
          <p:cNvSpPr txBox="1"/>
          <p:nvPr>
            <p:ph idx="11" type="ftr"/>
          </p:nvPr>
        </p:nvSpPr>
        <p:spPr>
          <a:xfrm>
            <a:off x="508001" y="4531022"/>
            <a:ext cx="47232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38" name="Google Shape;138;p14"/>
          <p:cNvSpPr txBox="1"/>
          <p:nvPr>
            <p:ph idx="12" type="sldNum"/>
          </p:nvPr>
        </p:nvSpPr>
        <p:spPr>
          <a:xfrm>
            <a:off x="6442997" y="4531022"/>
            <a:ext cx="512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sz="1100"/>
            </a:lvl1pPr>
            <a:lvl2pPr indent="0" lvl="1" marL="0" rtl="0" algn="r">
              <a:spcBef>
                <a:spcPts val="0"/>
              </a:spcBef>
              <a:buNone/>
              <a:defRPr sz="1100"/>
            </a:lvl2pPr>
            <a:lvl3pPr indent="0" lvl="2" marL="0" rtl="0" algn="r">
              <a:spcBef>
                <a:spcPts val="0"/>
              </a:spcBef>
              <a:buNone/>
              <a:defRPr sz="1100"/>
            </a:lvl3pPr>
            <a:lvl4pPr indent="0" lvl="3" marL="0" rtl="0" algn="r">
              <a:spcBef>
                <a:spcPts val="0"/>
              </a:spcBef>
              <a:buNone/>
              <a:defRPr sz="1100"/>
            </a:lvl4pPr>
            <a:lvl5pPr indent="0" lvl="4" marL="0" rtl="0" algn="r">
              <a:spcBef>
                <a:spcPts val="0"/>
              </a:spcBef>
              <a:buNone/>
              <a:defRPr sz="1100"/>
            </a:lvl5pPr>
            <a:lvl6pPr indent="0" lvl="5" marL="0" rtl="0" algn="r">
              <a:spcBef>
                <a:spcPts val="0"/>
              </a:spcBef>
              <a:buNone/>
              <a:defRPr sz="1100"/>
            </a:lvl6pPr>
            <a:lvl7pPr indent="0" lvl="6" marL="0" rtl="0" algn="r">
              <a:spcBef>
                <a:spcPts val="0"/>
              </a:spcBef>
              <a:buNone/>
              <a:defRPr sz="1100"/>
            </a:lvl7pPr>
            <a:lvl8pPr indent="0" lvl="7" marL="0" rtl="0" algn="r">
              <a:spcBef>
                <a:spcPts val="0"/>
              </a:spcBef>
              <a:buNone/>
              <a:defRPr sz="1100"/>
            </a:lvl8pPr>
            <a:lvl9pPr indent="0" lvl="8" marL="0" rtl="0" algn="r">
              <a:spcBef>
                <a:spcPts val="0"/>
              </a:spcBef>
              <a:buNone/>
              <a:defRPr sz="1100"/>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39" name="Shape 139"/>
        <p:cNvGrpSpPr/>
        <p:nvPr/>
      </p:nvGrpSpPr>
      <p:grpSpPr>
        <a:xfrm>
          <a:off x="0" y="0"/>
          <a:ext cx="0" cy="0"/>
          <a:chOff x="0" y="0"/>
          <a:chExt cx="0" cy="0"/>
        </a:xfrm>
      </p:grpSpPr>
      <p:sp>
        <p:nvSpPr>
          <p:cNvPr id="140" name="Google Shape;140;p15"/>
          <p:cNvSpPr txBox="1"/>
          <p:nvPr>
            <p:ph type="title"/>
          </p:nvPr>
        </p:nvSpPr>
        <p:spPr>
          <a:xfrm>
            <a:off x="508000" y="457200"/>
            <a:ext cx="6447600" cy="990600"/>
          </a:xfrm>
          <a:prstGeom prst="rect">
            <a:avLst/>
          </a:prstGeom>
          <a:noFill/>
          <a:ln>
            <a:noFill/>
          </a:ln>
        </p:spPr>
        <p:txBody>
          <a:bodyPr anchorCtr="0" anchor="t" bIns="34275" lIns="68575" spcFirstLastPara="1" rIns="68575" wrap="square" tIns="34275">
            <a:normAutofit/>
          </a:bodyPr>
          <a:lstStyle>
            <a:lvl1pPr lvl="0" rtl="0" algn="l">
              <a:spcBef>
                <a:spcPts val="0"/>
              </a:spcBef>
              <a:spcAft>
                <a:spcPts val="0"/>
              </a:spcAft>
              <a:buClr>
                <a:schemeClr val="accent1"/>
              </a:buClr>
              <a:buSzPts val="14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41" name="Google Shape;141;p15"/>
          <p:cNvSpPr txBox="1"/>
          <p:nvPr>
            <p:ph idx="1" type="body"/>
          </p:nvPr>
        </p:nvSpPr>
        <p:spPr>
          <a:xfrm>
            <a:off x="508001" y="1620442"/>
            <a:ext cx="3138000" cy="2910600"/>
          </a:xfrm>
          <a:prstGeom prst="rect">
            <a:avLst/>
          </a:prstGeom>
          <a:noFill/>
          <a:ln>
            <a:noFill/>
          </a:ln>
        </p:spPr>
        <p:txBody>
          <a:bodyPr anchorCtr="0" anchor="t" bIns="34275" lIns="68575" spcFirstLastPara="1" rIns="68575" wrap="square" tIns="34275">
            <a:normAutofit/>
          </a:bodyPr>
          <a:lstStyle>
            <a:lvl1pPr indent="-298450" lvl="0" marL="457200" rtl="0" algn="l">
              <a:spcBef>
                <a:spcPts val="800"/>
              </a:spcBef>
              <a:spcAft>
                <a:spcPts val="0"/>
              </a:spcAft>
              <a:buSzPts val="1100"/>
              <a:buChar char="●"/>
              <a:defRPr sz="1100"/>
            </a:lvl1pPr>
            <a:lvl2pPr indent="-298450" lvl="1" marL="914400" rtl="0" algn="l">
              <a:spcBef>
                <a:spcPts val="800"/>
              </a:spcBef>
              <a:spcAft>
                <a:spcPts val="0"/>
              </a:spcAft>
              <a:buSzPts val="1100"/>
              <a:buChar char="○"/>
              <a:defRPr sz="1100"/>
            </a:lvl2pPr>
            <a:lvl3pPr indent="-298450" lvl="2" marL="1371600" rtl="0" algn="l">
              <a:spcBef>
                <a:spcPts val="800"/>
              </a:spcBef>
              <a:spcAft>
                <a:spcPts val="0"/>
              </a:spcAft>
              <a:buSzPts val="1100"/>
              <a:buChar char="■"/>
              <a:defRPr sz="1100"/>
            </a:lvl3pPr>
            <a:lvl4pPr indent="-298450" lvl="3" marL="1828800" rtl="0" algn="l">
              <a:spcBef>
                <a:spcPts val="800"/>
              </a:spcBef>
              <a:spcAft>
                <a:spcPts val="0"/>
              </a:spcAft>
              <a:buSzPts val="1100"/>
              <a:buChar char="●"/>
              <a:defRPr sz="1100"/>
            </a:lvl4pPr>
            <a:lvl5pPr indent="-298450" lvl="4" marL="2286000" rtl="0" algn="l">
              <a:spcBef>
                <a:spcPts val="800"/>
              </a:spcBef>
              <a:spcAft>
                <a:spcPts val="0"/>
              </a:spcAft>
              <a:buSzPts val="1100"/>
              <a:buChar char="○"/>
              <a:defRPr sz="1100"/>
            </a:lvl5pPr>
            <a:lvl6pPr indent="-298450" lvl="5" marL="2743200" rtl="0" algn="l">
              <a:spcBef>
                <a:spcPts val="800"/>
              </a:spcBef>
              <a:spcAft>
                <a:spcPts val="0"/>
              </a:spcAft>
              <a:buSzPts val="1100"/>
              <a:buChar char="■"/>
              <a:defRPr sz="1100"/>
            </a:lvl6pPr>
            <a:lvl7pPr indent="-298450" lvl="6" marL="3200400" rtl="0" algn="l">
              <a:spcBef>
                <a:spcPts val="800"/>
              </a:spcBef>
              <a:spcAft>
                <a:spcPts val="0"/>
              </a:spcAft>
              <a:buSzPts val="1100"/>
              <a:buChar char="●"/>
              <a:defRPr sz="1100"/>
            </a:lvl7pPr>
            <a:lvl8pPr indent="-298450" lvl="7" marL="3657600" rtl="0" algn="l">
              <a:spcBef>
                <a:spcPts val="800"/>
              </a:spcBef>
              <a:spcAft>
                <a:spcPts val="0"/>
              </a:spcAft>
              <a:buSzPts val="1100"/>
              <a:buChar char="○"/>
              <a:defRPr sz="1100"/>
            </a:lvl8pPr>
            <a:lvl9pPr indent="-298450" lvl="8" marL="4114800" rtl="0" algn="l">
              <a:spcBef>
                <a:spcPts val="800"/>
              </a:spcBef>
              <a:spcAft>
                <a:spcPts val="0"/>
              </a:spcAft>
              <a:buSzPts val="1100"/>
              <a:buChar char="■"/>
              <a:defRPr sz="1100"/>
            </a:lvl9pPr>
          </a:lstStyle>
          <a:p/>
        </p:txBody>
      </p:sp>
      <p:sp>
        <p:nvSpPr>
          <p:cNvPr id="142" name="Google Shape;142;p15"/>
          <p:cNvSpPr txBox="1"/>
          <p:nvPr>
            <p:ph idx="2" type="body"/>
          </p:nvPr>
        </p:nvSpPr>
        <p:spPr>
          <a:xfrm>
            <a:off x="3817478" y="1620442"/>
            <a:ext cx="3138000" cy="2910600"/>
          </a:xfrm>
          <a:prstGeom prst="rect">
            <a:avLst/>
          </a:prstGeom>
          <a:noFill/>
          <a:ln>
            <a:noFill/>
          </a:ln>
        </p:spPr>
        <p:txBody>
          <a:bodyPr anchorCtr="0" anchor="t" bIns="34275" lIns="68575" spcFirstLastPara="1" rIns="68575" wrap="square" tIns="34275">
            <a:normAutofit/>
          </a:bodyPr>
          <a:lstStyle>
            <a:lvl1pPr indent="-298450" lvl="0" marL="457200" rtl="0" algn="l">
              <a:spcBef>
                <a:spcPts val="800"/>
              </a:spcBef>
              <a:spcAft>
                <a:spcPts val="0"/>
              </a:spcAft>
              <a:buSzPts val="1100"/>
              <a:buChar char="●"/>
              <a:defRPr sz="1100"/>
            </a:lvl1pPr>
            <a:lvl2pPr indent="-298450" lvl="1" marL="914400" rtl="0" algn="l">
              <a:spcBef>
                <a:spcPts val="800"/>
              </a:spcBef>
              <a:spcAft>
                <a:spcPts val="0"/>
              </a:spcAft>
              <a:buSzPts val="1100"/>
              <a:buChar char="○"/>
              <a:defRPr sz="1100"/>
            </a:lvl2pPr>
            <a:lvl3pPr indent="-298450" lvl="2" marL="1371600" rtl="0" algn="l">
              <a:spcBef>
                <a:spcPts val="800"/>
              </a:spcBef>
              <a:spcAft>
                <a:spcPts val="0"/>
              </a:spcAft>
              <a:buSzPts val="1100"/>
              <a:buChar char="■"/>
              <a:defRPr sz="1100"/>
            </a:lvl3pPr>
            <a:lvl4pPr indent="-298450" lvl="3" marL="1828800" rtl="0" algn="l">
              <a:spcBef>
                <a:spcPts val="800"/>
              </a:spcBef>
              <a:spcAft>
                <a:spcPts val="0"/>
              </a:spcAft>
              <a:buSzPts val="1100"/>
              <a:buChar char="●"/>
              <a:defRPr sz="1100"/>
            </a:lvl4pPr>
            <a:lvl5pPr indent="-298450" lvl="4" marL="2286000" rtl="0" algn="l">
              <a:spcBef>
                <a:spcPts val="800"/>
              </a:spcBef>
              <a:spcAft>
                <a:spcPts val="0"/>
              </a:spcAft>
              <a:buSzPts val="1100"/>
              <a:buChar char="○"/>
              <a:defRPr sz="1100"/>
            </a:lvl5pPr>
            <a:lvl6pPr indent="-298450" lvl="5" marL="2743200" rtl="0" algn="l">
              <a:spcBef>
                <a:spcPts val="800"/>
              </a:spcBef>
              <a:spcAft>
                <a:spcPts val="0"/>
              </a:spcAft>
              <a:buSzPts val="1100"/>
              <a:buChar char="■"/>
              <a:defRPr sz="1100"/>
            </a:lvl6pPr>
            <a:lvl7pPr indent="-298450" lvl="6" marL="3200400" rtl="0" algn="l">
              <a:spcBef>
                <a:spcPts val="800"/>
              </a:spcBef>
              <a:spcAft>
                <a:spcPts val="0"/>
              </a:spcAft>
              <a:buSzPts val="1100"/>
              <a:buChar char="●"/>
              <a:defRPr sz="1100"/>
            </a:lvl7pPr>
            <a:lvl8pPr indent="-298450" lvl="7" marL="3657600" rtl="0" algn="l">
              <a:spcBef>
                <a:spcPts val="800"/>
              </a:spcBef>
              <a:spcAft>
                <a:spcPts val="0"/>
              </a:spcAft>
              <a:buSzPts val="1100"/>
              <a:buChar char="○"/>
              <a:defRPr sz="1100"/>
            </a:lvl8pPr>
            <a:lvl9pPr indent="-298450" lvl="8" marL="4114800" rtl="0" algn="l">
              <a:spcBef>
                <a:spcPts val="800"/>
              </a:spcBef>
              <a:spcAft>
                <a:spcPts val="0"/>
              </a:spcAft>
              <a:buSzPts val="1100"/>
              <a:buChar char="■"/>
              <a:defRPr sz="1100"/>
            </a:lvl9pPr>
          </a:lstStyle>
          <a:p/>
        </p:txBody>
      </p:sp>
      <p:sp>
        <p:nvSpPr>
          <p:cNvPr id="143" name="Google Shape;143;p15"/>
          <p:cNvSpPr txBox="1"/>
          <p:nvPr>
            <p:ph idx="10" type="dt"/>
          </p:nvPr>
        </p:nvSpPr>
        <p:spPr>
          <a:xfrm>
            <a:off x="5403850" y="4531022"/>
            <a:ext cx="684000" cy="273900"/>
          </a:xfrm>
          <a:prstGeom prst="rect">
            <a:avLst/>
          </a:prstGeom>
          <a:noFill/>
          <a:ln>
            <a:noFill/>
          </a:ln>
        </p:spPr>
        <p:txBody>
          <a:bodyPr anchorCtr="0" anchor="ctr" bIns="34275" lIns="68575" spcFirstLastPara="1" rIns="68575" wrap="square" tIns="34275">
            <a:noAutofit/>
          </a:bodyPr>
          <a:lstStyle>
            <a:lvl1pPr lvl="0" rtl="0" algn="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44" name="Google Shape;144;p15"/>
          <p:cNvSpPr txBox="1"/>
          <p:nvPr>
            <p:ph idx="11" type="ftr"/>
          </p:nvPr>
        </p:nvSpPr>
        <p:spPr>
          <a:xfrm>
            <a:off x="508001" y="4531022"/>
            <a:ext cx="47232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45" name="Google Shape;145;p15"/>
          <p:cNvSpPr txBox="1"/>
          <p:nvPr>
            <p:ph idx="12" type="sldNum"/>
          </p:nvPr>
        </p:nvSpPr>
        <p:spPr>
          <a:xfrm>
            <a:off x="6442997" y="4531022"/>
            <a:ext cx="512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sz="1100"/>
            </a:lvl1pPr>
            <a:lvl2pPr indent="0" lvl="1" marL="0" rtl="0" algn="r">
              <a:spcBef>
                <a:spcPts val="0"/>
              </a:spcBef>
              <a:buNone/>
              <a:defRPr sz="1100"/>
            </a:lvl2pPr>
            <a:lvl3pPr indent="0" lvl="2" marL="0" rtl="0" algn="r">
              <a:spcBef>
                <a:spcPts val="0"/>
              </a:spcBef>
              <a:buNone/>
              <a:defRPr sz="1100"/>
            </a:lvl3pPr>
            <a:lvl4pPr indent="0" lvl="3" marL="0" rtl="0" algn="r">
              <a:spcBef>
                <a:spcPts val="0"/>
              </a:spcBef>
              <a:buNone/>
              <a:defRPr sz="1100"/>
            </a:lvl4pPr>
            <a:lvl5pPr indent="0" lvl="4" marL="0" rtl="0" algn="r">
              <a:spcBef>
                <a:spcPts val="0"/>
              </a:spcBef>
              <a:buNone/>
              <a:defRPr sz="1100"/>
            </a:lvl5pPr>
            <a:lvl6pPr indent="0" lvl="5" marL="0" rtl="0" algn="r">
              <a:spcBef>
                <a:spcPts val="0"/>
              </a:spcBef>
              <a:buNone/>
              <a:defRPr sz="1100"/>
            </a:lvl6pPr>
            <a:lvl7pPr indent="0" lvl="6" marL="0" rtl="0" algn="r">
              <a:spcBef>
                <a:spcPts val="0"/>
              </a:spcBef>
              <a:buNone/>
              <a:defRPr sz="1100"/>
            </a:lvl7pPr>
            <a:lvl8pPr indent="0" lvl="7" marL="0" rtl="0" algn="r">
              <a:spcBef>
                <a:spcPts val="0"/>
              </a:spcBef>
              <a:buNone/>
              <a:defRPr sz="1100"/>
            </a:lvl8pPr>
            <a:lvl9pPr indent="0" lvl="8" marL="0" rtl="0" algn="r">
              <a:spcBef>
                <a:spcPts val="0"/>
              </a:spcBef>
              <a:buNone/>
              <a:defRPr sz="1100"/>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3"/>
        </a:solidFill>
      </p:bgPr>
    </p:bg>
    <p:spTree>
      <p:nvGrpSpPr>
        <p:cNvPr id="37" name="Shape 37"/>
        <p:cNvGrpSpPr/>
        <p:nvPr/>
      </p:nvGrpSpPr>
      <p:grpSpPr>
        <a:xfrm>
          <a:off x="0" y="0"/>
          <a:ext cx="0" cy="0"/>
          <a:chOff x="0" y="0"/>
          <a:chExt cx="0" cy="0"/>
        </a:xfrm>
      </p:grpSpPr>
      <p:sp>
        <p:nvSpPr>
          <p:cNvPr id="38" name="Google Shape;38;p3"/>
          <p:cNvSpPr/>
          <p:nvPr/>
        </p:nvSpPr>
        <p:spPr>
          <a:xfrm flipH="1">
            <a:off x="4757100" y="2309400"/>
            <a:ext cx="4386900" cy="2834100"/>
          </a:xfrm>
          <a:prstGeom prst="rtTriangl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9" name="Google Shape;39;p3"/>
          <p:cNvGrpSpPr/>
          <p:nvPr/>
        </p:nvGrpSpPr>
        <p:grpSpPr>
          <a:xfrm>
            <a:off x="5594191" y="3961115"/>
            <a:ext cx="2910145" cy="1182340"/>
            <a:chOff x="6917201" y="0"/>
            <a:chExt cx="2227777" cy="863400"/>
          </a:xfrm>
        </p:grpSpPr>
        <p:sp>
          <p:nvSpPr>
            <p:cNvPr id="40" name="Google Shape;40;p3"/>
            <p:cNvSpPr/>
            <p:nvPr/>
          </p:nvSpPr>
          <p:spPr>
            <a:xfrm>
              <a:off x="7641677"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3"/>
            <p:cNvSpPr/>
            <p:nvPr/>
          </p:nvSpPr>
          <p:spPr>
            <a:xfrm>
              <a:off x="7279439"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3"/>
            <p:cNvSpPr/>
            <p:nvPr/>
          </p:nvSpPr>
          <p:spPr>
            <a:xfrm>
              <a:off x="6917201"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3" name="Google Shape;43;p3"/>
          <p:cNvGrpSpPr/>
          <p:nvPr/>
        </p:nvGrpSpPr>
        <p:grpSpPr>
          <a:xfrm>
            <a:off x="199149" y="2"/>
            <a:ext cx="2795414" cy="1083308"/>
            <a:chOff x="6917201" y="0"/>
            <a:chExt cx="2227777" cy="863400"/>
          </a:xfrm>
        </p:grpSpPr>
        <p:sp>
          <p:nvSpPr>
            <p:cNvPr id="44" name="Google Shape;44;p3"/>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3"/>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3"/>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7" name="Google Shape;47;p3"/>
          <p:cNvSpPr txBox="1"/>
          <p:nvPr>
            <p:ph type="title"/>
          </p:nvPr>
        </p:nvSpPr>
        <p:spPr>
          <a:xfrm>
            <a:off x="1888684" y="1746100"/>
            <a:ext cx="53775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dk2"/>
              </a:buClr>
              <a:buSzPts val="3200"/>
              <a:buNone/>
              <a:defRPr sz="3200">
                <a:solidFill>
                  <a:schemeClr val="dk2"/>
                </a:solidFill>
              </a:defRPr>
            </a:lvl1pPr>
            <a:lvl2pPr lvl="1" algn="ctr">
              <a:spcBef>
                <a:spcPts val="0"/>
              </a:spcBef>
              <a:spcAft>
                <a:spcPts val="0"/>
              </a:spcAft>
              <a:buClr>
                <a:schemeClr val="dk2"/>
              </a:buClr>
              <a:buSzPts val="3200"/>
              <a:buNone/>
              <a:defRPr sz="3200">
                <a:solidFill>
                  <a:schemeClr val="dk2"/>
                </a:solidFill>
              </a:defRPr>
            </a:lvl2pPr>
            <a:lvl3pPr lvl="2" algn="ctr">
              <a:spcBef>
                <a:spcPts val="0"/>
              </a:spcBef>
              <a:spcAft>
                <a:spcPts val="0"/>
              </a:spcAft>
              <a:buClr>
                <a:schemeClr val="dk2"/>
              </a:buClr>
              <a:buSzPts val="3200"/>
              <a:buNone/>
              <a:defRPr sz="3200">
                <a:solidFill>
                  <a:schemeClr val="dk2"/>
                </a:solidFill>
              </a:defRPr>
            </a:lvl3pPr>
            <a:lvl4pPr lvl="3" algn="ctr">
              <a:spcBef>
                <a:spcPts val="0"/>
              </a:spcBef>
              <a:spcAft>
                <a:spcPts val="0"/>
              </a:spcAft>
              <a:buClr>
                <a:schemeClr val="dk2"/>
              </a:buClr>
              <a:buSzPts val="3200"/>
              <a:buNone/>
              <a:defRPr sz="3200">
                <a:solidFill>
                  <a:schemeClr val="dk2"/>
                </a:solidFill>
              </a:defRPr>
            </a:lvl4pPr>
            <a:lvl5pPr lvl="4" algn="ctr">
              <a:spcBef>
                <a:spcPts val="0"/>
              </a:spcBef>
              <a:spcAft>
                <a:spcPts val="0"/>
              </a:spcAft>
              <a:buClr>
                <a:schemeClr val="dk2"/>
              </a:buClr>
              <a:buSzPts val="3200"/>
              <a:buNone/>
              <a:defRPr sz="3200">
                <a:solidFill>
                  <a:schemeClr val="dk2"/>
                </a:solidFill>
              </a:defRPr>
            </a:lvl5pPr>
            <a:lvl6pPr lvl="5" algn="ctr">
              <a:spcBef>
                <a:spcPts val="0"/>
              </a:spcBef>
              <a:spcAft>
                <a:spcPts val="0"/>
              </a:spcAft>
              <a:buClr>
                <a:schemeClr val="dk2"/>
              </a:buClr>
              <a:buSzPts val="3200"/>
              <a:buNone/>
              <a:defRPr sz="3200">
                <a:solidFill>
                  <a:schemeClr val="dk2"/>
                </a:solidFill>
              </a:defRPr>
            </a:lvl6pPr>
            <a:lvl7pPr lvl="6" algn="ctr">
              <a:spcBef>
                <a:spcPts val="0"/>
              </a:spcBef>
              <a:spcAft>
                <a:spcPts val="0"/>
              </a:spcAft>
              <a:buClr>
                <a:schemeClr val="dk2"/>
              </a:buClr>
              <a:buSzPts val="3200"/>
              <a:buNone/>
              <a:defRPr sz="3200">
                <a:solidFill>
                  <a:schemeClr val="dk2"/>
                </a:solidFill>
              </a:defRPr>
            </a:lvl7pPr>
            <a:lvl8pPr lvl="7" algn="ctr">
              <a:spcBef>
                <a:spcPts val="0"/>
              </a:spcBef>
              <a:spcAft>
                <a:spcPts val="0"/>
              </a:spcAft>
              <a:buClr>
                <a:schemeClr val="dk2"/>
              </a:buClr>
              <a:buSzPts val="3200"/>
              <a:buNone/>
              <a:defRPr sz="3200">
                <a:solidFill>
                  <a:schemeClr val="dk2"/>
                </a:solidFill>
              </a:defRPr>
            </a:lvl8pPr>
            <a:lvl9pPr lvl="8" algn="ctr">
              <a:spcBef>
                <a:spcPts val="0"/>
              </a:spcBef>
              <a:spcAft>
                <a:spcPts val="0"/>
              </a:spcAft>
              <a:buClr>
                <a:schemeClr val="dk2"/>
              </a:buClr>
              <a:buSzPts val="3200"/>
              <a:buNone/>
              <a:defRPr sz="3200">
                <a:solidFill>
                  <a:schemeClr val="dk2"/>
                </a:solidFill>
              </a:defRPr>
            </a:lvl9pPr>
          </a:lstStyle>
          <a:p/>
        </p:txBody>
      </p:sp>
      <p:sp>
        <p:nvSpPr>
          <p:cNvPr id="48" name="Google Shape;48;p3"/>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bg>
      <p:bgPr>
        <a:solidFill>
          <a:schemeClr val="dk2"/>
        </a:solidFill>
      </p:bgPr>
    </p:bg>
    <p:spTree>
      <p:nvGrpSpPr>
        <p:cNvPr id="49" name="Shape 49"/>
        <p:cNvGrpSpPr/>
        <p:nvPr/>
      </p:nvGrpSpPr>
      <p:grpSpPr>
        <a:xfrm>
          <a:off x="0" y="0"/>
          <a:ext cx="0" cy="0"/>
          <a:chOff x="0" y="0"/>
          <a:chExt cx="0" cy="0"/>
        </a:xfrm>
      </p:grpSpPr>
      <p:sp>
        <p:nvSpPr>
          <p:cNvPr id="50" name="Google Shape;50;p4"/>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4"/>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4"/>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4"/>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54" name="Google Shape;54;p4"/>
          <p:cNvSpPr txBox="1"/>
          <p:nvPr>
            <p:ph idx="1" type="body"/>
          </p:nvPr>
        </p:nvSpPr>
        <p:spPr>
          <a:xfrm>
            <a:off x="819150" y="1990725"/>
            <a:ext cx="7505700" cy="24480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55" name="Google Shape;55;p4"/>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chemeClr val="dk2"/>
        </a:solidFill>
      </p:bgPr>
    </p:bg>
    <p:spTree>
      <p:nvGrpSpPr>
        <p:cNvPr id="56" name="Shape 56"/>
        <p:cNvGrpSpPr/>
        <p:nvPr/>
      </p:nvGrpSpPr>
      <p:grpSpPr>
        <a:xfrm>
          <a:off x="0" y="0"/>
          <a:ext cx="0" cy="0"/>
          <a:chOff x="0" y="0"/>
          <a:chExt cx="0" cy="0"/>
        </a:xfrm>
      </p:grpSpPr>
      <p:sp>
        <p:nvSpPr>
          <p:cNvPr id="57" name="Google Shape;57;p5"/>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5"/>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5"/>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5"/>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61" name="Google Shape;61;p5"/>
          <p:cNvSpPr txBox="1"/>
          <p:nvPr>
            <p:ph idx="1" type="body"/>
          </p:nvPr>
        </p:nvSpPr>
        <p:spPr>
          <a:xfrm>
            <a:off x="819150" y="1990725"/>
            <a:ext cx="3686100" cy="24480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2" name="Google Shape;62;p5"/>
          <p:cNvSpPr txBox="1"/>
          <p:nvPr>
            <p:ph idx="2" type="body"/>
          </p:nvPr>
        </p:nvSpPr>
        <p:spPr>
          <a:xfrm>
            <a:off x="4638675" y="1990725"/>
            <a:ext cx="3686100" cy="24480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3" name="Google Shape;63;p5"/>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bg>
      <p:bgPr>
        <a:solidFill>
          <a:schemeClr val="dk2"/>
        </a:solidFill>
      </p:bgPr>
    </p:bg>
    <p:spTree>
      <p:nvGrpSpPr>
        <p:cNvPr id="64" name="Shape 64"/>
        <p:cNvGrpSpPr/>
        <p:nvPr/>
      </p:nvGrpSpPr>
      <p:grpSpPr>
        <a:xfrm>
          <a:off x="0" y="0"/>
          <a:ext cx="0" cy="0"/>
          <a:chOff x="0" y="0"/>
          <a:chExt cx="0" cy="0"/>
        </a:xfrm>
      </p:grpSpPr>
      <p:sp>
        <p:nvSpPr>
          <p:cNvPr id="65" name="Google Shape;65;p6"/>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6"/>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6"/>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6"/>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69" name="Google Shape;69;p6"/>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bg>
      <p:bgPr>
        <a:solidFill>
          <a:schemeClr val="accent3"/>
        </a:solidFill>
      </p:bgPr>
    </p:bg>
    <p:spTree>
      <p:nvGrpSpPr>
        <p:cNvPr id="70" name="Shape 70"/>
        <p:cNvGrpSpPr/>
        <p:nvPr/>
      </p:nvGrpSpPr>
      <p:grpSpPr>
        <a:xfrm>
          <a:off x="0" y="0"/>
          <a:ext cx="0" cy="0"/>
          <a:chOff x="0" y="0"/>
          <a:chExt cx="0" cy="0"/>
        </a:xfrm>
      </p:grpSpPr>
      <p:sp>
        <p:nvSpPr>
          <p:cNvPr id="71" name="Google Shape;71;p7"/>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7"/>
          <p:cNvSpPr/>
          <p:nvPr/>
        </p:nvSpPr>
        <p:spPr>
          <a:xfrm>
            <a:off x="31" y="2824500"/>
            <a:ext cx="7370400" cy="2319000"/>
          </a:xfrm>
          <a:prstGeom prst="rtTriangl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7"/>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7"/>
          <p:cNvSpPr txBox="1"/>
          <p:nvPr>
            <p:ph type="title"/>
          </p:nvPr>
        </p:nvSpPr>
        <p:spPr>
          <a:xfrm>
            <a:off x="819150" y="845600"/>
            <a:ext cx="3709200" cy="13830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75" name="Google Shape;75;p7"/>
          <p:cNvSpPr txBox="1"/>
          <p:nvPr>
            <p:ph idx="1" type="body"/>
          </p:nvPr>
        </p:nvSpPr>
        <p:spPr>
          <a:xfrm>
            <a:off x="830700" y="2319050"/>
            <a:ext cx="3709200" cy="21198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76" name="Google Shape;76;p7"/>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1"/>
        </a:solidFill>
      </p:bgPr>
    </p:bg>
    <p:spTree>
      <p:nvGrpSpPr>
        <p:cNvPr id="77" name="Shape 77"/>
        <p:cNvGrpSpPr/>
        <p:nvPr/>
      </p:nvGrpSpPr>
      <p:grpSpPr>
        <a:xfrm>
          <a:off x="0" y="0"/>
          <a:ext cx="0" cy="0"/>
          <a:chOff x="0" y="0"/>
          <a:chExt cx="0" cy="0"/>
        </a:xfrm>
      </p:grpSpPr>
      <p:sp>
        <p:nvSpPr>
          <p:cNvPr id="78" name="Google Shape;78;p8"/>
          <p:cNvSpPr/>
          <p:nvPr/>
        </p:nvSpPr>
        <p:spPr>
          <a:xfrm>
            <a:off x="0" y="2823144"/>
            <a:ext cx="7369200" cy="23169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8"/>
          <p:cNvSpPr/>
          <p:nvPr/>
        </p:nvSpPr>
        <p:spPr>
          <a:xfrm flipH="1">
            <a:off x="3583210" y="1554113"/>
            <a:ext cx="5560500" cy="35895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0" name="Google Shape;80;p8"/>
          <p:cNvGrpSpPr/>
          <p:nvPr/>
        </p:nvGrpSpPr>
        <p:grpSpPr>
          <a:xfrm>
            <a:off x="255991" y="-118"/>
            <a:ext cx="2251347" cy="1043408"/>
            <a:chOff x="3961956" y="4383950"/>
            <a:chExt cx="1160548" cy="548700"/>
          </a:xfrm>
        </p:grpSpPr>
        <p:sp>
          <p:nvSpPr>
            <p:cNvPr id="81" name="Google Shape;81;p8"/>
            <p:cNvSpPr/>
            <p:nvPr/>
          </p:nvSpPr>
          <p:spPr>
            <a:xfrm>
              <a:off x="4224904"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8"/>
            <p:cNvSpPr/>
            <p:nvPr/>
          </p:nvSpPr>
          <p:spPr>
            <a:xfrm>
              <a:off x="4093430"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8"/>
            <p:cNvSpPr/>
            <p:nvPr/>
          </p:nvSpPr>
          <p:spPr>
            <a:xfrm>
              <a:off x="3961956"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4" name="Google Shape;84;p8"/>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5" name="Google Shape;85;p8"/>
          <p:cNvGrpSpPr/>
          <p:nvPr/>
        </p:nvGrpSpPr>
        <p:grpSpPr>
          <a:xfrm>
            <a:off x="34934" y="4522125"/>
            <a:ext cx="1593306" cy="617072"/>
            <a:chOff x="6917201" y="0"/>
            <a:chExt cx="2227777" cy="863400"/>
          </a:xfrm>
        </p:grpSpPr>
        <p:sp>
          <p:nvSpPr>
            <p:cNvPr id="86" name="Google Shape;86;p8"/>
            <p:cNvSpPr/>
            <p:nvPr/>
          </p:nvSpPr>
          <p:spPr>
            <a:xfrm>
              <a:off x="7641677"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8"/>
            <p:cNvSpPr/>
            <p:nvPr/>
          </p:nvSpPr>
          <p:spPr>
            <a:xfrm>
              <a:off x="7279439"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8"/>
            <p:cNvSpPr/>
            <p:nvPr/>
          </p:nvSpPr>
          <p:spPr>
            <a:xfrm>
              <a:off x="6917201"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9" name="Google Shape;89;p8"/>
          <p:cNvGrpSpPr/>
          <p:nvPr/>
        </p:nvGrpSpPr>
        <p:grpSpPr>
          <a:xfrm>
            <a:off x="5886353" y="1243"/>
            <a:ext cx="3257455" cy="1261514"/>
            <a:chOff x="6917201" y="0"/>
            <a:chExt cx="2227777" cy="863400"/>
          </a:xfrm>
        </p:grpSpPr>
        <p:sp>
          <p:nvSpPr>
            <p:cNvPr id="90" name="Google Shape;90;p8"/>
            <p:cNvSpPr/>
            <p:nvPr/>
          </p:nvSpPr>
          <p:spPr>
            <a:xfrm>
              <a:off x="7641677"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8"/>
            <p:cNvSpPr/>
            <p:nvPr/>
          </p:nvSpPr>
          <p:spPr>
            <a:xfrm>
              <a:off x="7279439"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8"/>
            <p:cNvSpPr/>
            <p:nvPr/>
          </p:nvSpPr>
          <p:spPr>
            <a:xfrm>
              <a:off x="6917201"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3" name="Google Shape;93;p8"/>
          <p:cNvSpPr txBox="1"/>
          <p:nvPr>
            <p:ph type="title"/>
          </p:nvPr>
        </p:nvSpPr>
        <p:spPr>
          <a:xfrm>
            <a:off x="1393929" y="1301146"/>
            <a:ext cx="6366900" cy="25392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200"/>
              <a:buNone/>
              <a:defRPr sz="3200"/>
            </a:lvl1pPr>
            <a:lvl2pPr lvl="1" algn="ctr">
              <a:spcBef>
                <a:spcPts val="0"/>
              </a:spcBef>
              <a:spcAft>
                <a:spcPts val="0"/>
              </a:spcAft>
              <a:buSzPts val="3200"/>
              <a:buNone/>
              <a:defRPr sz="3200"/>
            </a:lvl2pPr>
            <a:lvl3pPr lvl="2" algn="ctr">
              <a:spcBef>
                <a:spcPts val="0"/>
              </a:spcBef>
              <a:spcAft>
                <a:spcPts val="0"/>
              </a:spcAft>
              <a:buSzPts val="3200"/>
              <a:buNone/>
              <a:defRPr sz="3200"/>
            </a:lvl3pPr>
            <a:lvl4pPr lvl="3" algn="ctr">
              <a:spcBef>
                <a:spcPts val="0"/>
              </a:spcBef>
              <a:spcAft>
                <a:spcPts val="0"/>
              </a:spcAft>
              <a:buSzPts val="3200"/>
              <a:buNone/>
              <a:defRPr sz="3200"/>
            </a:lvl4pPr>
            <a:lvl5pPr lvl="4" algn="ctr">
              <a:spcBef>
                <a:spcPts val="0"/>
              </a:spcBef>
              <a:spcAft>
                <a:spcPts val="0"/>
              </a:spcAft>
              <a:buSzPts val="3200"/>
              <a:buNone/>
              <a:defRPr sz="3200"/>
            </a:lvl5pPr>
            <a:lvl6pPr lvl="5" algn="ctr">
              <a:spcBef>
                <a:spcPts val="0"/>
              </a:spcBef>
              <a:spcAft>
                <a:spcPts val="0"/>
              </a:spcAft>
              <a:buSzPts val="3200"/>
              <a:buNone/>
              <a:defRPr sz="3200"/>
            </a:lvl6pPr>
            <a:lvl7pPr lvl="6" algn="ctr">
              <a:spcBef>
                <a:spcPts val="0"/>
              </a:spcBef>
              <a:spcAft>
                <a:spcPts val="0"/>
              </a:spcAft>
              <a:buSzPts val="3200"/>
              <a:buNone/>
              <a:defRPr sz="3200"/>
            </a:lvl7pPr>
            <a:lvl8pPr lvl="7" algn="ctr">
              <a:spcBef>
                <a:spcPts val="0"/>
              </a:spcBef>
              <a:spcAft>
                <a:spcPts val="0"/>
              </a:spcAft>
              <a:buSzPts val="3200"/>
              <a:buNone/>
              <a:defRPr sz="3200"/>
            </a:lvl8pPr>
            <a:lvl9pPr lvl="8" algn="ctr">
              <a:spcBef>
                <a:spcPts val="0"/>
              </a:spcBef>
              <a:spcAft>
                <a:spcPts val="0"/>
              </a:spcAft>
              <a:buSzPts val="3200"/>
              <a:buNone/>
              <a:defRPr sz="3200"/>
            </a:lvl9pPr>
          </a:lstStyle>
          <a:p/>
        </p:txBody>
      </p:sp>
      <p:sp>
        <p:nvSpPr>
          <p:cNvPr id="94" name="Google Shape;94;p8"/>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dk2"/>
        </a:solidFill>
      </p:bgPr>
    </p:bg>
    <p:spTree>
      <p:nvGrpSpPr>
        <p:cNvPr id="95" name="Shape 95"/>
        <p:cNvGrpSpPr/>
        <p:nvPr/>
      </p:nvGrpSpPr>
      <p:grpSpPr>
        <a:xfrm>
          <a:off x="0" y="0"/>
          <a:ext cx="0" cy="0"/>
          <a:chOff x="0" y="0"/>
          <a:chExt cx="0" cy="0"/>
        </a:xfrm>
      </p:grpSpPr>
      <p:sp>
        <p:nvSpPr>
          <p:cNvPr id="96" name="Google Shape;96;p9"/>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9"/>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9"/>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9"/>
          <p:cNvSpPr txBox="1"/>
          <p:nvPr>
            <p:ph type="title"/>
          </p:nvPr>
        </p:nvSpPr>
        <p:spPr>
          <a:xfrm>
            <a:off x="819150" y="845600"/>
            <a:ext cx="6424200" cy="7050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100" name="Google Shape;100;p9"/>
          <p:cNvSpPr txBox="1"/>
          <p:nvPr>
            <p:ph idx="1" type="subTitle"/>
          </p:nvPr>
        </p:nvSpPr>
        <p:spPr>
          <a:xfrm>
            <a:off x="819150" y="1550700"/>
            <a:ext cx="5859900" cy="3936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p:txBody>
      </p:sp>
      <p:sp>
        <p:nvSpPr>
          <p:cNvPr id="101" name="Google Shape;101;p9"/>
          <p:cNvSpPr txBox="1"/>
          <p:nvPr>
            <p:ph idx="2" type="body"/>
          </p:nvPr>
        </p:nvSpPr>
        <p:spPr>
          <a:xfrm>
            <a:off x="819150" y="2467050"/>
            <a:ext cx="5859900" cy="2095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02" name="Google Shape;102;p9"/>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bg>
      <p:bgPr>
        <a:solidFill>
          <a:schemeClr val="accent1"/>
        </a:solidFill>
      </p:bgPr>
    </p:bg>
    <p:spTree>
      <p:nvGrpSpPr>
        <p:cNvPr id="103" name="Shape 103"/>
        <p:cNvGrpSpPr/>
        <p:nvPr/>
      </p:nvGrpSpPr>
      <p:grpSpPr>
        <a:xfrm>
          <a:off x="0" y="0"/>
          <a:ext cx="0" cy="0"/>
          <a:chOff x="0" y="0"/>
          <a:chExt cx="0" cy="0"/>
        </a:xfrm>
      </p:grpSpPr>
      <p:sp>
        <p:nvSpPr>
          <p:cNvPr id="104" name="Google Shape;104;p10"/>
          <p:cNvSpPr/>
          <p:nvPr/>
        </p:nvSpPr>
        <p:spPr>
          <a:xfrm>
            <a:off x="31" y="2824500"/>
            <a:ext cx="7370400" cy="23190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0"/>
          <p:cNvSpPr/>
          <p:nvPr/>
        </p:nvSpPr>
        <p:spPr>
          <a:xfrm flipH="1">
            <a:off x="3582600" y="1550700"/>
            <a:ext cx="5561400" cy="3592800"/>
          </a:xfrm>
          <a:prstGeom prst="rtTriangl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10"/>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0"/>
          <p:cNvSpPr txBox="1"/>
          <p:nvPr>
            <p:ph idx="1" type="body"/>
          </p:nvPr>
        </p:nvSpPr>
        <p:spPr>
          <a:xfrm>
            <a:off x="328025" y="4163500"/>
            <a:ext cx="7415100" cy="605100"/>
          </a:xfrm>
          <a:prstGeom prst="rect">
            <a:avLst/>
          </a:prstGeom>
        </p:spPr>
        <p:txBody>
          <a:bodyPr anchorCtr="0" anchor="b" bIns="91425" lIns="91425" spcFirstLastPara="1" rIns="91425" wrap="square" tIns="91425">
            <a:normAutofit/>
          </a:bodyPr>
          <a:lstStyle>
            <a:lvl1pPr indent="-228600" lvl="0" marL="457200">
              <a:lnSpc>
                <a:spcPct val="100000"/>
              </a:lnSpc>
              <a:spcBef>
                <a:spcPts val="0"/>
              </a:spcBef>
              <a:spcAft>
                <a:spcPts val="0"/>
              </a:spcAft>
              <a:buSzPts val="1300"/>
              <a:buNone/>
              <a:defRPr/>
            </a:lvl1pPr>
          </a:lstStyle>
          <a:p/>
        </p:txBody>
      </p:sp>
      <p:sp>
        <p:nvSpPr>
          <p:cNvPr id="108" name="Google Shape;108;p10"/>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1.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hift">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1pPr>
            <a:lvl2pPr lvl="1">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2pPr>
            <a:lvl3pPr lvl="2">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3pPr>
            <a:lvl4pPr lvl="3">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4pPr>
            <a:lvl5pPr lvl="4">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5pPr>
            <a:lvl6pPr lvl="5">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6pPr>
            <a:lvl7pPr lvl="6">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7pPr>
            <a:lvl8pPr lvl="7">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8pPr>
            <a:lvl9pPr lvl="8">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9pPr>
          </a:lstStyle>
          <a:p/>
        </p:txBody>
      </p:sp>
      <p:sp>
        <p:nvSpPr>
          <p:cNvPr id="7" name="Google Shape;7;p1"/>
          <p:cNvSpPr txBox="1"/>
          <p:nvPr>
            <p:ph idx="1" type="body"/>
          </p:nvPr>
        </p:nvSpPr>
        <p:spPr>
          <a:xfrm>
            <a:off x="311700" y="1152475"/>
            <a:ext cx="8520600" cy="33912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dk2"/>
              </a:buClr>
              <a:buSzPts val="1300"/>
              <a:buFont typeface="Calibri"/>
              <a:buChar char="●"/>
              <a:defRPr sz="1300">
                <a:solidFill>
                  <a:schemeClr val="dk2"/>
                </a:solidFill>
                <a:latin typeface="Calibri"/>
                <a:ea typeface="Calibri"/>
                <a:cs typeface="Calibri"/>
                <a:sym typeface="Calibri"/>
              </a:defRPr>
            </a:lvl1pPr>
            <a:lvl2pPr indent="-298450" lvl="1" marL="9144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2pPr>
            <a:lvl3pPr indent="-298450" lvl="2" marL="13716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3pPr>
            <a:lvl4pPr indent="-298450" lvl="3" marL="18288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4pPr>
            <a:lvl5pPr indent="-298450" lvl="4" marL="22860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5pPr>
            <a:lvl6pPr indent="-298450" lvl="5" marL="27432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6pPr>
            <a:lvl7pPr indent="-298450" lvl="6" marL="32004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7pPr>
            <a:lvl8pPr indent="-298450" lvl="7" marL="36576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8pPr>
            <a:lvl9pPr indent="-298450" lvl="8" marL="41148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9pPr>
          </a:lstStyle>
          <a:p/>
        </p:txBody>
      </p:sp>
      <p:sp>
        <p:nvSpPr>
          <p:cNvPr id="8" name="Google Shape;8;p1"/>
          <p:cNvSpPr txBox="1"/>
          <p:nvPr>
            <p:ph idx="12" type="sldNum"/>
          </p:nvPr>
        </p:nvSpPr>
        <p:spPr>
          <a:xfrm>
            <a:off x="8390734" y="4543668"/>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Nunito"/>
                <a:ea typeface="Nunito"/>
                <a:cs typeface="Nunito"/>
                <a:sym typeface="Nunito"/>
              </a:defRPr>
            </a:lvl1pPr>
            <a:lvl2pPr lvl="1" algn="r">
              <a:buNone/>
              <a:defRPr sz="1000">
                <a:solidFill>
                  <a:schemeClr val="dk2"/>
                </a:solidFill>
                <a:latin typeface="Nunito"/>
                <a:ea typeface="Nunito"/>
                <a:cs typeface="Nunito"/>
                <a:sym typeface="Nunito"/>
              </a:defRPr>
            </a:lvl2pPr>
            <a:lvl3pPr lvl="2" algn="r">
              <a:buNone/>
              <a:defRPr sz="1000">
                <a:solidFill>
                  <a:schemeClr val="dk2"/>
                </a:solidFill>
                <a:latin typeface="Nunito"/>
                <a:ea typeface="Nunito"/>
                <a:cs typeface="Nunito"/>
                <a:sym typeface="Nunito"/>
              </a:defRPr>
            </a:lvl3pPr>
            <a:lvl4pPr lvl="3" algn="r">
              <a:buNone/>
              <a:defRPr sz="1000">
                <a:solidFill>
                  <a:schemeClr val="dk2"/>
                </a:solidFill>
                <a:latin typeface="Nunito"/>
                <a:ea typeface="Nunito"/>
                <a:cs typeface="Nunito"/>
                <a:sym typeface="Nunito"/>
              </a:defRPr>
            </a:lvl4pPr>
            <a:lvl5pPr lvl="4" algn="r">
              <a:buNone/>
              <a:defRPr sz="1000">
                <a:solidFill>
                  <a:schemeClr val="dk2"/>
                </a:solidFill>
                <a:latin typeface="Nunito"/>
                <a:ea typeface="Nunito"/>
                <a:cs typeface="Nunito"/>
                <a:sym typeface="Nunito"/>
              </a:defRPr>
            </a:lvl5pPr>
            <a:lvl6pPr lvl="5" algn="r">
              <a:buNone/>
              <a:defRPr sz="1000">
                <a:solidFill>
                  <a:schemeClr val="dk2"/>
                </a:solidFill>
                <a:latin typeface="Nunito"/>
                <a:ea typeface="Nunito"/>
                <a:cs typeface="Nunito"/>
                <a:sym typeface="Nunito"/>
              </a:defRPr>
            </a:lvl6pPr>
            <a:lvl7pPr lvl="6" algn="r">
              <a:buNone/>
              <a:defRPr sz="1000">
                <a:solidFill>
                  <a:schemeClr val="dk2"/>
                </a:solidFill>
                <a:latin typeface="Nunito"/>
                <a:ea typeface="Nunito"/>
                <a:cs typeface="Nunito"/>
                <a:sym typeface="Nunito"/>
              </a:defRPr>
            </a:lvl7pPr>
            <a:lvl8pPr lvl="7" algn="r">
              <a:buNone/>
              <a:defRPr sz="1000">
                <a:solidFill>
                  <a:schemeClr val="dk2"/>
                </a:solidFill>
                <a:latin typeface="Nunito"/>
                <a:ea typeface="Nunito"/>
                <a:cs typeface="Nunito"/>
                <a:sym typeface="Nunito"/>
              </a:defRPr>
            </a:lvl8pPr>
            <a:lvl9pPr lvl="8" algn="r">
              <a:buNone/>
              <a:defRPr sz="1000">
                <a:solidFill>
                  <a:schemeClr val="dk2"/>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16"/>
          <p:cNvSpPr txBox="1"/>
          <p:nvPr>
            <p:ph type="ctrTitle"/>
          </p:nvPr>
        </p:nvSpPr>
        <p:spPr>
          <a:xfrm>
            <a:off x="1858703" y="1822833"/>
            <a:ext cx="5361300" cy="14481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Clr>
                <a:schemeClr val="accent1"/>
              </a:buClr>
              <a:buSzPct val="120588"/>
              <a:buFont typeface="Trebuchet MS"/>
              <a:buNone/>
            </a:pPr>
            <a:r>
              <a:rPr lang="en" sz="3400">
                <a:solidFill>
                  <a:srgbClr val="221E1F"/>
                </a:solidFill>
              </a:rPr>
              <a:t>NADA Service Homework</a:t>
            </a:r>
            <a:endParaRPr sz="3400">
              <a:solidFill>
                <a:srgbClr val="221E1F"/>
              </a:solidFill>
            </a:endParaRPr>
          </a:p>
          <a:p>
            <a:pPr indent="0" lvl="0" marL="0" rtl="0" algn="ctr">
              <a:spcBef>
                <a:spcPts val="0"/>
              </a:spcBef>
              <a:spcAft>
                <a:spcPts val="0"/>
              </a:spcAft>
              <a:buClr>
                <a:schemeClr val="accent1"/>
              </a:buClr>
              <a:buSzPct val="120588"/>
              <a:buFont typeface="Trebuchet MS"/>
              <a:buNone/>
            </a:pPr>
            <a:r>
              <a:rPr lang="en" sz="3400">
                <a:solidFill>
                  <a:srgbClr val="221E1F"/>
                </a:solidFill>
              </a:rPr>
              <a:t>TED RUSSELL FORD </a:t>
            </a:r>
            <a:endParaRPr sz="3400">
              <a:solidFill>
                <a:srgbClr val="221E1F"/>
              </a:solidFill>
            </a:endParaRPr>
          </a:p>
          <a:p>
            <a:pPr indent="0" lvl="0" marL="0" rtl="0" algn="ctr">
              <a:spcBef>
                <a:spcPts val="0"/>
              </a:spcBef>
              <a:spcAft>
                <a:spcPts val="0"/>
              </a:spcAft>
              <a:buNone/>
            </a:pPr>
            <a:r>
              <a:t/>
            </a:r>
            <a:endParaRPr/>
          </a:p>
        </p:txBody>
      </p:sp>
      <p:sp>
        <p:nvSpPr>
          <p:cNvPr id="151" name="Google Shape;151;p16"/>
          <p:cNvSpPr txBox="1"/>
          <p:nvPr>
            <p:ph idx="1" type="subTitle"/>
          </p:nvPr>
        </p:nvSpPr>
        <p:spPr>
          <a:xfrm>
            <a:off x="1858700" y="3413158"/>
            <a:ext cx="5361300" cy="522600"/>
          </a:xfrm>
          <a:prstGeom prst="rect">
            <a:avLst/>
          </a:prstGeom>
        </p:spPr>
        <p:txBody>
          <a:bodyPr anchorCtr="0" anchor="t" bIns="91425" lIns="91425" spcFirstLastPara="1" rIns="91425" wrap="square" tIns="91425">
            <a:normAutofit fontScale="85000" lnSpcReduction="20000"/>
          </a:bodyPr>
          <a:lstStyle/>
          <a:p>
            <a:pPr indent="0" lvl="0" marL="0" rtl="0" algn="ctr">
              <a:spcBef>
                <a:spcPts val="0"/>
              </a:spcBef>
              <a:spcAft>
                <a:spcPts val="0"/>
              </a:spcAft>
              <a:buNone/>
            </a:pPr>
            <a:r>
              <a:rPr lang="en">
                <a:solidFill>
                  <a:srgbClr val="221E1F"/>
                </a:solidFill>
              </a:rPr>
              <a:t>Jake Newton - N436</a:t>
            </a:r>
            <a:endParaRPr>
              <a:solidFill>
                <a:srgbClr val="221E1F"/>
              </a:solidFill>
            </a:endParaRPr>
          </a:p>
          <a:p>
            <a:pPr indent="0" lvl="0" marL="0" rtl="0" algn="ctr">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25"/>
          <p:cNvSpPr txBox="1"/>
          <p:nvPr>
            <p:ph type="title"/>
          </p:nvPr>
        </p:nvSpPr>
        <p:spPr>
          <a:xfrm>
            <a:off x="399225" y="503800"/>
            <a:ext cx="6447600" cy="990600"/>
          </a:xfrm>
          <a:prstGeom prst="rect">
            <a:avLst/>
          </a:prstGeom>
          <a:noFill/>
          <a:ln>
            <a:noFill/>
          </a:ln>
        </p:spPr>
        <p:txBody>
          <a:bodyPr anchorCtr="0" anchor="t" bIns="34275" lIns="68575" spcFirstLastPara="1" rIns="68575" wrap="square" tIns="34275">
            <a:normAutofit/>
          </a:bodyPr>
          <a:lstStyle/>
          <a:p>
            <a:pPr indent="0" lvl="0" marL="0" rtl="0" algn="l">
              <a:spcBef>
                <a:spcPts val="0"/>
              </a:spcBef>
              <a:spcAft>
                <a:spcPts val="0"/>
              </a:spcAft>
              <a:buClr>
                <a:schemeClr val="accent1"/>
              </a:buClr>
              <a:buSzPts val="2700"/>
              <a:buFont typeface="Trebuchet MS"/>
              <a:buNone/>
            </a:pPr>
            <a:r>
              <a:rPr b="1" lang="en" sz="3400">
                <a:solidFill>
                  <a:srgbClr val="221E1F"/>
                </a:solidFill>
                <a:latin typeface="Calibri"/>
                <a:ea typeface="Calibri"/>
                <a:cs typeface="Calibri"/>
                <a:sym typeface="Calibri"/>
              </a:rPr>
              <a:t>SWOT Analysis - Opportunities</a:t>
            </a:r>
            <a:endParaRPr b="1" sz="3400">
              <a:solidFill>
                <a:srgbClr val="221E1F"/>
              </a:solidFill>
              <a:latin typeface="Calibri"/>
              <a:ea typeface="Calibri"/>
              <a:cs typeface="Calibri"/>
              <a:sym typeface="Calibri"/>
            </a:endParaRPr>
          </a:p>
        </p:txBody>
      </p:sp>
      <p:sp>
        <p:nvSpPr>
          <p:cNvPr id="210" name="Google Shape;210;p25"/>
          <p:cNvSpPr txBox="1"/>
          <p:nvPr>
            <p:ph idx="1" type="body"/>
          </p:nvPr>
        </p:nvSpPr>
        <p:spPr>
          <a:xfrm>
            <a:off x="508000" y="1620442"/>
            <a:ext cx="6447501" cy="2910580"/>
          </a:xfrm>
          <a:prstGeom prst="rect">
            <a:avLst/>
          </a:prstGeom>
          <a:noFill/>
          <a:ln>
            <a:noFill/>
          </a:ln>
        </p:spPr>
        <p:txBody>
          <a:bodyPr anchorCtr="0" anchor="t" bIns="34275" lIns="68575" spcFirstLastPara="1" rIns="68575" wrap="square" tIns="34275">
            <a:normAutofit/>
          </a:bodyPr>
          <a:lstStyle/>
          <a:p>
            <a:pPr indent="-292100" lvl="0" marL="254000" rtl="0" algn="l">
              <a:spcBef>
                <a:spcPts val="0"/>
              </a:spcBef>
              <a:spcAft>
                <a:spcPts val="0"/>
              </a:spcAft>
              <a:buSzPts val="1600"/>
              <a:buChar char="●"/>
            </a:pPr>
            <a:r>
              <a:rPr lang="en" sz="1600"/>
              <a:t>BDC </a:t>
            </a:r>
            <a:r>
              <a:rPr lang="en" sz="1600"/>
              <a:t>scheduling</a:t>
            </a:r>
            <a:r>
              <a:rPr lang="en" sz="1600"/>
              <a:t> </a:t>
            </a:r>
            <a:endParaRPr sz="1600"/>
          </a:p>
          <a:p>
            <a:pPr indent="-292100" lvl="0" marL="254000" rtl="0" algn="l">
              <a:spcBef>
                <a:spcPts val="0"/>
              </a:spcBef>
              <a:spcAft>
                <a:spcPts val="0"/>
              </a:spcAft>
              <a:buSzPts val="1600"/>
              <a:buChar char="●"/>
            </a:pPr>
            <a:r>
              <a:rPr lang="en" sz="1600"/>
              <a:t>Recruiting at local trade schools </a:t>
            </a:r>
            <a:endParaRPr sz="1600"/>
          </a:p>
          <a:p>
            <a:pPr indent="-292100" lvl="0" marL="254000" rtl="0" algn="l">
              <a:spcBef>
                <a:spcPts val="0"/>
              </a:spcBef>
              <a:spcAft>
                <a:spcPts val="0"/>
              </a:spcAft>
              <a:buSzPts val="1600"/>
              <a:buChar char="●"/>
            </a:pPr>
            <a:r>
              <a:rPr lang="en" sz="1600"/>
              <a:t> Tech and advisor training</a:t>
            </a:r>
            <a:endParaRPr sz="1600"/>
          </a:p>
          <a:p>
            <a:pPr indent="-292100" lvl="0" marL="254000" rtl="0" algn="l">
              <a:spcBef>
                <a:spcPts val="0"/>
              </a:spcBef>
              <a:spcAft>
                <a:spcPts val="0"/>
              </a:spcAft>
              <a:buSzPts val="1600"/>
              <a:buChar char="●"/>
            </a:pPr>
            <a:r>
              <a:rPr lang="en" sz="1600"/>
              <a:t>Customers holding on to their vehicles longer, thus servicing them more with bigger repairs typically</a:t>
            </a:r>
            <a:endParaRPr sz="1600"/>
          </a:p>
          <a:p>
            <a:pPr indent="-292100" lvl="0" marL="254000" rtl="0" algn="l">
              <a:spcBef>
                <a:spcPts val="0"/>
              </a:spcBef>
              <a:spcAft>
                <a:spcPts val="0"/>
              </a:spcAft>
              <a:buSzPts val="1600"/>
              <a:buChar char="●"/>
            </a:pPr>
            <a:r>
              <a:rPr lang="en" sz="1600"/>
              <a:t>Marketing, mostly with promotions and social media</a:t>
            </a:r>
            <a:endParaRPr sz="1600"/>
          </a:p>
          <a:p>
            <a:pPr indent="-190500" lvl="0" marL="254000" rtl="0" algn="l">
              <a:spcBef>
                <a:spcPts val="800"/>
              </a:spcBef>
              <a:spcAft>
                <a:spcPts val="0"/>
              </a:spcAft>
              <a:buSzPts val="1100"/>
              <a:buNone/>
            </a:pPr>
            <a:r>
              <a:t/>
            </a:r>
            <a:endParaRPr sz="11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26"/>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fontScale="90000"/>
          </a:bodyPr>
          <a:lstStyle/>
          <a:p>
            <a:pPr indent="0" lvl="0" marL="0" rtl="0" algn="l">
              <a:spcBef>
                <a:spcPts val="0"/>
              </a:spcBef>
              <a:spcAft>
                <a:spcPts val="0"/>
              </a:spcAft>
              <a:buClr>
                <a:schemeClr val="accent1"/>
              </a:buClr>
              <a:buSzPct val="72000"/>
              <a:buFont typeface="Trebuchet MS"/>
              <a:buNone/>
            </a:pPr>
            <a:r>
              <a:rPr b="1" lang="en" sz="3750">
                <a:solidFill>
                  <a:srgbClr val="221E1F"/>
                </a:solidFill>
                <a:latin typeface="Calibri"/>
                <a:ea typeface="Calibri"/>
                <a:cs typeface="Calibri"/>
                <a:sym typeface="Calibri"/>
              </a:rPr>
              <a:t>SWOT Analysis - Threats</a:t>
            </a:r>
            <a:endParaRPr b="1" sz="3750">
              <a:solidFill>
                <a:srgbClr val="221E1F"/>
              </a:solidFill>
              <a:latin typeface="Calibri"/>
              <a:ea typeface="Calibri"/>
              <a:cs typeface="Calibri"/>
              <a:sym typeface="Calibri"/>
            </a:endParaRPr>
          </a:p>
          <a:p>
            <a:pPr indent="0" lvl="0" marL="0" rtl="0" algn="l">
              <a:spcBef>
                <a:spcPts val="0"/>
              </a:spcBef>
              <a:spcAft>
                <a:spcPts val="0"/>
              </a:spcAft>
              <a:buClr>
                <a:schemeClr val="accent1"/>
              </a:buClr>
              <a:buSzPct val="79411"/>
              <a:buFont typeface="Trebuchet MS"/>
              <a:buNone/>
            </a:pPr>
            <a:r>
              <a:t/>
            </a:r>
            <a:endParaRPr b="1" sz="3400">
              <a:solidFill>
                <a:srgbClr val="221E1F"/>
              </a:solidFill>
              <a:latin typeface="Calibri"/>
              <a:ea typeface="Calibri"/>
              <a:cs typeface="Calibri"/>
              <a:sym typeface="Calibri"/>
            </a:endParaRPr>
          </a:p>
          <a:p>
            <a:pPr indent="0" lvl="0" marL="0" rtl="0" algn="l">
              <a:spcBef>
                <a:spcPts val="0"/>
              </a:spcBef>
              <a:spcAft>
                <a:spcPts val="0"/>
              </a:spcAft>
              <a:buClr>
                <a:schemeClr val="accent1"/>
              </a:buClr>
              <a:buSzPct val="79411"/>
              <a:buFont typeface="Trebuchet MS"/>
              <a:buNone/>
            </a:pPr>
            <a:r>
              <a:t/>
            </a:r>
            <a:endParaRPr sz="3400">
              <a:solidFill>
                <a:srgbClr val="221E1F"/>
              </a:solidFill>
            </a:endParaRPr>
          </a:p>
        </p:txBody>
      </p:sp>
      <p:sp>
        <p:nvSpPr>
          <p:cNvPr id="216" name="Google Shape;216;p26"/>
          <p:cNvSpPr txBox="1"/>
          <p:nvPr>
            <p:ph idx="1" type="body"/>
          </p:nvPr>
        </p:nvSpPr>
        <p:spPr>
          <a:xfrm>
            <a:off x="508000" y="1620442"/>
            <a:ext cx="6447501" cy="2910580"/>
          </a:xfrm>
          <a:prstGeom prst="rect">
            <a:avLst/>
          </a:prstGeom>
          <a:noFill/>
          <a:ln>
            <a:noFill/>
          </a:ln>
        </p:spPr>
        <p:txBody>
          <a:bodyPr anchorCtr="0" anchor="t" bIns="34275" lIns="68575" spcFirstLastPara="1" rIns="68575" wrap="square" tIns="34275">
            <a:normAutofit/>
          </a:bodyPr>
          <a:lstStyle/>
          <a:p>
            <a:pPr indent="-292100" lvl="0" marL="254000" rtl="0" algn="l">
              <a:spcBef>
                <a:spcPts val="0"/>
              </a:spcBef>
              <a:spcAft>
                <a:spcPts val="0"/>
              </a:spcAft>
              <a:buSzPts val="1600"/>
              <a:buChar char="●"/>
            </a:pPr>
            <a:r>
              <a:rPr lang="en" sz="1600"/>
              <a:t>Independent</a:t>
            </a:r>
            <a:r>
              <a:rPr lang="en" sz="1600"/>
              <a:t> repair shops </a:t>
            </a:r>
            <a:r>
              <a:rPr lang="en" sz="1600"/>
              <a:t>poaching</a:t>
            </a:r>
            <a:r>
              <a:rPr lang="en" sz="1600"/>
              <a:t> our techs and customers</a:t>
            </a:r>
            <a:endParaRPr sz="1600"/>
          </a:p>
          <a:p>
            <a:pPr indent="-292100" lvl="0" marL="254000" rtl="0" algn="l">
              <a:spcBef>
                <a:spcPts val="0"/>
              </a:spcBef>
              <a:spcAft>
                <a:spcPts val="0"/>
              </a:spcAft>
              <a:buSzPts val="1600"/>
              <a:buChar char="●"/>
            </a:pPr>
            <a:r>
              <a:rPr lang="en" sz="1600"/>
              <a:t>Newer facilities at rival ford store across town</a:t>
            </a:r>
            <a:endParaRPr sz="1600"/>
          </a:p>
          <a:p>
            <a:pPr indent="-292100" lvl="0" marL="254000" rtl="0" algn="l">
              <a:spcBef>
                <a:spcPts val="0"/>
              </a:spcBef>
              <a:spcAft>
                <a:spcPts val="0"/>
              </a:spcAft>
              <a:buSzPts val="1600"/>
              <a:buChar char="●"/>
            </a:pPr>
            <a:r>
              <a:rPr lang="en" sz="1600"/>
              <a:t>EV’s needing less service work</a:t>
            </a:r>
            <a:endParaRPr sz="1600"/>
          </a:p>
          <a:p>
            <a:pPr indent="-292100" lvl="0" marL="254000" rtl="0" algn="l">
              <a:spcBef>
                <a:spcPts val="0"/>
              </a:spcBef>
              <a:spcAft>
                <a:spcPts val="0"/>
              </a:spcAft>
              <a:buSzPts val="1600"/>
              <a:buChar char="●"/>
            </a:pPr>
            <a:r>
              <a:rPr lang="en" sz="1600"/>
              <a:t>Technician</a:t>
            </a:r>
            <a:r>
              <a:rPr lang="en" sz="1600"/>
              <a:t> shortages </a:t>
            </a:r>
            <a:endParaRPr sz="1600"/>
          </a:p>
          <a:p>
            <a:pPr indent="-190500" lvl="0" marL="254000" rtl="0" algn="l">
              <a:spcBef>
                <a:spcPts val="800"/>
              </a:spcBef>
              <a:spcAft>
                <a:spcPts val="0"/>
              </a:spcAft>
              <a:buSzPts val="1100"/>
              <a:buNone/>
            </a:pPr>
            <a:r>
              <a:t/>
            </a:r>
            <a:endParaRPr sz="1100"/>
          </a:p>
          <a:p>
            <a:pPr indent="-190500" lvl="0" marL="254000" rtl="0" algn="l">
              <a:spcBef>
                <a:spcPts val="800"/>
              </a:spcBef>
              <a:spcAft>
                <a:spcPts val="0"/>
              </a:spcAft>
              <a:buSzPts val="1100"/>
              <a:buNone/>
            </a:pPr>
            <a:r>
              <a:t/>
            </a:r>
            <a:endParaRPr sz="11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27"/>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Clr>
                <a:schemeClr val="accent1"/>
              </a:buClr>
              <a:buSzPts val="2700"/>
              <a:buFont typeface="Trebuchet MS"/>
              <a:buNone/>
            </a:pPr>
            <a:r>
              <a:rPr b="1" lang="en" sz="3400">
                <a:solidFill>
                  <a:srgbClr val="221E1F"/>
                </a:solidFill>
                <a:latin typeface="Calibri"/>
                <a:ea typeface="Calibri"/>
                <a:cs typeface="Calibri"/>
                <a:sym typeface="Calibri"/>
              </a:rPr>
              <a:t>SWOT Analysis - Objectives</a:t>
            </a:r>
            <a:endParaRPr b="1" sz="3400">
              <a:solidFill>
                <a:srgbClr val="221E1F"/>
              </a:solidFill>
              <a:latin typeface="Calibri"/>
              <a:ea typeface="Calibri"/>
              <a:cs typeface="Calibri"/>
              <a:sym typeface="Calibri"/>
            </a:endParaRPr>
          </a:p>
          <a:p>
            <a:pPr indent="0" lvl="0" marL="0" rtl="0" algn="l">
              <a:spcBef>
                <a:spcPts val="0"/>
              </a:spcBef>
              <a:spcAft>
                <a:spcPts val="0"/>
              </a:spcAft>
              <a:buClr>
                <a:schemeClr val="accent1"/>
              </a:buClr>
              <a:buSzPts val="2700"/>
              <a:buFont typeface="Trebuchet MS"/>
              <a:buNone/>
            </a:pPr>
            <a:r>
              <a:t/>
            </a:r>
            <a:endParaRPr sz="3750">
              <a:solidFill>
                <a:srgbClr val="221E1F"/>
              </a:solidFill>
            </a:endParaRPr>
          </a:p>
        </p:txBody>
      </p:sp>
      <p:sp>
        <p:nvSpPr>
          <p:cNvPr id="222" name="Google Shape;222;p27"/>
          <p:cNvSpPr txBox="1"/>
          <p:nvPr>
            <p:ph idx="1" type="body"/>
          </p:nvPr>
        </p:nvSpPr>
        <p:spPr>
          <a:xfrm>
            <a:off x="508000" y="1620442"/>
            <a:ext cx="6447501" cy="2910580"/>
          </a:xfrm>
          <a:prstGeom prst="rect">
            <a:avLst/>
          </a:prstGeom>
          <a:noFill/>
          <a:ln>
            <a:noFill/>
          </a:ln>
        </p:spPr>
        <p:txBody>
          <a:bodyPr anchorCtr="0" anchor="t" bIns="34275" lIns="68575" spcFirstLastPara="1" rIns="68575" wrap="square" tIns="34275">
            <a:normAutofit lnSpcReduction="20000"/>
          </a:bodyPr>
          <a:lstStyle/>
          <a:p>
            <a:pPr indent="-330200" lvl="0" marL="457200" rtl="0" algn="l">
              <a:spcBef>
                <a:spcPts val="800"/>
              </a:spcBef>
              <a:spcAft>
                <a:spcPts val="0"/>
              </a:spcAft>
              <a:buSzPts val="1600"/>
              <a:buChar char="●"/>
            </a:pPr>
            <a:r>
              <a:rPr lang="en" sz="1600"/>
              <a:t>Eliminate</a:t>
            </a:r>
            <a:r>
              <a:rPr lang="en" sz="1600"/>
              <a:t> discounting from advisors </a:t>
            </a:r>
            <a:endParaRPr sz="1600"/>
          </a:p>
          <a:p>
            <a:pPr indent="-330200" lvl="0" marL="457200" rtl="0" algn="l">
              <a:spcBef>
                <a:spcPts val="0"/>
              </a:spcBef>
              <a:spcAft>
                <a:spcPts val="0"/>
              </a:spcAft>
              <a:buSzPts val="1600"/>
              <a:buChar char="●"/>
            </a:pPr>
            <a:r>
              <a:rPr lang="en" sz="1600"/>
              <a:t>Menu selling</a:t>
            </a:r>
            <a:endParaRPr sz="1600"/>
          </a:p>
          <a:p>
            <a:pPr indent="-330200" lvl="0" marL="457200" rtl="0" algn="l">
              <a:spcBef>
                <a:spcPts val="0"/>
              </a:spcBef>
              <a:spcAft>
                <a:spcPts val="0"/>
              </a:spcAft>
              <a:buSzPts val="1600"/>
              <a:buChar char="●"/>
            </a:pPr>
            <a:r>
              <a:rPr lang="en" sz="1600"/>
              <a:t>Video MPI every single time</a:t>
            </a:r>
            <a:endParaRPr sz="1600"/>
          </a:p>
          <a:p>
            <a:pPr indent="-330200" lvl="0" marL="457200" rtl="0" algn="l">
              <a:spcBef>
                <a:spcPts val="0"/>
              </a:spcBef>
              <a:spcAft>
                <a:spcPts val="0"/>
              </a:spcAft>
              <a:buSzPts val="1600"/>
              <a:buChar char="●"/>
            </a:pPr>
            <a:r>
              <a:rPr lang="en" sz="1600"/>
              <a:t>Increase tech </a:t>
            </a:r>
            <a:r>
              <a:rPr lang="en" sz="1600"/>
              <a:t>proficiency</a:t>
            </a:r>
            <a:r>
              <a:rPr lang="en" sz="1600"/>
              <a:t> </a:t>
            </a:r>
            <a:endParaRPr sz="1600"/>
          </a:p>
          <a:p>
            <a:pPr indent="-330200" lvl="0" marL="457200" rtl="0" algn="l">
              <a:spcBef>
                <a:spcPts val="0"/>
              </a:spcBef>
              <a:spcAft>
                <a:spcPts val="0"/>
              </a:spcAft>
              <a:buSzPts val="1600"/>
              <a:buChar char="●"/>
            </a:pPr>
            <a:r>
              <a:rPr lang="en" sz="1600"/>
              <a:t>Improve facility utilization</a:t>
            </a:r>
            <a:endParaRPr sz="1600"/>
          </a:p>
          <a:p>
            <a:pPr indent="-330200" lvl="0" marL="457200" rtl="0" algn="l">
              <a:spcBef>
                <a:spcPts val="0"/>
              </a:spcBef>
              <a:spcAft>
                <a:spcPts val="0"/>
              </a:spcAft>
              <a:buSzPts val="1600"/>
              <a:buChar char="●"/>
            </a:pPr>
            <a:r>
              <a:rPr lang="en" sz="1600"/>
              <a:t>Better our marketing promotions and social media </a:t>
            </a:r>
            <a:r>
              <a:rPr lang="en" sz="1600"/>
              <a:t>presence</a:t>
            </a:r>
            <a:r>
              <a:rPr lang="en" sz="1600"/>
              <a:t> </a:t>
            </a:r>
            <a:endParaRPr sz="1600"/>
          </a:p>
          <a:p>
            <a:pPr indent="-330200" lvl="0" marL="457200" rtl="0" algn="l">
              <a:spcBef>
                <a:spcPts val="0"/>
              </a:spcBef>
              <a:spcAft>
                <a:spcPts val="0"/>
              </a:spcAft>
              <a:buSzPts val="1600"/>
              <a:buChar char="●"/>
            </a:pPr>
            <a:r>
              <a:rPr lang="en" sz="1600"/>
              <a:t>Decrease one item RO’s</a:t>
            </a:r>
            <a:endParaRPr sz="1600"/>
          </a:p>
          <a:p>
            <a:pPr indent="-330200" lvl="0" marL="457200" rtl="0" algn="l">
              <a:spcBef>
                <a:spcPts val="0"/>
              </a:spcBef>
              <a:spcAft>
                <a:spcPts val="0"/>
              </a:spcAft>
              <a:buSzPts val="1600"/>
              <a:buChar char="●"/>
            </a:pPr>
            <a:r>
              <a:rPr lang="en" sz="1600"/>
              <a:t>Increase hours per RO</a:t>
            </a:r>
            <a:endParaRPr sz="1600"/>
          </a:p>
          <a:p>
            <a:pPr indent="-330200" lvl="0" marL="457200" rtl="0" algn="l">
              <a:spcBef>
                <a:spcPts val="0"/>
              </a:spcBef>
              <a:spcAft>
                <a:spcPts val="0"/>
              </a:spcAft>
              <a:buSzPts val="1600"/>
              <a:buChar char="●"/>
            </a:pPr>
            <a:r>
              <a:rPr lang="en" sz="1600"/>
              <a:t>Improve communication with BDC and our advisors</a:t>
            </a:r>
            <a:endParaRPr sz="1600"/>
          </a:p>
          <a:p>
            <a:pPr indent="-190500" lvl="0" marL="254000" rtl="0" algn="l">
              <a:spcBef>
                <a:spcPts val="800"/>
              </a:spcBef>
              <a:spcAft>
                <a:spcPts val="0"/>
              </a:spcAft>
              <a:buSzPts val="1100"/>
              <a:buNone/>
            </a:pPr>
            <a:r>
              <a:t/>
            </a:r>
            <a:endParaRPr sz="1600"/>
          </a:p>
          <a:p>
            <a:pPr indent="-190500" lvl="0" marL="254000" rtl="0" algn="l">
              <a:spcBef>
                <a:spcPts val="800"/>
              </a:spcBef>
              <a:spcAft>
                <a:spcPts val="0"/>
              </a:spcAft>
              <a:buSzPts val="1100"/>
              <a:buNone/>
            </a:pPr>
            <a:r>
              <a:t/>
            </a:r>
            <a:endParaRPr sz="11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28"/>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Clr>
                <a:schemeClr val="accent1"/>
              </a:buClr>
              <a:buSzPts val="2700"/>
              <a:buFont typeface="Trebuchet MS"/>
              <a:buNone/>
            </a:pPr>
            <a:r>
              <a:rPr b="1" lang="en" sz="3400">
                <a:solidFill>
                  <a:srgbClr val="221E1F"/>
                </a:solidFill>
                <a:latin typeface="Calibri"/>
                <a:ea typeface="Calibri"/>
                <a:cs typeface="Calibri"/>
                <a:sym typeface="Calibri"/>
              </a:rPr>
              <a:t>SWOT Analysis - Strategies</a:t>
            </a:r>
            <a:endParaRPr b="1" sz="3400">
              <a:solidFill>
                <a:srgbClr val="221E1F"/>
              </a:solidFill>
              <a:latin typeface="Calibri"/>
              <a:ea typeface="Calibri"/>
              <a:cs typeface="Calibri"/>
              <a:sym typeface="Calibri"/>
            </a:endParaRPr>
          </a:p>
          <a:p>
            <a:pPr indent="0" lvl="0" marL="0" rtl="0" algn="l">
              <a:spcBef>
                <a:spcPts val="0"/>
              </a:spcBef>
              <a:spcAft>
                <a:spcPts val="0"/>
              </a:spcAft>
              <a:buClr>
                <a:schemeClr val="accent1"/>
              </a:buClr>
              <a:buSzPts val="2700"/>
              <a:buFont typeface="Trebuchet MS"/>
              <a:buNone/>
            </a:pPr>
            <a:r>
              <a:t/>
            </a:r>
            <a:endParaRPr sz="3400">
              <a:solidFill>
                <a:srgbClr val="221E1F"/>
              </a:solidFill>
            </a:endParaRPr>
          </a:p>
        </p:txBody>
      </p:sp>
      <p:sp>
        <p:nvSpPr>
          <p:cNvPr id="228" name="Google Shape;228;p28"/>
          <p:cNvSpPr txBox="1"/>
          <p:nvPr>
            <p:ph idx="1" type="body"/>
          </p:nvPr>
        </p:nvSpPr>
        <p:spPr>
          <a:xfrm>
            <a:off x="508000" y="1620442"/>
            <a:ext cx="6447501" cy="2910580"/>
          </a:xfrm>
          <a:prstGeom prst="rect">
            <a:avLst/>
          </a:prstGeom>
          <a:noFill/>
          <a:ln>
            <a:noFill/>
          </a:ln>
        </p:spPr>
        <p:txBody>
          <a:bodyPr anchorCtr="0" anchor="t" bIns="34275" lIns="68575" spcFirstLastPara="1" rIns="68575" wrap="square" tIns="34275">
            <a:normAutofit lnSpcReduction="20000"/>
          </a:bodyPr>
          <a:lstStyle/>
          <a:p>
            <a:pPr indent="-292100" lvl="0" marL="254000" rtl="0" algn="l">
              <a:spcBef>
                <a:spcPts val="0"/>
              </a:spcBef>
              <a:spcAft>
                <a:spcPts val="0"/>
              </a:spcAft>
              <a:buSzPts val="1600"/>
              <a:buChar char="●"/>
            </a:pPr>
            <a:r>
              <a:rPr lang="en" sz="1600"/>
              <a:t>Require a quick start meeting every </a:t>
            </a:r>
            <a:r>
              <a:rPr lang="en" sz="1600"/>
              <a:t>morning</a:t>
            </a:r>
            <a:r>
              <a:rPr lang="en" sz="1600"/>
              <a:t> with the service manager, advisors, BDC, and </a:t>
            </a:r>
            <a:r>
              <a:rPr lang="en" sz="1600"/>
              <a:t>technicians on goals for the day, week, and month</a:t>
            </a:r>
            <a:endParaRPr sz="1600"/>
          </a:p>
          <a:p>
            <a:pPr indent="-292100" lvl="0" marL="254000" rtl="0" algn="l">
              <a:spcBef>
                <a:spcPts val="0"/>
              </a:spcBef>
              <a:spcAft>
                <a:spcPts val="0"/>
              </a:spcAft>
              <a:buSzPts val="1600"/>
              <a:buChar char="●"/>
            </a:pPr>
            <a:r>
              <a:rPr lang="en" sz="1600"/>
              <a:t>Implement a training schedule every day with the technicians and with the advisors</a:t>
            </a:r>
            <a:endParaRPr sz="1600"/>
          </a:p>
          <a:p>
            <a:pPr indent="-292100" lvl="0" marL="254000" rtl="0" algn="l">
              <a:spcBef>
                <a:spcPts val="0"/>
              </a:spcBef>
              <a:spcAft>
                <a:spcPts val="0"/>
              </a:spcAft>
              <a:buSzPts val="1600"/>
              <a:buChar char="●"/>
            </a:pPr>
            <a:r>
              <a:rPr lang="en" sz="1600"/>
              <a:t>Implement video MPI’s and training with it</a:t>
            </a:r>
            <a:endParaRPr sz="1600"/>
          </a:p>
          <a:p>
            <a:pPr indent="-292100" lvl="0" marL="254000" rtl="0" algn="l">
              <a:spcBef>
                <a:spcPts val="0"/>
              </a:spcBef>
              <a:spcAft>
                <a:spcPts val="0"/>
              </a:spcAft>
              <a:buSzPts val="1600"/>
              <a:buChar char="●"/>
            </a:pPr>
            <a:r>
              <a:rPr lang="en" sz="1600"/>
              <a:t>Review pay plans and compare with the market</a:t>
            </a:r>
            <a:endParaRPr sz="1600"/>
          </a:p>
          <a:p>
            <a:pPr indent="-292100" lvl="0" marL="254000" rtl="0" algn="l">
              <a:spcBef>
                <a:spcPts val="0"/>
              </a:spcBef>
              <a:spcAft>
                <a:spcPts val="0"/>
              </a:spcAft>
              <a:buSzPts val="1600"/>
              <a:buChar char="●"/>
            </a:pPr>
            <a:r>
              <a:rPr lang="en" sz="1600"/>
              <a:t>Review pricing with competitors </a:t>
            </a:r>
            <a:endParaRPr sz="1600"/>
          </a:p>
          <a:p>
            <a:pPr indent="-292100" lvl="0" marL="254000" rtl="0" algn="l">
              <a:spcBef>
                <a:spcPts val="0"/>
              </a:spcBef>
              <a:spcAft>
                <a:spcPts val="0"/>
              </a:spcAft>
              <a:buSzPts val="1600"/>
              <a:buChar char="●"/>
            </a:pPr>
            <a:r>
              <a:rPr lang="en" sz="1600"/>
              <a:t>Track tech proficiency everyday</a:t>
            </a:r>
            <a:endParaRPr sz="1600"/>
          </a:p>
          <a:p>
            <a:pPr indent="-292100" lvl="0" marL="254000" rtl="0" algn="l">
              <a:spcBef>
                <a:spcPts val="0"/>
              </a:spcBef>
              <a:spcAft>
                <a:spcPts val="0"/>
              </a:spcAft>
              <a:buSzPts val="1600"/>
              <a:buChar char="●"/>
            </a:pPr>
            <a:r>
              <a:rPr lang="en" sz="1600"/>
              <a:t>Track facility utilization</a:t>
            </a:r>
            <a:endParaRPr sz="1600"/>
          </a:p>
          <a:p>
            <a:pPr indent="-292100" lvl="0" marL="254000" rtl="0" algn="l">
              <a:spcBef>
                <a:spcPts val="0"/>
              </a:spcBef>
              <a:spcAft>
                <a:spcPts val="0"/>
              </a:spcAft>
              <a:buSzPts val="1600"/>
              <a:buChar char="●"/>
            </a:pPr>
            <a:r>
              <a:rPr lang="en" sz="1600"/>
              <a:t>Track gross profit with a report sent every night from service manager</a:t>
            </a:r>
            <a:endParaRPr sz="1600"/>
          </a:p>
          <a:p>
            <a:pPr indent="-190500" lvl="0" marL="254000" rtl="0" algn="l">
              <a:spcBef>
                <a:spcPts val="800"/>
              </a:spcBef>
              <a:spcAft>
                <a:spcPts val="0"/>
              </a:spcAft>
              <a:buSzPts val="1100"/>
              <a:buNone/>
            </a:pPr>
            <a:r>
              <a:t/>
            </a:r>
            <a:endParaRPr sz="1100"/>
          </a:p>
          <a:p>
            <a:pPr indent="-190500" lvl="0" marL="254000" rtl="0" algn="l">
              <a:spcBef>
                <a:spcPts val="800"/>
              </a:spcBef>
              <a:spcAft>
                <a:spcPts val="0"/>
              </a:spcAft>
              <a:buSzPts val="1100"/>
              <a:buNone/>
            </a:pPr>
            <a:r>
              <a:t/>
            </a:r>
            <a:endParaRPr sz="11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9"/>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Clr>
                <a:schemeClr val="accent1"/>
              </a:buClr>
              <a:buSzPts val="2700"/>
              <a:buFont typeface="Trebuchet MS"/>
              <a:buNone/>
            </a:pPr>
            <a:r>
              <a:rPr b="1" lang="en" sz="3400">
                <a:solidFill>
                  <a:srgbClr val="221E1F"/>
                </a:solidFill>
                <a:latin typeface="Calibri"/>
                <a:ea typeface="Calibri"/>
                <a:cs typeface="Calibri"/>
                <a:sym typeface="Calibri"/>
              </a:rPr>
              <a:t>SWOT Analysis - Tactics</a:t>
            </a:r>
            <a:endParaRPr b="1" sz="3400">
              <a:solidFill>
                <a:srgbClr val="221E1F"/>
              </a:solidFill>
              <a:latin typeface="Calibri"/>
              <a:ea typeface="Calibri"/>
              <a:cs typeface="Calibri"/>
              <a:sym typeface="Calibri"/>
            </a:endParaRPr>
          </a:p>
          <a:p>
            <a:pPr indent="0" lvl="0" marL="0" rtl="0" algn="l">
              <a:spcBef>
                <a:spcPts val="0"/>
              </a:spcBef>
              <a:spcAft>
                <a:spcPts val="0"/>
              </a:spcAft>
              <a:buClr>
                <a:schemeClr val="accent1"/>
              </a:buClr>
              <a:buSzPts val="2700"/>
              <a:buFont typeface="Trebuchet MS"/>
              <a:buNone/>
            </a:pPr>
            <a:r>
              <a:t/>
            </a:r>
            <a:endParaRPr sz="3400">
              <a:solidFill>
                <a:srgbClr val="000000"/>
              </a:solidFill>
            </a:endParaRPr>
          </a:p>
        </p:txBody>
      </p:sp>
      <p:sp>
        <p:nvSpPr>
          <p:cNvPr id="234" name="Google Shape;234;p29"/>
          <p:cNvSpPr txBox="1"/>
          <p:nvPr>
            <p:ph idx="1" type="body"/>
          </p:nvPr>
        </p:nvSpPr>
        <p:spPr>
          <a:xfrm>
            <a:off x="508000" y="1620442"/>
            <a:ext cx="6447501" cy="2910580"/>
          </a:xfrm>
          <a:prstGeom prst="rect">
            <a:avLst/>
          </a:prstGeom>
          <a:noFill/>
          <a:ln>
            <a:noFill/>
          </a:ln>
        </p:spPr>
        <p:txBody>
          <a:bodyPr anchorCtr="0" anchor="t" bIns="34275" lIns="68575" spcFirstLastPara="1" rIns="68575" wrap="square" tIns="34275">
            <a:normAutofit lnSpcReduction="20000"/>
          </a:bodyPr>
          <a:lstStyle/>
          <a:p>
            <a:pPr indent="-292100" lvl="0" marL="254000" rtl="0" algn="l">
              <a:spcBef>
                <a:spcPts val="0"/>
              </a:spcBef>
              <a:spcAft>
                <a:spcPts val="0"/>
              </a:spcAft>
              <a:buSzPts val="1600"/>
              <a:buChar char="●"/>
            </a:pPr>
            <a:r>
              <a:rPr lang="en" sz="1600"/>
              <a:t>Make sure service website is easy to use and easy to </a:t>
            </a:r>
            <a:r>
              <a:rPr lang="en" sz="1600"/>
              <a:t>schedule</a:t>
            </a:r>
            <a:r>
              <a:rPr lang="en" sz="1600"/>
              <a:t> an appointment</a:t>
            </a:r>
            <a:endParaRPr sz="1600"/>
          </a:p>
          <a:p>
            <a:pPr indent="-292100" lvl="0" marL="254000" rtl="0" algn="l">
              <a:spcBef>
                <a:spcPts val="0"/>
              </a:spcBef>
              <a:spcAft>
                <a:spcPts val="0"/>
              </a:spcAft>
              <a:buSzPts val="1600"/>
              <a:buChar char="●"/>
            </a:pPr>
            <a:r>
              <a:rPr lang="en" sz="1600"/>
              <a:t>Market service specials for each month on social media</a:t>
            </a:r>
            <a:endParaRPr sz="1600"/>
          </a:p>
          <a:p>
            <a:pPr indent="-292100" lvl="0" marL="254000" rtl="0" algn="l">
              <a:spcBef>
                <a:spcPts val="0"/>
              </a:spcBef>
              <a:spcAft>
                <a:spcPts val="0"/>
              </a:spcAft>
              <a:buSzPts val="1600"/>
              <a:buChar char="●"/>
            </a:pPr>
            <a:r>
              <a:rPr lang="en" sz="1600"/>
              <a:t>Service manager to only have access to discount</a:t>
            </a:r>
            <a:endParaRPr sz="1600"/>
          </a:p>
          <a:p>
            <a:pPr indent="-292100" lvl="0" marL="254000" rtl="0" algn="l">
              <a:spcBef>
                <a:spcPts val="0"/>
              </a:spcBef>
              <a:spcAft>
                <a:spcPts val="0"/>
              </a:spcAft>
              <a:buSzPts val="1600"/>
              <a:buChar char="●"/>
            </a:pPr>
            <a:r>
              <a:rPr lang="en" sz="1600"/>
              <a:t>Make banners over all tech bays with their name and a picture of them for tech appreciation</a:t>
            </a:r>
            <a:endParaRPr sz="1600"/>
          </a:p>
          <a:p>
            <a:pPr indent="-292100" lvl="0" marL="254000" rtl="0" algn="l">
              <a:spcBef>
                <a:spcPts val="0"/>
              </a:spcBef>
              <a:spcAft>
                <a:spcPts val="0"/>
              </a:spcAft>
              <a:buSzPts val="1600"/>
              <a:buChar char="●"/>
            </a:pPr>
            <a:r>
              <a:rPr lang="en" sz="1600"/>
              <a:t>Secret shop competition</a:t>
            </a:r>
            <a:endParaRPr sz="1600"/>
          </a:p>
          <a:p>
            <a:pPr indent="-292100" lvl="0" marL="254000" rtl="0" algn="l">
              <a:spcBef>
                <a:spcPts val="0"/>
              </a:spcBef>
              <a:spcAft>
                <a:spcPts val="0"/>
              </a:spcAft>
              <a:buSzPts val="1600"/>
              <a:buChar char="●"/>
            </a:pPr>
            <a:r>
              <a:rPr lang="en" sz="1600"/>
              <a:t>Tie pay plan and bonus structure to CSI</a:t>
            </a:r>
            <a:endParaRPr sz="1600"/>
          </a:p>
          <a:p>
            <a:pPr indent="0" lvl="0" marL="254000" rtl="0" algn="l">
              <a:spcBef>
                <a:spcPts val="0"/>
              </a:spcBef>
              <a:spcAft>
                <a:spcPts val="0"/>
              </a:spcAft>
              <a:buNone/>
            </a:pPr>
            <a:r>
              <a:t/>
            </a:r>
            <a:endParaRPr sz="1600"/>
          </a:p>
          <a:p>
            <a:pPr indent="-190500" lvl="0" marL="254000" rtl="0" algn="l">
              <a:spcBef>
                <a:spcPts val="800"/>
              </a:spcBef>
              <a:spcAft>
                <a:spcPts val="0"/>
              </a:spcAft>
              <a:buSzPts val="1100"/>
              <a:buNone/>
            </a:pPr>
            <a:r>
              <a:t/>
            </a:r>
            <a:endParaRPr sz="1100"/>
          </a:p>
          <a:p>
            <a:pPr indent="-190500" lvl="0" marL="254000" rtl="0" algn="l">
              <a:spcBef>
                <a:spcPts val="800"/>
              </a:spcBef>
              <a:spcAft>
                <a:spcPts val="0"/>
              </a:spcAft>
              <a:buSzPts val="1100"/>
              <a:buNone/>
            </a:pPr>
            <a:r>
              <a:t/>
            </a:r>
            <a:endParaRPr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30"/>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Clr>
                <a:schemeClr val="accent1"/>
              </a:buClr>
              <a:buSzPts val="2700"/>
              <a:buFont typeface="Trebuchet MS"/>
              <a:buNone/>
            </a:pPr>
            <a:r>
              <a:rPr b="1" lang="en" sz="3400">
                <a:solidFill>
                  <a:srgbClr val="221E1F"/>
                </a:solidFill>
                <a:latin typeface="Calibri"/>
                <a:ea typeface="Calibri"/>
                <a:cs typeface="Calibri"/>
                <a:sym typeface="Calibri"/>
              </a:rPr>
              <a:t>SWOT Analysis</a:t>
            </a:r>
            <a:endParaRPr b="1" sz="3400">
              <a:solidFill>
                <a:srgbClr val="221E1F"/>
              </a:solidFill>
              <a:latin typeface="Calibri"/>
              <a:ea typeface="Calibri"/>
              <a:cs typeface="Calibri"/>
              <a:sym typeface="Calibri"/>
            </a:endParaRPr>
          </a:p>
          <a:p>
            <a:pPr indent="0" lvl="0" marL="0" rtl="0" algn="l">
              <a:spcBef>
                <a:spcPts val="0"/>
              </a:spcBef>
              <a:spcAft>
                <a:spcPts val="0"/>
              </a:spcAft>
              <a:buClr>
                <a:schemeClr val="accent1"/>
              </a:buClr>
              <a:buSzPts val="2700"/>
              <a:buFont typeface="Trebuchet MS"/>
              <a:buNone/>
            </a:pPr>
            <a:r>
              <a:t/>
            </a:r>
            <a:endParaRPr sz="3400">
              <a:solidFill>
                <a:srgbClr val="221E1F"/>
              </a:solidFill>
            </a:endParaRPr>
          </a:p>
        </p:txBody>
      </p:sp>
      <p:sp>
        <p:nvSpPr>
          <p:cNvPr id="240" name="Google Shape;240;p30"/>
          <p:cNvSpPr txBox="1"/>
          <p:nvPr>
            <p:ph idx="1" type="body"/>
          </p:nvPr>
        </p:nvSpPr>
        <p:spPr>
          <a:xfrm>
            <a:off x="508000" y="1021199"/>
            <a:ext cx="6447501" cy="2910580"/>
          </a:xfrm>
          <a:prstGeom prst="rect">
            <a:avLst/>
          </a:prstGeom>
          <a:noFill/>
          <a:ln>
            <a:noFill/>
          </a:ln>
        </p:spPr>
        <p:txBody>
          <a:bodyPr anchorCtr="0" anchor="t" bIns="34275" lIns="68575" spcFirstLastPara="1" rIns="68575" wrap="square" tIns="34275">
            <a:normAutofit/>
          </a:bodyPr>
          <a:lstStyle/>
          <a:p>
            <a:pPr indent="-260350" lvl="0" marL="254000" rtl="0" algn="l">
              <a:spcBef>
                <a:spcPts val="0"/>
              </a:spcBef>
              <a:spcAft>
                <a:spcPts val="0"/>
              </a:spcAft>
              <a:buSzPts val="1100"/>
              <a:buChar char="●"/>
            </a:pPr>
            <a:r>
              <a:rPr lang="en" sz="1100"/>
              <a:t>Action Plan</a:t>
            </a:r>
            <a:endParaRPr sz="1100"/>
          </a:p>
          <a:p>
            <a:pPr indent="-190500" lvl="0" marL="254000" rtl="0" algn="l">
              <a:spcBef>
                <a:spcPts val="800"/>
              </a:spcBef>
              <a:spcAft>
                <a:spcPts val="0"/>
              </a:spcAft>
              <a:buSzPts val="1100"/>
              <a:buNone/>
            </a:pPr>
            <a:r>
              <a:t/>
            </a:r>
            <a:endParaRPr sz="1100"/>
          </a:p>
          <a:p>
            <a:pPr indent="-190500" lvl="0" marL="254000" rtl="0" algn="l">
              <a:spcBef>
                <a:spcPts val="800"/>
              </a:spcBef>
              <a:spcAft>
                <a:spcPts val="0"/>
              </a:spcAft>
              <a:buSzPts val="1100"/>
              <a:buNone/>
            </a:pPr>
            <a:r>
              <a:t/>
            </a:r>
            <a:endParaRPr sz="1100"/>
          </a:p>
        </p:txBody>
      </p:sp>
      <p:graphicFrame>
        <p:nvGraphicFramePr>
          <p:cNvPr id="241" name="Google Shape;241;p30"/>
          <p:cNvGraphicFramePr/>
          <p:nvPr/>
        </p:nvGraphicFramePr>
        <p:xfrm>
          <a:off x="539101" y="959918"/>
          <a:ext cx="3000000" cy="3000000"/>
        </p:xfrm>
        <a:graphic>
          <a:graphicData uri="http://schemas.openxmlformats.org/drawingml/2006/table">
            <a:tbl>
              <a:tblPr bandRow="1" firstRow="1">
                <a:noFill/>
                <a:tableStyleId>{D7BDACD1-FA72-472F-BB76-F6DEC6499284}</a:tableStyleId>
              </a:tblPr>
              <a:tblGrid>
                <a:gridCol w="2283125"/>
                <a:gridCol w="2283125"/>
                <a:gridCol w="2283125"/>
              </a:tblGrid>
              <a:tr h="423750">
                <a:tc>
                  <a:txBody>
                    <a:bodyPr/>
                    <a:lstStyle/>
                    <a:p>
                      <a:pPr indent="0" lvl="0" marL="0" marR="0" rtl="0" algn="l">
                        <a:spcBef>
                          <a:spcPts val="0"/>
                        </a:spcBef>
                        <a:spcAft>
                          <a:spcPts val="0"/>
                        </a:spcAft>
                        <a:buNone/>
                      </a:pPr>
                      <a:r>
                        <a:rPr lang="en" sz="1400" u="none" cap="none" strike="noStrike"/>
                        <a:t>TASK</a:t>
                      </a:r>
                      <a:endParaRPr sz="1100"/>
                    </a:p>
                  </a:txBody>
                  <a:tcPr marT="34300" marB="34300" marR="68600" marL="68600"/>
                </a:tc>
                <a:tc>
                  <a:txBody>
                    <a:bodyPr/>
                    <a:lstStyle/>
                    <a:p>
                      <a:pPr indent="0" lvl="0" marL="0" marR="0" rtl="0" algn="l">
                        <a:spcBef>
                          <a:spcPts val="0"/>
                        </a:spcBef>
                        <a:spcAft>
                          <a:spcPts val="0"/>
                        </a:spcAft>
                        <a:buNone/>
                      </a:pPr>
                      <a:r>
                        <a:rPr lang="en" sz="1400"/>
                        <a:t>Position responsible</a:t>
                      </a:r>
                      <a:endParaRPr sz="1100"/>
                    </a:p>
                  </a:txBody>
                  <a:tcPr marT="34300" marB="34300" marR="68600" marL="68600"/>
                </a:tc>
                <a:tc>
                  <a:txBody>
                    <a:bodyPr/>
                    <a:lstStyle/>
                    <a:p>
                      <a:pPr indent="0" lvl="0" marL="0" marR="0" rtl="0" algn="l">
                        <a:spcBef>
                          <a:spcPts val="0"/>
                        </a:spcBef>
                        <a:spcAft>
                          <a:spcPts val="0"/>
                        </a:spcAft>
                        <a:buNone/>
                      </a:pPr>
                      <a:r>
                        <a:rPr lang="en" sz="1400"/>
                        <a:t>Check in/completion schedule</a:t>
                      </a:r>
                      <a:endParaRPr sz="1100"/>
                    </a:p>
                  </a:txBody>
                  <a:tcPr marT="34300" marB="34300" marR="68600" marL="68600"/>
                </a:tc>
              </a:tr>
              <a:tr h="423750">
                <a:tc>
                  <a:txBody>
                    <a:bodyPr/>
                    <a:lstStyle/>
                    <a:p>
                      <a:pPr indent="0" lvl="0" marL="0" marR="0" rtl="0" algn="l">
                        <a:spcBef>
                          <a:spcPts val="0"/>
                        </a:spcBef>
                        <a:spcAft>
                          <a:spcPts val="0"/>
                        </a:spcAft>
                        <a:buNone/>
                      </a:pPr>
                      <a:r>
                        <a:rPr lang="en">
                          <a:solidFill>
                            <a:srgbClr val="221E1F"/>
                          </a:solidFill>
                        </a:rPr>
                        <a:t>Implement MPI Videos</a:t>
                      </a:r>
                      <a:endParaRPr sz="1400">
                        <a:solidFill>
                          <a:srgbClr val="221E1F"/>
                        </a:solidFill>
                      </a:endParaRPr>
                    </a:p>
                  </a:txBody>
                  <a:tcPr marT="34300" marB="34300" marR="68600" marL="68600"/>
                </a:tc>
                <a:tc>
                  <a:txBody>
                    <a:bodyPr/>
                    <a:lstStyle/>
                    <a:p>
                      <a:pPr indent="0" lvl="0" marL="0" marR="0" rtl="0" algn="l">
                        <a:spcBef>
                          <a:spcPts val="0"/>
                        </a:spcBef>
                        <a:spcAft>
                          <a:spcPts val="0"/>
                        </a:spcAft>
                        <a:buNone/>
                      </a:pPr>
                      <a:r>
                        <a:rPr lang="en">
                          <a:solidFill>
                            <a:srgbClr val="221E1F"/>
                          </a:solidFill>
                        </a:rPr>
                        <a:t>Service manager/IT</a:t>
                      </a:r>
                      <a:endParaRPr sz="1400">
                        <a:solidFill>
                          <a:srgbClr val="221E1F"/>
                        </a:solidFill>
                      </a:endParaRPr>
                    </a:p>
                  </a:txBody>
                  <a:tcPr marT="34300" marB="34300" marR="68600" marL="68600"/>
                </a:tc>
                <a:tc>
                  <a:txBody>
                    <a:bodyPr/>
                    <a:lstStyle/>
                    <a:p>
                      <a:pPr indent="0" lvl="0" marL="0" marR="0" rtl="0" algn="l">
                        <a:spcBef>
                          <a:spcPts val="0"/>
                        </a:spcBef>
                        <a:spcAft>
                          <a:spcPts val="0"/>
                        </a:spcAft>
                        <a:buNone/>
                      </a:pPr>
                      <a:r>
                        <a:rPr lang="en">
                          <a:solidFill>
                            <a:srgbClr val="221E1F"/>
                          </a:solidFill>
                        </a:rPr>
                        <a:t>April 1st</a:t>
                      </a:r>
                      <a:endParaRPr sz="1400">
                        <a:solidFill>
                          <a:srgbClr val="221E1F"/>
                        </a:solidFill>
                      </a:endParaRPr>
                    </a:p>
                  </a:txBody>
                  <a:tcPr marT="34300" marB="34300" marR="68600" marL="68600"/>
                </a:tc>
              </a:tr>
              <a:tr h="423750">
                <a:tc>
                  <a:txBody>
                    <a:bodyPr/>
                    <a:lstStyle/>
                    <a:p>
                      <a:pPr indent="0" lvl="0" marL="0" marR="0" rtl="0" algn="l">
                        <a:spcBef>
                          <a:spcPts val="0"/>
                        </a:spcBef>
                        <a:spcAft>
                          <a:spcPts val="0"/>
                        </a:spcAft>
                        <a:buNone/>
                      </a:pPr>
                      <a:r>
                        <a:rPr lang="en">
                          <a:solidFill>
                            <a:srgbClr val="221E1F"/>
                          </a:solidFill>
                        </a:rPr>
                        <a:t>Gross Profit and tracking report</a:t>
                      </a:r>
                      <a:endParaRPr sz="1400">
                        <a:solidFill>
                          <a:srgbClr val="221E1F"/>
                        </a:solidFill>
                      </a:endParaRPr>
                    </a:p>
                  </a:txBody>
                  <a:tcPr marT="34300" marB="34300" marR="68600" marL="68600"/>
                </a:tc>
                <a:tc>
                  <a:txBody>
                    <a:bodyPr/>
                    <a:lstStyle/>
                    <a:p>
                      <a:pPr indent="0" lvl="0" marL="0" marR="0" rtl="0" algn="l">
                        <a:spcBef>
                          <a:spcPts val="0"/>
                        </a:spcBef>
                        <a:spcAft>
                          <a:spcPts val="0"/>
                        </a:spcAft>
                        <a:buNone/>
                      </a:pPr>
                      <a:r>
                        <a:rPr lang="en">
                          <a:solidFill>
                            <a:srgbClr val="221E1F"/>
                          </a:solidFill>
                        </a:rPr>
                        <a:t>Service Manager</a:t>
                      </a:r>
                      <a:endParaRPr sz="1400">
                        <a:solidFill>
                          <a:srgbClr val="221E1F"/>
                        </a:solidFill>
                      </a:endParaRPr>
                    </a:p>
                  </a:txBody>
                  <a:tcPr marT="34300" marB="34300" marR="68600" marL="68600"/>
                </a:tc>
                <a:tc>
                  <a:txBody>
                    <a:bodyPr/>
                    <a:lstStyle/>
                    <a:p>
                      <a:pPr indent="0" lvl="0" marL="0" marR="0" rtl="0" algn="l">
                        <a:spcBef>
                          <a:spcPts val="0"/>
                        </a:spcBef>
                        <a:spcAft>
                          <a:spcPts val="0"/>
                        </a:spcAft>
                        <a:buNone/>
                      </a:pPr>
                      <a:r>
                        <a:rPr lang="en">
                          <a:solidFill>
                            <a:srgbClr val="221E1F"/>
                          </a:solidFill>
                        </a:rPr>
                        <a:t>Nightly</a:t>
                      </a:r>
                      <a:endParaRPr sz="1400">
                        <a:solidFill>
                          <a:srgbClr val="221E1F"/>
                        </a:solidFill>
                      </a:endParaRPr>
                    </a:p>
                  </a:txBody>
                  <a:tcPr marT="34300" marB="34300" marR="68600" marL="68600"/>
                </a:tc>
              </a:tr>
              <a:tr h="423750">
                <a:tc>
                  <a:txBody>
                    <a:bodyPr/>
                    <a:lstStyle/>
                    <a:p>
                      <a:pPr indent="0" lvl="0" marL="0" marR="0" rtl="0" algn="l">
                        <a:spcBef>
                          <a:spcPts val="0"/>
                        </a:spcBef>
                        <a:spcAft>
                          <a:spcPts val="0"/>
                        </a:spcAft>
                        <a:buNone/>
                      </a:pPr>
                      <a:r>
                        <a:rPr lang="en">
                          <a:solidFill>
                            <a:srgbClr val="221E1F"/>
                          </a:solidFill>
                        </a:rPr>
                        <a:t>Promotions and Service Specials</a:t>
                      </a:r>
                      <a:endParaRPr sz="1400">
                        <a:solidFill>
                          <a:srgbClr val="221E1F"/>
                        </a:solidFill>
                      </a:endParaRPr>
                    </a:p>
                  </a:txBody>
                  <a:tcPr marT="34300" marB="34300" marR="68600" marL="68600"/>
                </a:tc>
                <a:tc>
                  <a:txBody>
                    <a:bodyPr/>
                    <a:lstStyle/>
                    <a:p>
                      <a:pPr indent="0" lvl="0" marL="0" marR="0" rtl="0" algn="l">
                        <a:spcBef>
                          <a:spcPts val="0"/>
                        </a:spcBef>
                        <a:spcAft>
                          <a:spcPts val="0"/>
                        </a:spcAft>
                        <a:buNone/>
                      </a:pPr>
                      <a:r>
                        <a:rPr lang="en">
                          <a:solidFill>
                            <a:srgbClr val="221E1F"/>
                          </a:solidFill>
                        </a:rPr>
                        <a:t>Marketing Manager/Service Manager</a:t>
                      </a:r>
                      <a:endParaRPr sz="1400">
                        <a:solidFill>
                          <a:srgbClr val="221E1F"/>
                        </a:solidFill>
                      </a:endParaRPr>
                    </a:p>
                  </a:txBody>
                  <a:tcPr marT="34300" marB="34300" marR="68600" marL="68600"/>
                </a:tc>
                <a:tc>
                  <a:txBody>
                    <a:bodyPr/>
                    <a:lstStyle/>
                    <a:p>
                      <a:pPr indent="0" lvl="0" marL="0" marR="0" rtl="0" algn="l">
                        <a:spcBef>
                          <a:spcPts val="0"/>
                        </a:spcBef>
                        <a:spcAft>
                          <a:spcPts val="0"/>
                        </a:spcAft>
                        <a:buNone/>
                      </a:pPr>
                      <a:r>
                        <a:rPr lang="en">
                          <a:solidFill>
                            <a:srgbClr val="221E1F"/>
                          </a:solidFill>
                        </a:rPr>
                        <a:t>Weekly</a:t>
                      </a:r>
                      <a:endParaRPr sz="1400">
                        <a:solidFill>
                          <a:srgbClr val="221E1F"/>
                        </a:solidFill>
                      </a:endParaRPr>
                    </a:p>
                  </a:txBody>
                  <a:tcPr marT="34300" marB="34300" marR="68600" marL="68600"/>
                </a:tc>
              </a:tr>
              <a:tr h="423750">
                <a:tc>
                  <a:txBody>
                    <a:bodyPr/>
                    <a:lstStyle/>
                    <a:p>
                      <a:pPr indent="0" lvl="0" marL="0" marR="0" rtl="0" algn="l">
                        <a:spcBef>
                          <a:spcPts val="0"/>
                        </a:spcBef>
                        <a:spcAft>
                          <a:spcPts val="0"/>
                        </a:spcAft>
                        <a:buNone/>
                      </a:pPr>
                      <a:r>
                        <a:rPr lang="en">
                          <a:solidFill>
                            <a:srgbClr val="221E1F"/>
                          </a:solidFill>
                        </a:rPr>
                        <a:t>Review CSI Regularly</a:t>
                      </a:r>
                      <a:endParaRPr sz="1400">
                        <a:solidFill>
                          <a:srgbClr val="221E1F"/>
                        </a:solidFill>
                      </a:endParaRPr>
                    </a:p>
                  </a:txBody>
                  <a:tcPr marT="34300" marB="34300" marR="68600" marL="68600"/>
                </a:tc>
                <a:tc>
                  <a:txBody>
                    <a:bodyPr/>
                    <a:lstStyle/>
                    <a:p>
                      <a:pPr indent="0" lvl="0" marL="0" marR="0" rtl="0" algn="l">
                        <a:spcBef>
                          <a:spcPts val="0"/>
                        </a:spcBef>
                        <a:spcAft>
                          <a:spcPts val="0"/>
                        </a:spcAft>
                        <a:buNone/>
                      </a:pPr>
                      <a:r>
                        <a:rPr lang="en">
                          <a:solidFill>
                            <a:srgbClr val="221E1F"/>
                          </a:solidFill>
                        </a:rPr>
                        <a:t>GM/Service Manager</a:t>
                      </a:r>
                      <a:endParaRPr sz="1400">
                        <a:solidFill>
                          <a:srgbClr val="221E1F"/>
                        </a:solidFill>
                      </a:endParaRPr>
                    </a:p>
                  </a:txBody>
                  <a:tcPr marT="34300" marB="34300" marR="68600" marL="68600"/>
                </a:tc>
                <a:tc>
                  <a:txBody>
                    <a:bodyPr/>
                    <a:lstStyle/>
                    <a:p>
                      <a:pPr indent="0" lvl="0" marL="0" marR="0" rtl="0" algn="l">
                        <a:spcBef>
                          <a:spcPts val="0"/>
                        </a:spcBef>
                        <a:spcAft>
                          <a:spcPts val="0"/>
                        </a:spcAft>
                        <a:buNone/>
                      </a:pPr>
                      <a:r>
                        <a:rPr lang="en">
                          <a:solidFill>
                            <a:srgbClr val="221E1F"/>
                          </a:solidFill>
                        </a:rPr>
                        <a:t>Weekly</a:t>
                      </a:r>
                      <a:endParaRPr>
                        <a:solidFill>
                          <a:srgbClr val="221E1F"/>
                        </a:solidFill>
                      </a:endParaRPr>
                    </a:p>
                    <a:p>
                      <a:pPr indent="0" lvl="0" marL="0" marR="0" rtl="0" algn="l">
                        <a:spcBef>
                          <a:spcPts val="0"/>
                        </a:spcBef>
                        <a:spcAft>
                          <a:spcPts val="0"/>
                        </a:spcAft>
                        <a:buNone/>
                      </a:pPr>
                      <a:r>
                        <a:t/>
                      </a:r>
                      <a:endParaRPr>
                        <a:solidFill>
                          <a:srgbClr val="221E1F"/>
                        </a:solidFill>
                      </a:endParaRPr>
                    </a:p>
                  </a:txBody>
                  <a:tcPr marT="34300" marB="34300" marR="68600" marL="68600"/>
                </a:tc>
              </a:tr>
              <a:tr h="423750">
                <a:tc>
                  <a:txBody>
                    <a:bodyPr/>
                    <a:lstStyle/>
                    <a:p>
                      <a:pPr indent="0" lvl="0" marL="0" marR="0" rtl="0" algn="l">
                        <a:spcBef>
                          <a:spcPts val="0"/>
                        </a:spcBef>
                        <a:spcAft>
                          <a:spcPts val="0"/>
                        </a:spcAft>
                        <a:buNone/>
                      </a:pPr>
                      <a:r>
                        <a:rPr lang="en">
                          <a:solidFill>
                            <a:srgbClr val="221E1F"/>
                          </a:solidFill>
                        </a:rPr>
                        <a:t>Morning jump Start Meetings with Service Staff</a:t>
                      </a:r>
                      <a:endParaRPr sz="1400">
                        <a:solidFill>
                          <a:srgbClr val="221E1F"/>
                        </a:solidFill>
                      </a:endParaRPr>
                    </a:p>
                  </a:txBody>
                  <a:tcPr marT="34300" marB="34300" marR="68600" marL="68600"/>
                </a:tc>
                <a:tc>
                  <a:txBody>
                    <a:bodyPr/>
                    <a:lstStyle/>
                    <a:p>
                      <a:pPr indent="0" lvl="0" marL="0" marR="0" rtl="0" algn="l">
                        <a:spcBef>
                          <a:spcPts val="0"/>
                        </a:spcBef>
                        <a:spcAft>
                          <a:spcPts val="0"/>
                        </a:spcAft>
                        <a:buNone/>
                      </a:pPr>
                      <a:r>
                        <a:rPr lang="en">
                          <a:solidFill>
                            <a:srgbClr val="221E1F"/>
                          </a:solidFill>
                        </a:rPr>
                        <a:t>Service Manager</a:t>
                      </a:r>
                      <a:endParaRPr sz="1400">
                        <a:solidFill>
                          <a:srgbClr val="221E1F"/>
                        </a:solidFill>
                      </a:endParaRPr>
                    </a:p>
                  </a:txBody>
                  <a:tcPr marT="34300" marB="34300" marR="68600" marL="68600"/>
                </a:tc>
                <a:tc>
                  <a:txBody>
                    <a:bodyPr/>
                    <a:lstStyle/>
                    <a:p>
                      <a:pPr indent="0" lvl="0" marL="0" marR="0" rtl="0" algn="l">
                        <a:spcBef>
                          <a:spcPts val="0"/>
                        </a:spcBef>
                        <a:spcAft>
                          <a:spcPts val="0"/>
                        </a:spcAft>
                        <a:buNone/>
                      </a:pPr>
                      <a:r>
                        <a:rPr lang="en">
                          <a:solidFill>
                            <a:srgbClr val="221E1F"/>
                          </a:solidFill>
                        </a:rPr>
                        <a:t>Every Morning</a:t>
                      </a:r>
                      <a:endParaRPr sz="1400">
                        <a:solidFill>
                          <a:srgbClr val="221E1F"/>
                        </a:solidFill>
                      </a:endParaRPr>
                    </a:p>
                  </a:txBody>
                  <a:tcPr marT="34300" marB="34300" marR="68600" marL="68600"/>
                </a:tc>
              </a:tr>
              <a:tr h="423750">
                <a:tc>
                  <a:txBody>
                    <a:bodyPr/>
                    <a:lstStyle/>
                    <a:p>
                      <a:pPr indent="0" lvl="0" marL="0" marR="0" rtl="0" algn="l">
                        <a:spcBef>
                          <a:spcPts val="0"/>
                        </a:spcBef>
                        <a:spcAft>
                          <a:spcPts val="0"/>
                        </a:spcAft>
                        <a:buNone/>
                      </a:pPr>
                      <a:r>
                        <a:rPr lang="en">
                          <a:solidFill>
                            <a:srgbClr val="221E1F"/>
                          </a:solidFill>
                        </a:rPr>
                        <a:t>Review Service KPI’s</a:t>
                      </a:r>
                      <a:endParaRPr sz="1400">
                        <a:solidFill>
                          <a:srgbClr val="221E1F"/>
                        </a:solidFill>
                      </a:endParaRPr>
                    </a:p>
                  </a:txBody>
                  <a:tcPr marT="34300" marB="34300" marR="68600" marL="68600"/>
                </a:tc>
                <a:tc>
                  <a:txBody>
                    <a:bodyPr/>
                    <a:lstStyle/>
                    <a:p>
                      <a:pPr indent="0" lvl="0" marL="0" rtl="0" algn="l">
                        <a:spcBef>
                          <a:spcPts val="0"/>
                        </a:spcBef>
                        <a:spcAft>
                          <a:spcPts val="0"/>
                        </a:spcAft>
                        <a:buNone/>
                      </a:pPr>
                      <a:r>
                        <a:rPr lang="en">
                          <a:solidFill>
                            <a:srgbClr val="221E1F"/>
                          </a:solidFill>
                        </a:rPr>
                        <a:t>GM/Service Manager</a:t>
                      </a:r>
                      <a:endParaRPr>
                        <a:solidFill>
                          <a:srgbClr val="221E1F"/>
                        </a:solidFill>
                      </a:endParaRPr>
                    </a:p>
                    <a:p>
                      <a:pPr indent="0" lvl="0" marL="0" marR="0" rtl="0" algn="l">
                        <a:spcBef>
                          <a:spcPts val="0"/>
                        </a:spcBef>
                        <a:spcAft>
                          <a:spcPts val="0"/>
                        </a:spcAft>
                        <a:buNone/>
                      </a:pPr>
                      <a:r>
                        <a:t/>
                      </a:r>
                      <a:endParaRPr>
                        <a:solidFill>
                          <a:srgbClr val="221E1F"/>
                        </a:solidFill>
                      </a:endParaRPr>
                    </a:p>
                  </a:txBody>
                  <a:tcPr marT="34300" marB="34300" marR="68600" marL="68600"/>
                </a:tc>
                <a:tc>
                  <a:txBody>
                    <a:bodyPr/>
                    <a:lstStyle/>
                    <a:p>
                      <a:pPr indent="0" lvl="0" marL="0" marR="0" rtl="0" algn="l">
                        <a:spcBef>
                          <a:spcPts val="0"/>
                        </a:spcBef>
                        <a:spcAft>
                          <a:spcPts val="0"/>
                        </a:spcAft>
                        <a:buNone/>
                      </a:pPr>
                      <a:r>
                        <a:rPr lang="en">
                          <a:solidFill>
                            <a:srgbClr val="221E1F"/>
                          </a:solidFill>
                        </a:rPr>
                        <a:t>Daily</a:t>
                      </a:r>
                      <a:endParaRPr sz="1400">
                        <a:solidFill>
                          <a:srgbClr val="221E1F"/>
                        </a:solidFill>
                      </a:endParaRPr>
                    </a:p>
                  </a:txBody>
                  <a:tcPr marT="34300" marB="34300" marR="68600" marL="68600"/>
                </a:tc>
              </a:tr>
              <a:tr h="423750">
                <a:tc>
                  <a:txBody>
                    <a:bodyPr/>
                    <a:lstStyle/>
                    <a:p>
                      <a:pPr indent="0" lvl="0" marL="0" marR="0" rtl="0" algn="l">
                        <a:spcBef>
                          <a:spcPts val="0"/>
                        </a:spcBef>
                        <a:spcAft>
                          <a:spcPts val="0"/>
                        </a:spcAft>
                        <a:buNone/>
                      </a:pPr>
                      <a:r>
                        <a:rPr lang="en">
                          <a:solidFill>
                            <a:srgbClr val="221E1F"/>
                          </a:solidFill>
                        </a:rPr>
                        <a:t>Training Schedule</a:t>
                      </a:r>
                      <a:r>
                        <a:rPr lang="en">
                          <a:solidFill>
                            <a:srgbClr val="221E1F"/>
                          </a:solidFill>
                        </a:rPr>
                        <a:t> for all Service Staff</a:t>
                      </a:r>
                      <a:endParaRPr sz="1400">
                        <a:solidFill>
                          <a:srgbClr val="221E1F"/>
                        </a:solidFill>
                      </a:endParaRPr>
                    </a:p>
                  </a:txBody>
                  <a:tcPr marT="34300" marB="34300" marR="68600" marL="68600"/>
                </a:tc>
                <a:tc>
                  <a:txBody>
                    <a:bodyPr/>
                    <a:lstStyle/>
                    <a:p>
                      <a:pPr indent="0" lvl="0" marL="0" rtl="0" algn="l">
                        <a:spcBef>
                          <a:spcPts val="0"/>
                        </a:spcBef>
                        <a:spcAft>
                          <a:spcPts val="0"/>
                        </a:spcAft>
                        <a:buNone/>
                      </a:pPr>
                      <a:r>
                        <a:rPr lang="en">
                          <a:solidFill>
                            <a:srgbClr val="221E1F"/>
                          </a:solidFill>
                        </a:rPr>
                        <a:t>GM/Service Manager/Parts Manager</a:t>
                      </a:r>
                      <a:endParaRPr>
                        <a:solidFill>
                          <a:srgbClr val="221E1F"/>
                        </a:solidFill>
                      </a:endParaRPr>
                    </a:p>
                    <a:p>
                      <a:pPr indent="0" lvl="0" marL="0" marR="0" rtl="0" algn="l">
                        <a:spcBef>
                          <a:spcPts val="0"/>
                        </a:spcBef>
                        <a:spcAft>
                          <a:spcPts val="0"/>
                        </a:spcAft>
                        <a:buNone/>
                      </a:pPr>
                      <a:r>
                        <a:t/>
                      </a:r>
                      <a:endParaRPr>
                        <a:solidFill>
                          <a:srgbClr val="221E1F"/>
                        </a:solidFill>
                      </a:endParaRPr>
                    </a:p>
                  </a:txBody>
                  <a:tcPr marT="34300" marB="34300" marR="68600" marL="68600"/>
                </a:tc>
                <a:tc>
                  <a:txBody>
                    <a:bodyPr/>
                    <a:lstStyle/>
                    <a:p>
                      <a:pPr indent="0" lvl="0" marL="0" marR="0" rtl="0" algn="l">
                        <a:spcBef>
                          <a:spcPts val="0"/>
                        </a:spcBef>
                        <a:spcAft>
                          <a:spcPts val="0"/>
                        </a:spcAft>
                        <a:buNone/>
                      </a:pPr>
                      <a:r>
                        <a:rPr lang="en">
                          <a:solidFill>
                            <a:srgbClr val="221E1F"/>
                          </a:solidFill>
                        </a:rPr>
                        <a:t>1st of each month</a:t>
                      </a:r>
                      <a:endParaRPr sz="1400">
                        <a:solidFill>
                          <a:srgbClr val="221E1F"/>
                        </a:solidFill>
                      </a:endParaRPr>
                    </a:p>
                  </a:txBody>
                  <a:tcPr marT="34300" marB="34300" marR="68600" marL="68600"/>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1"/>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p>
            <a:pPr indent="0" lvl="0" marL="0" rtl="0" algn="l">
              <a:spcBef>
                <a:spcPts val="0"/>
              </a:spcBef>
              <a:spcAft>
                <a:spcPts val="0"/>
              </a:spcAft>
              <a:buClr>
                <a:schemeClr val="accent1"/>
              </a:buClr>
              <a:buSzPts val="2700"/>
              <a:buFont typeface="Trebuchet MS"/>
              <a:buNone/>
            </a:pPr>
            <a:r>
              <a:rPr b="1" lang="en" sz="3400">
                <a:solidFill>
                  <a:srgbClr val="221E1F"/>
                </a:solidFill>
                <a:latin typeface="Calibri"/>
                <a:ea typeface="Calibri"/>
                <a:cs typeface="Calibri"/>
                <a:sym typeface="Calibri"/>
              </a:rPr>
              <a:t>Homework Synopsis</a:t>
            </a:r>
            <a:endParaRPr b="1" sz="3400">
              <a:solidFill>
                <a:srgbClr val="221E1F"/>
              </a:solidFill>
              <a:latin typeface="Calibri"/>
              <a:ea typeface="Calibri"/>
              <a:cs typeface="Calibri"/>
              <a:sym typeface="Calibri"/>
            </a:endParaRPr>
          </a:p>
        </p:txBody>
      </p:sp>
      <p:sp>
        <p:nvSpPr>
          <p:cNvPr id="247" name="Google Shape;247;p31"/>
          <p:cNvSpPr txBox="1"/>
          <p:nvPr>
            <p:ph idx="1" type="body"/>
          </p:nvPr>
        </p:nvSpPr>
        <p:spPr>
          <a:xfrm>
            <a:off x="508000" y="1620442"/>
            <a:ext cx="6447501" cy="2910580"/>
          </a:xfrm>
          <a:prstGeom prst="rect">
            <a:avLst/>
          </a:prstGeom>
          <a:noFill/>
          <a:ln>
            <a:noFill/>
          </a:ln>
        </p:spPr>
        <p:txBody>
          <a:bodyPr anchorCtr="0" anchor="t" bIns="34275" lIns="68575" spcFirstLastPara="1" rIns="68575" wrap="square" tIns="34275">
            <a:normAutofit fontScale="25000" lnSpcReduction="20000"/>
          </a:bodyPr>
          <a:lstStyle/>
          <a:p>
            <a:pPr indent="0" lvl="0" marL="0" rtl="0" algn="l">
              <a:spcBef>
                <a:spcPts val="0"/>
              </a:spcBef>
              <a:spcAft>
                <a:spcPts val="0"/>
              </a:spcAft>
              <a:buNone/>
            </a:pPr>
            <a:r>
              <a:rPr lang="en" sz="4507"/>
              <a:t>Our service department is the heart of our dealership and is very </a:t>
            </a:r>
            <a:r>
              <a:rPr lang="en" sz="4507"/>
              <a:t>committed</a:t>
            </a:r>
            <a:r>
              <a:rPr lang="en" sz="4507"/>
              <a:t> everyday. We have a lot of potential at my store, so much that we want to improve everyday to get better. Our service department has a lot of </a:t>
            </a:r>
            <a:r>
              <a:rPr lang="en" sz="4507"/>
              <a:t>opportunity</a:t>
            </a:r>
            <a:r>
              <a:rPr lang="en" sz="4507"/>
              <a:t> to improve with our great staff. With more discipline and </a:t>
            </a:r>
            <a:r>
              <a:rPr lang="en" sz="4507"/>
              <a:t>constant</a:t>
            </a:r>
            <a:r>
              <a:rPr lang="en" sz="4507"/>
              <a:t> communication, I </a:t>
            </a:r>
            <a:r>
              <a:rPr lang="en" sz="4507"/>
              <a:t>believe</a:t>
            </a:r>
            <a:r>
              <a:rPr lang="en" sz="4507"/>
              <a:t> alot of our </a:t>
            </a:r>
            <a:r>
              <a:rPr lang="en" sz="4507"/>
              <a:t>deficiencies</a:t>
            </a:r>
            <a:r>
              <a:rPr lang="en" sz="4507"/>
              <a:t> can be improved upon. Starting </a:t>
            </a:r>
            <a:r>
              <a:rPr lang="en" sz="4507"/>
              <a:t>with</a:t>
            </a:r>
            <a:r>
              <a:rPr lang="en" sz="4507"/>
              <a:t> our service manager only able to discount any labor to increase our gross profits. Also with implementing video MPI’s and </a:t>
            </a:r>
            <a:r>
              <a:rPr lang="en" sz="4507"/>
              <a:t>training, we can upsell more work to our customers. Implementing the video MPI’s and also menu selling with our advisors will ultimately lead us to less one item RO’s and more gross profit to our service department. </a:t>
            </a:r>
            <a:endParaRPr sz="4507"/>
          </a:p>
          <a:p>
            <a:pPr indent="0" lvl="0" marL="0" rtl="0" algn="l">
              <a:spcBef>
                <a:spcPts val="0"/>
              </a:spcBef>
              <a:spcAft>
                <a:spcPts val="0"/>
              </a:spcAft>
              <a:buNone/>
            </a:pPr>
            <a:r>
              <a:rPr lang="en" sz="4507"/>
              <a:t>	</a:t>
            </a:r>
            <a:endParaRPr sz="4507"/>
          </a:p>
          <a:p>
            <a:pPr indent="0" lvl="0" marL="0" rtl="0" algn="l">
              <a:spcBef>
                <a:spcPts val="0"/>
              </a:spcBef>
              <a:spcAft>
                <a:spcPts val="0"/>
              </a:spcAft>
              <a:buNone/>
            </a:pPr>
            <a:r>
              <a:rPr lang="en" sz="4507"/>
              <a:t>With constant communication and clear objectives to hit we will move our service department in the right direction. Having our service manager conduct market research on competitor pricing and keeping ours in line will be a huge help. Also with the marketing promotions from our direct and social media promotions will help drive traffic from new and existing customers. Constant KPI tracking and keeping a close eye on our technician proficiency and facility utilization will improve our service department drastically. </a:t>
            </a:r>
            <a:endParaRPr sz="4507"/>
          </a:p>
          <a:p>
            <a:pPr indent="0" lvl="0" marL="0" rtl="0" algn="l">
              <a:spcBef>
                <a:spcPts val="0"/>
              </a:spcBef>
              <a:spcAft>
                <a:spcPts val="0"/>
              </a:spcAft>
              <a:buNone/>
            </a:pPr>
            <a:r>
              <a:t/>
            </a:r>
            <a:endParaRPr sz="4507"/>
          </a:p>
          <a:p>
            <a:pPr indent="0" lvl="0" marL="0" rtl="0" algn="l">
              <a:spcBef>
                <a:spcPts val="0"/>
              </a:spcBef>
              <a:spcAft>
                <a:spcPts val="0"/>
              </a:spcAft>
              <a:buNone/>
            </a:pPr>
            <a:r>
              <a:rPr lang="en" sz="4507"/>
              <a:t>Focusing one day at a time and having a positive work environment with a clear goal will take us in the right direction with  constant monitoring our progression. We know that this will not be an easy turn around, rome wasn't built in one day, but this will be a huge leap in the right direction for our Fixed Operation department.</a:t>
            </a:r>
            <a:endParaRPr sz="4507"/>
          </a:p>
          <a:p>
            <a:pPr indent="0" lvl="0" marL="0" rtl="0" algn="l">
              <a:spcBef>
                <a:spcPts val="0"/>
              </a:spcBef>
              <a:spcAft>
                <a:spcPts val="0"/>
              </a:spcAft>
              <a:buNone/>
            </a:pPr>
            <a:r>
              <a:t/>
            </a:r>
            <a:endParaRPr sz="1200"/>
          </a:p>
          <a:p>
            <a:pPr indent="-190500" lvl="0" marL="254000" rtl="0" algn="l">
              <a:spcBef>
                <a:spcPts val="800"/>
              </a:spcBef>
              <a:spcAft>
                <a:spcPts val="0"/>
              </a:spcAft>
              <a:buSzPct val="91666"/>
              <a:buNone/>
            </a:pPr>
            <a:r>
              <a:t/>
            </a:r>
            <a:endParaRPr sz="1200"/>
          </a:p>
          <a:p>
            <a:pPr indent="-190500" lvl="0" marL="254000" rtl="0" algn="l">
              <a:spcBef>
                <a:spcPts val="800"/>
              </a:spcBef>
              <a:spcAft>
                <a:spcPts val="0"/>
              </a:spcAft>
              <a:buSzPct val="91666"/>
              <a:buNone/>
            </a:pPr>
            <a:r>
              <a:t/>
            </a:r>
            <a:endParaRPr sz="12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17"/>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Clr>
                <a:srgbClr val="000000"/>
              </a:buClr>
              <a:buSzPts val="1400"/>
              <a:buFont typeface="Calibri"/>
              <a:buNone/>
            </a:pPr>
            <a:r>
              <a:rPr b="1" i="0" lang="en" sz="3400" u="none" strike="noStrike">
                <a:solidFill>
                  <a:srgbClr val="221E1F"/>
                </a:solidFill>
                <a:latin typeface="Calibri"/>
                <a:ea typeface="Calibri"/>
                <a:cs typeface="Calibri"/>
                <a:sym typeface="Calibri"/>
              </a:rPr>
              <a:t>Marketing</a:t>
            </a:r>
            <a:r>
              <a:rPr b="0" i="0" lang="en" sz="3400" u="none" strike="noStrike">
                <a:solidFill>
                  <a:srgbClr val="221E1F"/>
                </a:solidFill>
                <a:latin typeface="Calibri"/>
                <a:ea typeface="Calibri"/>
                <a:cs typeface="Calibri"/>
                <a:sym typeface="Calibri"/>
              </a:rPr>
              <a:t> </a:t>
            </a:r>
            <a:br>
              <a:rPr b="0" i="0" lang="en" sz="3100" u="none" strike="noStrike">
                <a:solidFill>
                  <a:srgbClr val="221E1F"/>
                </a:solidFill>
                <a:latin typeface="Calibri"/>
                <a:ea typeface="Calibri"/>
                <a:cs typeface="Calibri"/>
                <a:sym typeface="Calibri"/>
              </a:rPr>
            </a:br>
            <a:endParaRPr sz="2800"/>
          </a:p>
        </p:txBody>
      </p:sp>
      <p:sp>
        <p:nvSpPr>
          <p:cNvPr id="157" name="Google Shape;157;p17"/>
          <p:cNvSpPr txBox="1"/>
          <p:nvPr>
            <p:ph idx="1" type="body"/>
          </p:nvPr>
        </p:nvSpPr>
        <p:spPr>
          <a:xfrm>
            <a:off x="508000" y="1620442"/>
            <a:ext cx="6447501" cy="2910580"/>
          </a:xfrm>
          <a:prstGeom prst="rect">
            <a:avLst/>
          </a:prstGeom>
          <a:noFill/>
          <a:ln>
            <a:noFill/>
          </a:ln>
        </p:spPr>
        <p:txBody>
          <a:bodyPr anchorCtr="0" anchor="t" bIns="34275" lIns="68575" spcFirstLastPara="1" rIns="68575" wrap="square" tIns="34275">
            <a:normAutofit/>
          </a:bodyPr>
          <a:lstStyle/>
          <a:p>
            <a:pPr indent="0" lvl="0" marL="0" rtl="0" algn="l">
              <a:spcBef>
                <a:spcPts val="800"/>
              </a:spcBef>
              <a:spcAft>
                <a:spcPts val="0"/>
              </a:spcAft>
              <a:buSzPts val="1100"/>
              <a:buNone/>
            </a:pPr>
            <a:r>
              <a:rPr lang="en" sz="1300"/>
              <a:t>Currently</a:t>
            </a:r>
            <a:r>
              <a:rPr lang="en" sz="1300"/>
              <a:t> our service department sends email blast to previous customers for </a:t>
            </a:r>
            <a:r>
              <a:rPr lang="en" sz="1300"/>
              <a:t>specials and coupons running for the current month for a promotion. Our goal for improvement would be to utilize our social media presence, (facebook, instagram, youtube, on specials we would be running for the current month to broaden our reach of customers. Our plan to achieve that goal is for our marketing director to meet with the service manager every week to strategize what promotion to advertise. We would survey all of our customers on how they saw the promotion if they were at our service department for a coupon or special promotion and do a monthly assessment to better figure our digital spending should be allocated to. </a:t>
            </a:r>
            <a:endParaRPr sz="13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18"/>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p>
            <a:pPr indent="0" lvl="0" marL="0" rtl="0" algn="l">
              <a:spcBef>
                <a:spcPts val="0"/>
              </a:spcBef>
              <a:spcAft>
                <a:spcPts val="0"/>
              </a:spcAft>
              <a:buClr>
                <a:srgbClr val="000000"/>
              </a:buClr>
              <a:buSzPts val="1400"/>
              <a:buFont typeface="Calibri"/>
              <a:buNone/>
            </a:pPr>
            <a:r>
              <a:rPr b="1" i="0" lang="en" sz="3400" u="none" strike="noStrike">
                <a:solidFill>
                  <a:srgbClr val="221E1F"/>
                </a:solidFill>
                <a:latin typeface="Calibri"/>
                <a:ea typeface="Calibri"/>
                <a:cs typeface="Calibri"/>
                <a:sym typeface="Calibri"/>
              </a:rPr>
              <a:t>Analyze Cost of Labor </a:t>
            </a:r>
            <a:endParaRPr sz="3400"/>
          </a:p>
        </p:txBody>
      </p:sp>
      <p:sp>
        <p:nvSpPr>
          <p:cNvPr id="163" name="Google Shape;163;p18"/>
          <p:cNvSpPr txBox="1"/>
          <p:nvPr>
            <p:ph idx="2" type="body"/>
          </p:nvPr>
        </p:nvSpPr>
        <p:spPr>
          <a:xfrm>
            <a:off x="592534" y="1447800"/>
            <a:ext cx="3139217" cy="2478088"/>
          </a:xfrm>
          <a:prstGeom prst="rect">
            <a:avLst/>
          </a:prstGeom>
          <a:noFill/>
          <a:ln>
            <a:noFill/>
          </a:ln>
        </p:spPr>
        <p:txBody>
          <a:bodyPr anchorCtr="0" anchor="t" bIns="34275" lIns="68575" spcFirstLastPara="1" rIns="68575" wrap="square" tIns="34275">
            <a:normAutofit fontScale="25000" lnSpcReduction="20000"/>
          </a:bodyPr>
          <a:lstStyle/>
          <a:p>
            <a:pPr indent="-190500" lvl="0" marL="254000" rtl="0" algn="l">
              <a:spcBef>
                <a:spcPts val="0"/>
              </a:spcBef>
              <a:spcAft>
                <a:spcPts val="0"/>
              </a:spcAft>
              <a:buSzPct val="27375"/>
              <a:buNone/>
            </a:pPr>
            <a:r>
              <a:t/>
            </a:r>
            <a:endParaRPr b="0" i="0" sz="4018" u="none" strike="noStrike">
              <a:solidFill>
                <a:srgbClr val="000000"/>
              </a:solidFill>
              <a:latin typeface="Calibri"/>
              <a:ea typeface="Calibri"/>
              <a:cs typeface="Calibri"/>
              <a:sym typeface="Calibri"/>
            </a:endParaRPr>
          </a:p>
          <a:p>
            <a:pPr indent="-249526" lvl="0" marL="254000" rtl="0" algn="l">
              <a:spcBef>
                <a:spcPts val="800"/>
              </a:spcBef>
              <a:spcAft>
                <a:spcPts val="0"/>
              </a:spcAft>
              <a:buSzPct val="92534"/>
              <a:buChar char="●"/>
            </a:pPr>
            <a:r>
              <a:rPr b="0" i="0" lang="en" sz="4018" u="none" strike="noStrike">
                <a:solidFill>
                  <a:srgbClr val="221E1F"/>
                </a:solidFill>
                <a:latin typeface="Calibri"/>
                <a:ea typeface="Calibri"/>
                <a:cs typeface="Calibri"/>
                <a:sym typeface="Calibri"/>
              </a:rPr>
              <a:t>Current practices </a:t>
            </a:r>
            <a:endParaRPr b="0" i="0" sz="4018" u="none" strike="noStrike">
              <a:solidFill>
                <a:srgbClr val="221E1F"/>
              </a:solidFill>
              <a:latin typeface="Calibri"/>
              <a:ea typeface="Calibri"/>
              <a:cs typeface="Calibri"/>
              <a:sym typeface="Calibri"/>
            </a:endParaRPr>
          </a:p>
          <a:p>
            <a:pPr indent="-216189" lvl="1" marL="558800" rtl="0" algn="l">
              <a:spcBef>
                <a:spcPts val="800"/>
              </a:spcBef>
              <a:spcAft>
                <a:spcPts val="0"/>
              </a:spcAft>
              <a:buClr>
                <a:srgbClr val="221E1F"/>
              </a:buClr>
              <a:buSzPct val="100000"/>
              <a:buChar char="○"/>
            </a:pPr>
            <a:r>
              <a:rPr lang="en" sz="4018">
                <a:solidFill>
                  <a:srgbClr val="221E1F"/>
                </a:solidFill>
              </a:rPr>
              <a:t>Our </a:t>
            </a:r>
            <a:r>
              <a:rPr lang="en" sz="4018">
                <a:solidFill>
                  <a:srgbClr val="221E1F"/>
                </a:solidFill>
              </a:rPr>
              <a:t>technicians are paid a flat-rate </a:t>
            </a:r>
            <a:r>
              <a:rPr lang="en" sz="4018">
                <a:solidFill>
                  <a:srgbClr val="221E1F"/>
                </a:solidFill>
              </a:rPr>
              <a:t> </a:t>
            </a:r>
            <a:endParaRPr sz="4018">
              <a:solidFill>
                <a:srgbClr val="221E1F"/>
              </a:solidFill>
            </a:endParaRPr>
          </a:p>
          <a:p>
            <a:pPr indent="-249526" lvl="0" marL="254000" rtl="0" algn="l">
              <a:spcBef>
                <a:spcPts val="800"/>
              </a:spcBef>
              <a:spcAft>
                <a:spcPts val="0"/>
              </a:spcAft>
              <a:buSzPct val="92534"/>
              <a:buChar char="●"/>
            </a:pPr>
            <a:r>
              <a:rPr b="0" i="0" lang="en" sz="4018" u="none" strike="noStrike">
                <a:solidFill>
                  <a:srgbClr val="221E1F"/>
                </a:solidFill>
                <a:latin typeface="Calibri"/>
                <a:ea typeface="Calibri"/>
                <a:cs typeface="Calibri"/>
                <a:sym typeface="Calibri"/>
              </a:rPr>
              <a:t>Goals for improvement </a:t>
            </a:r>
            <a:endParaRPr b="0" i="0" sz="4018" u="none" strike="noStrike">
              <a:solidFill>
                <a:srgbClr val="221E1F"/>
              </a:solidFill>
              <a:latin typeface="Calibri"/>
              <a:ea typeface="Calibri"/>
              <a:cs typeface="Calibri"/>
              <a:sym typeface="Calibri"/>
            </a:endParaRPr>
          </a:p>
          <a:p>
            <a:pPr indent="-216189" lvl="1" marL="558800" rtl="0" algn="l">
              <a:spcBef>
                <a:spcPts val="800"/>
              </a:spcBef>
              <a:spcAft>
                <a:spcPts val="0"/>
              </a:spcAft>
              <a:buClr>
                <a:srgbClr val="221E1F"/>
              </a:buClr>
              <a:buSzPct val="100000"/>
              <a:buChar char="○"/>
            </a:pPr>
            <a:r>
              <a:rPr lang="en" sz="4018">
                <a:solidFill>
                  <a:srgbClr val="221E1F"/>
                </a:solidFill>
              </a:rPr>
              <a:t>Increase</a:t>
            </a:r>
            <a:r>
              <a:rPr lang="en" sz="4018">
                <a:solidFill>
                  <a:srgbClr val="221E1F"/>
                </a:solidFill>
              </a:rPr>
              <a:t> our volume of CP RO’s</a:t>
            </a:r>
            <a:endParaRPr sz="4018">
              <a:solidFill>
                <a:srgbClr val="221E1F"/>
              </a:solidFill>
            </a:endParaRPr>
          </a:p>
          <a:p>
            <a:pPr indent="-216189" lvl="1" marL="558800" rtl="0" algn="l">
              <a:spcBef>
                <a:spcPts val="800"/>
              </a:spcBef>
              <a:spcAft>
                <a:spcPts val="0"/>
              </a:spcAft>
              <a:buClr>
                <a:srgbClr val="221E1F"/>
              </a:buClr>
              <a:buSzPct val="100000"/>
              <a:buChar char="○"/>
            </a:pPr>
            <a:r>
              <a:rPr lang="en" sz="4018">
                <a:solidFill>
                  <a:srgbClr val="221E1F"/>
                </a:solidFill>
              </a:rPr>
              <a:t>Increase our warranty rate</a:t>
            </a:r>
            <a:endParaRPr sz="4018">
              <a:solidFill>
                <a:srgbClr val="221E1F"/>
              </a:solidFill>
            </a:endParaRPr>
          </a:p>
          <a:p>
            <a:pPr indent="-249526" lvl="0" marL="254000" rtl="0" algn="l">
              <a:spcBef>
                <a:spcPts val="800"/>
              </a:spcBef>
              <a:spcAft>
                <a:spcPts val="0"/>
              </a:spcAft>
              <a:buSzPct val="92534"/>
              <a:buChar char="●"/>
            </a:pPr>
            <a:r>
              <a:rPr b="0" i="0" lang="en" sz="4018" u="none" strike="noStrike">
                <a:solidFill>
                  <a:srgbClr val="221E1F"/>
                </a:solidFill>
                <a:latin typeface="Calibri"/>
                <a:ea typeface="Calibri"/>
                <a:cs typeface="Calibri"/>
                <a:sym typeface="Calibri"/>
              </a:rPr>
              <a:t>Plans to achieve your goals </a:t>
            </a:r>
            <a:endParaRPr b="0" i="0" sz="4018" u="none" strike="noStrike">
              <a:solidFill>
                <a:srgbClr val="221E1F"/>
              </a:solidFill>
              <a:latin typeface="Calibri"/>
              <a:ea typeface="Calibri"/>
              <a:cs typeface="Calibri"/>
              <a:sym typeface="Calibri"/>
            </a:endParaRPr>
          </a:p>
          <a:p>
            <a:pPr indent="-216189" lvl="1" marL="558800" rtl="0" algn="l">
              <a:spcBef>
                <a:spcPts val="800"/>
              </a:spcBef>
              <a:spcAft>
                <a:spcPts val="0"/>
              </a:spcAft>
              <a:buClr>
                <a:srgbClr val="221E1F"/>
              </a:buClr>
              <a:buSzPct val="100000"/>
              <a:buChar char="○"/>
            </a:pPr>
            <a:r>
              <a:rPr lang="en" sz="4018">
                <a:solidFill>
                  <a:srgbClr val="221E1F"/>
                </a:solidFill>
              </a:rPr>
              <a:t>Establish different labor pricing depending on the job</a:t>
            </a:r>
            <a:endParaRPr sz="4018">
              <a:solidFill>
                <a:srgbClr val="221E1F"/>
              </a:solidFill>
            </a:endParaRPr>
          </a:p>
          <a:p>
            <a:pPr indent="-216189" lvl="1" marL="558800" rtl="0" algn="l">
              <a:spcBef>
                <a:spcPts val="800"/>
              </a:spcBef>
              <a:spcAft>
                <a:spcPts val="0"/>
              </a:spcAft>
              <a:buClr>
                <a:srgbClr val="221E1F"/>
              </a:buClr>
              <a:buSzPct val="100000"/>
              <a:buChar char="○"/>
            </a:pPr>
            <a:r>
              <a:rPr lang="en" sz="4018">
                <a:solidFill>
                  <a:srgbClr val="221E1F"/>
                </a:solidFill>
              </a:rPr>
              <a:t>Ask the manufacture for a labor increase in warranty work</a:t>
            </a:r>
            <a:endParaRPr sz="4018">
              <a:solidFill>
                <a:srgbClr val="221E1F"/>
              </a:solidFill>
            </a:endParaRPr>
          </a:p>
          <a:p>
            <a:pPr indent="-249526" lvl="0" marL="254000" rtl="0" algn="l">
              <a:spcBef>
                <a:spcPts val="800"/>
              </a:spcBef>
              <a:spcAft>
                <a:spcPts val="0"/>
              </a:spcAft>
              <a:buSzPct val="92534"/>
              <a:buChar char="●"/>
            </a:pPr>
            <a:r>
              <a:rPr b="0" i="0" lang="en" sz="4018" u="none" strike="noStrike">
                <a:solidFill>
                  <a:srgbClr val="221E1F"/>
                </a:solidFill>
                <a:latin typeface="Calibri"/>
                <a:ea typeface="Calibri"/>
                <a:cs typeface="Calibri"/>
                <a:sym typeface="Calibri"/>
              </a:rPr>
              <a:t>Plans to evaluate your changes </a:t>
            </a:r>
            <a:endParaRPr b="0" i="0" sz="4018" u="none" strike="noStrike">
              <a:solidFill>
                <a:srgbClr val="221E1F"/>
              </a:solidFill>
              <a:latin typeface="Calibri"/>
              <a:ea typeface="Calibri"/>
              <a:cs typeface="Calibri"/>
              <a:sym typeface="Calibri"/>
            </a:endParaRPr>
          </a:p>
          <a:p>
            <a:pPr indent="-216189" lvl="1" marL="558800" rtl="0" algn="l">
              <a:spcBef>
                <a:spcPts val="800"/>
              </a:spcBef>
              <a:spcAft>
                <a:spcPts val="0"/>
              </a:spcAft>
              <a:buClr>
                <a:srgbClr val="221E1F"/>
              </a:buClr>
              <a:buSzPct val="100000"/>
              <a:buChar char="○"/>
            </a:pPr>
            <a:r>
              <a:rPr lang="en" sz="4018">
                <a:solidFill>
                  <a:srgbClr val="221E1F"/>
                </a:solidFill>
              </a:rPr>
              <a:t>We plan to track our </a:t>
            </a:r>
            <a:r>
              <a:rPr lang="en" sz="4018">
                <a:solidFill>
                  <a:srgbClr val="221E1F"/>
                </a:solidFill>
              </a:rPr>
              <a:t>proficiency</a:t>
            </a:r>
            <a:r>
              <a:rPr lang="en" sz="4018">
                <a:solidFill>
                  <a:srgbClr val="221E1F"/>
                </a:solidFill>
              </a:rPr>
              <a:t> and </a:t>
            </a:r>
            <a:r>
              <a:rPr lang="en" sz="4018">
                <a:solidFill>
                  <a:srgbClr val="221E1F"/>
                </a:solidFill>
              </a:rPr>
              <a:t>billable</a:t>
            </a:r>
            <a:r>
              <a:rPr lang="en" sz="4018">
                <a:solidFill>
                  <a:srgbClr val="221E1F"/>
                </a:solidFill>
              </a:rPr>
              <a:t> hours each month</a:t>
            </a:r>
            <a:endParaRPr sz="4018">
              <a:solidFill>
                <a:srgbClr val="221E1F"/>
              </a:solidFill>
            </a:endParaRPr>
          </a:p>
          <a:p>
            <a:pPr indent="-216189" lvl="1" marL="558800" rtl="0" algn="l">
              <a:spcBef>
                <a:spcPts val="800"/>
              </a:spcBef>
              <a:spcAft>
                <a:spcPts val="0"/>
              </a:spcAft>
              <a:buClr>
                <a:srgbClr val="221E1F"/>
              </a:buClr>
              <a:buSzPct val="100000"/>
              <a:buChar char="○"/>
            </a:pPr>
            <a:r>
              <a:rPr lang="en" sz="4018">
                <a:solidFill>
                  <a:srgbClr val="221E1F"/>
                </a:solidFill>
              </a:rPr>
              <a:t>A nightly report sent from the </a:t>
            </a:r>
            <a:r>
              <a:rPr lang="en" sz="4018">
                <a:solidFill>
                  <a:srgbClr val="221E1F"/>
                </a:solidFill>
              </a:rPr>
              <a:t>service</a:t>
            </a:r>
            <a:r>
              <a:rPr lang="en" sz="4018">
                <a:solidFill>
                  <a:srgbClr val="221E1F"/>
                </a:solidFill>
              </a:rPr>
              <a:t> manager on current gross profit and tracking report.</a:t>
            </a:r>
            <a:endParaRPr sz="4018">
              <a:solidFill>
                <a:srgbClr val="221E1F"/>
              </a:solidFill>
            </a:endParaRPr>
          </a:p>
          <a:p>
            <a:pPr indent="-190500" lvl="0" marL="254000" rtl="0" algn="l">
              <a:spcBef>
                <a:spcPts val="800"/>
              </a:spcBef>
              <a:spcAft>
                <a:spcPts val="0"/>
              </a:spcAft>
              <a:buSzPct val="100000"/>
              <a:buNone/>
            </a:pPr>
            <a:r>
              <a:t/>
            </a:r>
            <a:endParaRPr sz="1100"/>
          </a:p>
        </p:txBody>
      </p:sp>
      <p:pic>
        <p:nvPicPr>
          <p:cNvPr id="164" name="Google Shape;164;p18"/>
          <p:cNvPicPr preferRelativeResize="0"/>
          <p:nvPr/>
        </p:nvPicPr>
        <p:blipFill>
          <a:blip r:embed="rId3">
            <a:alphaModFix/>
          </a:blip>
          <a:stretch>
            <a:fillRect/>
          </a:stretch>
        </p:blipFill>
        <p:spPr>
          <a:xfrm>
            <a:off x="3731738" y="1176325"/>
            <a:ext cx="5038725" cy="27908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19"/>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Clr>
                <a:srgbClr val="000000"/>
              </a:buClr>
              <a:buSzPts val="1400"/>
              <a:buFont typeface="Calibri"/>
              <a:buNone/>
            </a:pPr>
            <a:r>
              <a:rPr b="1" i="0" lang="en" sz="3400" u="none" strike="noStrike">
                <a:solidFill>
                  <a:srgbClr val="221E1F"/>
                </a:solidFill>
                <a:latin typeface="Calibri"/>
                <a:ea typeface="Calibri"/>
                <a:cs typeface="Calibri"/>
                <a:sym typeface="Calibri"/>
              </a:rPr>
              <a:t>Changes in Expense Structure</a:t>
            </a:r>
            <a:endParaRPr sz="3400"/>
          </a:p>
        </p:txBody>
      </p:sp>
      <p:sp>
        <p:nvSpPr>
          <p:cNvPr id="170" name="Google Shape;170;p19"/>
          <p:cNvSpPr txBox="1"/>
          <p:nvPr>
            <p:ph idx="1" type="body"/>
          </p:nvPr>
        </p:nvSpPr>
        <p:spPr>
          <a:xfrm>
            <a:off x="508001" y="1620442"/>
            <a:ext cx="3138026" cy="2910579"/>
          </a:xfrm>
          <a:prstGeom prst="rect">
            <a:avLst/>
          </a:prstGeom>
          <a:noFill/>
          <a:ln>
            <a:noFill/>
          </a:ln>
        </p:spPr>
        <p:txBody>
          <a:bodyPr anchorCtr="0" anchor="t" bIns="34275" lIns="68575" spcFirstLastPara="1" rIns="68575" wrap="square" tIns="34275">
            <a:normAutofit fontScale="92500" lnSpcReduction="20000"/>
          </a:bodyPr>
          <a:lstStyle/>
          <a:p>
            <a:pPr indent="0" lvl="0" marL="0" rtl="0" algn="l">
              <a:spcBef>
                <a:spcPts val="800"/>
              </a:spcBef>
              <a:spcAft>
                <a:spcPts val="0"/>
              </a:spcAft>
              <a:buNone/>
            </a:pPr>
            <a:r>
              <a:rPr lang="en" sz="1400">
                <a:solidFill>
                  <a:srgbClr val="221E1F"/>
                </a:solidFill>
              </a:rPr>
              <a:t>Our expenses are high in both </a:t>
            </a:r>
            <a:r>
              <a:rPr lang="en" sz="1400">
                <a:solidFill>
                  <a:srgbClr val="221E1F"/>
                </a:solidFill>
              </a:rPr>
              <a:t>selling</a:t>
            </a:r>
            <a:r>
              <a:rPr lang="en" sz="1400">
                <a:solidFill>
                  <a:srgbClr val="221E1F"/>
                </a:solidFill>
              </a:rPr>
              <a:t> expense and fixed. Our goal is to reduce our </a:t>
            </a:r>
            <a:r>
              <a:rPr lang="en" sz="1400">
                <a:solidFill>
                  <a:srgbClr val="221E1F"/>
                </a:solidFill>
              </a:rPr>
              <a:t>selling expense from 55.97% to 45% and our fixed expenses from 36.31% to 25% and our overall expenses from 94.63% to 80% to be in line with the NADAguides. We plan on doing this by first tracking everything on a daily basis making sure no time or resources are wasted. Another item we will be implementing is charging our customers shop supplies on every RO. We plan to evaluate this on a week to week basis with the service manager. </a:t>
            </a:r>
            <a:endParaRPr sz="1100"/>
          </a:p>
          <a:p>
            <a:pPr indent="-190500" lvl="0" marL="254000" rtl="0" algn="l">
              <a:spcBef>
                <a:spcPts val="800"/>
              </a:spcBef>
              <a:spcAft>
                <a:spcPts val="0"/>
              </a:spcAft>
              <a:buSzPct val="100000"/>
              <a:buNone/>
            </a:pPr>
            <a:r>
              <a:t/>
            </a:r>
            <a:endParaRPr sz="1100"/>
          </a:p>
        </p:txBody>
      </p:sp>
      <p:pic>
        <p:nvPicPr>
          <p:cNvPr id="171" name="Google Shape;171;p19"/>
          <p:cNvPicPr preferRelativeResize="0"/>
          <p:nvPr/>
        </p:nvPicPr>
        <p:blipFill>
          <a:blip r:embed="rId3">
            <a:alphaModFix/>
          </a:blip>
          <a:stretch>
            <a:fillRect/>
          </a:stretch>
        </p:blipFill>
        <p:spPr>
          <a:xfrm>
            <a:off x="4968338" y="1119125"/>
            <a:ext cx="3667125" cy="29813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0"/>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Clr>
                <a:srgbClr val="000000"/>
              </a:buClr>
              <a:buSzPts val="1400"/>
              <a:buFont typeface="Calibri"/>
              <a:buNone/>
            </a:pPr>
            <a:r>
              <a:rPr b="1" i="0" lang="en" sz="3400" u="none" strike="noStrike">
                <a:solidFill>
                  <a:srgbClr val="221E1F"/>
                </a:solidFill>
                <a:latin typeface="Calibri"/>
                <a:ea typeface="Calibri"/>
                <a:cs typeface="Calibri"/>
                <a:sym typeface="Calibri"/>
              </a:rPr>
              <a:t>Productivity</a:t>
            </a:r>
            <a:endParaRPr sz="3400"/>
          </a:p>
        </p:txBody>
      </p:sp>
      <p:sp>
        <p:nvSpPr>
          <p:cNvPr id="177" name="Google Shape;177;p20"/>
          <p:cNvSpPr txBox="1"/>
          <p:nvPr>
            <p:ph idx="1" type="body"/>
          </p:nvPr>
        </p:nvSpPr>
        <p:spPr>
          <a:xfrm>
            <a:off x="508001" y="1620442"/>
            <a:ext cx="3138026" cy="2910579"/>
          </a:xfrm>
          <a:prstGeom prst="rect">
            <a:avLst/>
          </a:prstGeom>
          <a:noFill/>
          <a:ln>
            <a:noFill/>
          </a:ln>
        </p:spPr>
        <p:txBody>
          <a:bodyPr anchorCtr="0" anchor="t" bIns="34275" lIns="68575" spcFirstLastPara="1" rIns="68575" wrap="square" tIns="34275">
            <a:normAutofit/>
          </a:bodyPr>
          <a:lstStyle/>
          <a:p>
            <a:pPr indent="0" lvl="0" marL="0" rtl="0" algn="l">
              <a:spcBef>
                <a:spcPts val="800"/>
              </a:spcBef>
              <a:spcAft>
                <a:spcPts val="0"/>
              </a:spcAft>
              <a:buSzPts val="1100"/>
              <a:buNone/>
            </a:pPr>
            <a:r>
              <a:rPr lang="en"/>
              <a:t>Our </a:t>
            </a:r>
            <a:r>
              <a:rPr lang="en"/>
              <a:t>Technician</a:t>
            </a:r>
            <a:r>
              <a:rPr lang="en"/>
              <a:t> Proficiency is well below where it should be. Our Tech </a:t>
            </a:r>
            <a:r>
              <a:rPr lang="en"/>
              <a:t>Proficiency </a:t>
            </a:r>
            <a:r>
              <a:rPr lang="en"/>
              <a:t>is currently at 69.23%, where it </a:t>
            </a:r>
            <a:r>
              <a:rPr lang="en"/>
              <a:t>should</a:t>
            </a:r>
            <a:r>
              <a:rPr lang="en"/>
              <a:t> be in line with NADA guide at 125%. We can </a:t>
            </a:r>
            <a:r>
              <a:rPr lang="en"/>
              <a:t>improve</a:t>
            </a:r>
            <a:r>
              <a:rPr lang="en"/>
              <a:t> our </a:t>
            </a:r>
            <a:r>
              <a:rPr lang="en"/>
              <a:t>technician</a:t>
            </a:r>
            <a:r>
              <a:rPr lang="en"/>
              <a:t> productivity by becoming more organized in our shop and having a more organized system for all of our service cars being parked. Our goal is to improve our organization and to make sure we are focused and on each task </a:t>
            </a:r>
            <a:r>
              <a:rPr lang="en"/>
              <a:t>effectively. We will evaluate our proficiency every day to get back to guide. </a:t>
            </a:r>
            <a:endParaRPr sz="1100"/>
          </a:p>
        </p:txBody>
      </p:sp>
      <p:pic>
        <p:nvPicPr>
          <p:cNvPr id="178" name="Google Shape;178;p20"/>
          <p:cNvPicPr preferRelativeResize="0"/>
          <p:nvPr/>
        </p:nvPicPr>
        <p:blipFill>
          <a:blip r:embed="rId3">
            <a:alphaModFix/>
          </a:blip>
          <a:stretch>
            <a:fillRect/>
          </a:stretch>
        </p:blipFill>
        <p:spPr>
          <a:xfrm>
            <a:off x="4335450" y="520200"/>
            <a:ext cx="4671700" cy="39783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1"/>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Clr>
                <a:srgbClr val="000000"/>
              </a:buClr>
              <a:buSzPts val="1400"/>
              <a:buFont typeface="Calibri"/>
              <a:buNone/>
            </a:pPr>
            <a:r>
              <a:rPr b="1" i="0" lang="en" sz="3400" u="none" strike="noStrike">
                <a:solidFill>
                  <a:srgbClr val="221E1F"/>
                </a:solidFill>
                <a:latin typeface="Calibri"/>
                <a:ea typeface="Calibri"/>
                <a:cs typeface="Calibri"/>
                <a:sym typeface="Calibri"/>
              </a:rPr>
              <a:t>Facility</a:t>
            </a:r>
            <a:br>
              <a:rPr b="0" i="0" lang="en" sz="3400" u="none" strike="noStrike">
                <a:solidFill>
                  <a:srgbClr val="221E1F"/>
                </a:solidFill>
                <a:latin typeface="Calibri"/>
                <a:ea typeface="Calibri"/>
                <a:cs typeface="Calibri"/>
                <a:sym typeface="Calibri"/>
              </a:rPr>
            </a:br>
            <a:br>
              <a:rPr b="0" i="0" lang="en" sz="3400" u="none" strike="noStrike">
                <a:solidFill>
                  <a:srgbClr val="221E1F"/>
                </a:solidFill>
                <a:latin typeface="Calibri"/>
                <a:ea typeface="Calibri"/>
                <a:cs typeface="Calibri"/>
                <a:sym typeface="Calibri"/>
              </a:rPr>
            </a:br>
            <a:br>
              <a:rPr b="0" i="0" lang="en" sz="3400" u="none" strike="noStrike">
                <a:solidFill>
                  <a:srgbClr val="221E1F"/>
                </a:solidFill>
                <a:latin typeface="Calibri"/>
                <a:ea typeface="Calibri"/>
                <a:cs typeface="Calibri"/>
                <a:sym typeface="Calibri"/>
              </a:rPr>
            </a:br>
            <a:endParaRPr sz="3400"/>
          </a:p>
        </p:txBody>
      </p:sp>
      <p:sp>
        <p:nvSpPr>
          <p:cNvPr id="184" name="Google Shape;184;p21"/>
          <p:cNvSpPr txBox="1"/>
          <p:nvPr>
            <p:ph idx="1" type="body"/>
          </p:nvPr>
        </p:nvSpPr>
        <p:spPr>
          <a:xfrm>
            <a:off x="508001" y="1620442"/>
            <a:ext cx="3138026" cy="2910579"/>
          </a:xfrm>
          <a:prstGeom prst="rect">
            <a:avLst/>
          </a:prstGeom>
          <a:noFill/>
          <a:ln>
            <a:noFill/>
          </a:ln>
        </p:spPr>
        <p:txBody>
          <a:bodyPr anchorCtr="0" anchor="t" bIns="34275" lIns="68575" spcFirstLastPara="1" rIns="68575" wrap="square" tIns="34275">
            <a:normAutofit fontScale="77500" lnSpcReduction="10000"/>
          </a:bodyPr>
          <a:lstStyle/>
          <a:p>
            <a:pPr indent="-190500" lvl="0" marL="254000" rtl="0" algn="l">
              <a:spcBef>
                <a:spcPts val="0"/>
              </a:spcBef>
              <a:spcAft>
                <a:spcPts val="0"/>
              </a:spcAft>
              <a:buSzPct val="78571"/>
              <a:buNone/>
            </a:pPr>
            <a:r>
              <a:t/>
            </a:r>
            <a:endParaRPr b="0" i="0" sz="1400" u="none" strike="noStrike">
              <a:solidFill>
                <a:srgbClr val="000000"/>
              </a:solidFill>
              <a:latin typeface="Calibri"/>
              <a:ea typeface="Calibri"/>
              <a:cs typeface="Calibri"/>
              <a:sym typeface="Calibri"/>
            </a:endParaRPr>
          </a:p>
          <a:p>
            <a:pPr indent="0" lvl="0" marL="0" rtl="0" algn="l">
              <a:spcBef>
                <a:spcPts val="800"/>
              </a:spcBef>
              <a:spcAft>
                <a:spcPts val="0"/>
              </a:spcAft>
              <a:buNone/>
            </a:pPr>
            <a:r>
              <a:rPr lang="en" sz="1400">
                <a:solidFill>
                  <a:srgbClr val="221E1F"/>
                </a:solidFill>
              </a:rPr>
              <a:t>We run a conventional shop where we have one our service advisors give the RO’s to a dispatcher to give to our </a:t>
            </a:r>
            <a:r>
              <a:rPr lang="en" sz="1400">
                <a:solidFill>
                  <a:srgbClr val="221E1F"/>
                </a:solidFill>
              </a:rPr>
              <a:t>technicians</a:t>
            </a:r>
            <a:r>
              <a:rPr lang="en" sz="1400">
                <a:solidFill>
                  <a:srgbClr val="221E1F"/>
                </a:solidFill>
              </a:rPr>
              <a:t>. For every tech they are assigned to 1.5 bays. Our goal is to make our already </a:t>
            </a:r>
            <a:r>
              <a:rPr lang="en" sz="1400">
                <a:solidFill>
                  <a:srgbClr val="221E1F"/>
                </a:solidFill>
              </a:rPr>
              <a:t>technicians</a:t>
            </a:r>
            <a:r>
              <a:rPr lang="en" sz="1400">
                <a:solidFill>
                  <a:srgbClr val="221E1F"/>
                </a:solidFill>
              </a:rPr>
              <a:t> more </a:t>
            </a:r>
            <a:r>
              <a:rPr lang="en" sz="1400">
                <a:solidFill>
                  <a:srgbClr val="221E1F"/>
                </a:solidFill>
              </a:rPr>
              <a:t>efficient</a:t>
            </a:r>
            <a:r>
              <a:rPr lang="en" sz="1400">
                <a:solidFill>
                  <a:srgbClr val="221E1F"/>
                </a:solidFill>
              </a:rPr>
              <a:t> to utilize their bays and </a:t>
            </a:r>
            <a:r>
              <a:rPr lang="en" sz="1400">
                <a:solidFill>
                  <a:srgbClr val="221E1F"/>
                </a:solidFill>
              </a:rPr>
              <a:t>ultimately</a:t>
            </a:r>
            <a:r>
              <a:rPr lang="en" sz="1400">
                <a:solidFill>
                  <a:srgbClr val="221E1F"/>
                </a:solidFill>
              </a:rPr>
              <a:t> produce more gross profit for the shop</a:t>
            </a:r>
            <a:r>
              <a:rPr lang="en" sz="1400">
                <a:solidFill>
                  <a:srgbClr val="221E1F"/>
                </a:solidFill>
              </a:rPr>
              <a:t>. Our utilization is at 23.19% where we should be at 75% according to NADA guide. We plan on being more discipline in our dispatching work to make sure the right techs are getting the appropriate workload for their skill set. We plan on evaluating this daily by keeping a close eye on what work is being dispatched and to who. </a:t>
            </a:r>
            <a:endParaRPr sz="1100"/>
          </a:p>
          <a:p>
            <a:pPr indent="-190500" lvl="0" marL="254000" rtl="0" algn="l">
              <a:spcBef>
                <a:spcPts val="800"/>
              </a:spcBef>
              <a:spcAft>
                <a:spcPts val="0"/>
              </a:spcAft>
              <a:buSzPct val="100000"/>
              <a:buNone/>
            </a:pPr>
            <a:r>
              <a:t/>
            </a:r>
            <a:endParaRPr sz="1100"/>
          </a:p>
        </p:txBody>
      </p:sp>
      <p:pic>
        <p:nvPicPr>
          <p:cNvPr id="185" name="Google Shape;185;p21"/>
          <p:cNvPicPr preferRelativeResize="0"/>
          <p:nvPr/>
        </p:nvPicPr>
        <p:blipFill>
          <a:blip r:embed="rId3">
            <a:alphaModFix/>
          </a:blip>
          <a:stretch>
            <a:fillRect/>
          </a:stretch>
        </p:blipFill>
        <p:spPr>
          <a:xfrm>
            <a:off x="5781547" y="520225"/>
            <a:ext cx="2951150" cy="37530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22"/>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p>
            <a:pPr indent="0" lvl="0" marL="0" rtl="0" algn="l">
              <a:spcBef>
                <a:spcPts val="0"/>
              </a:spcBef>
              <a:spcAft>
                <a:spcPts val="0"/>
              </a:spcAft>
              <a:buClr>
                <a:schemeClr val="accent1"/>
              </a:buClr>
              <a:buSzPts val="2700"/>
              <a:buFont typeface="Trebuchet MS"/>
              <a:buNone/>
            </a:pPr>
            <a:r>
              <a:rPr b="1" lang="en" sz="3400">
                <a:solidFill>
                  <a:srgbClr val="221E1F"/>
                </a:solidFill>
                <a:latin typeface="Calibri"/>
                <a:ea typeface="Calibri"/>
                <a:cs typeface="Calibri"/>
                <a:sym typeface="Calibri"/>
              </a:rPr>
              <a:t>Repair order analysis</a:t>
            </a:r>
            <a:endParaRPr b="1" sz="3400">
              <a:solidFill>
                <a:srgbClr val="221E1F"/>
              </a:solidFill>
              <a:latin typeface="Calibri"/>
              <a:ea typeface="Calibri"/>
              <a:cs typeface="Calibri"/>
              <a:sym typeface="Calibri"/>
            </a:endParaRPr>
          </a:p>
        </p:txBody>
      </p:sp>
      <p:sp>
        <p:nvSpPr>
          <p:cNvPr id="191" name="Google Shape;191;p22"/>
          <p:cNvSpPr txBox="1"/>
          <p:nvPr>
            <p:ph idx="1" type="body"/>
          </p:nvPr>
        </p:nvSpPr>
        <p:spPr>
          <a:xfrm>
            <a:off x="508001" y="1620442"/>
            <a:ext cx="3138026" cy="2910579"/>
          </a:xfrm>
          <a:prstGeom prst="rect">
            <a:avLst/>
          </a:prstGeom>
          <a:noFill/>
          <a:ln>
            <a:noFill/>
          </a:ln>
        </p:spPr>
        <p:txBody>
          <a:bodyPr anchorCtr="0" anchor="t" bIns="34275" lIns="68575" spcFirstLastPara="1" rIns="68575" wrap="square" tIns="34275">
            <a:normAutofit lnSpcReduction="10000"/>
          </a:bodyPr>
          <a:lstStyle/>
          <a:p>
            <a:pPr indent="0" lvl="0" marL="0" rtl="0" algn="l">
              <a:spcBef>
                <a:spcPts val="0"/>
              </a:spcBef>
              <a:spcAft>
                <a:spcPts val="0"/>
              </a:spcAft>
              <a:buNone/>
            </a:pPr>
            <a:r>
              <a:rPr lang="en"/>
              <a:t>Reviewing the 100 RO’s with our service manager the first thing that really caught my eye is how many RO’s were missing MPI’s attached. That was concerning because who knows how much gross profit we are leaving on the table by missing that information. Another thing that stuck out to me was the amount of competitive work we are missing out on. We do mostly repair work in our shop but could do a better job with being more disiplin and to take it a step </a:t>
            </a:r>
            <a:r>
              <a:rPr lang="en"/>
              <a:t>further</a:t>
            </a:r>
            <a:r>
              <a:rPr lang="en"/>
              <a:t> if we were to do video MPI’s to our customers. Most of the cars we service are older than 2020 models. We had quite a bit of one line item RO’s which we could improve on by implementing menu selling with our advisors to our customers.</a:t>
            </a:r>
            <a:endParaRPr/>
          </a:p>
        </p:txBody>
      </p:sp>
      <p:pic>
        <p:nvPicPr>
          <p:cNvPr id="192" name="Google Shape;192;p22"/>
          <p:cNvPicPr preferRelativeResize="0"/>
          <p:nvPr/>
        </p:nvPicPr>
        <p:blipFill>
          <a:blip r:embed="rId3">
            <a:alphaModFix/>
          </a:blip>
          <a:stretch>
            <a:fillRect/>
          </a:stretch>
        </p:blipFill>
        <p:spPr>
          <a:xfrm>
            <a:off x="4890103" y="194225"/>
            <a:ext cx="4387694" cy="51435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3"/>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p>
            <a:pPr indent="0" lvl="0" marL="0" rtl="0" algn="l">
              <a:spcBef>
                <a:spcPts val="0"/>
              </a:spcBef>
              <a:spcAft>
                <a:spcPts val="0"/>
              </a:spcAft>
              <a:buClr>
                <a:schemeClr val="accent1"/>
              </a:buClr>
              <a:buSzPts val="2700"/>
              <a:buFont typeface="Trebuchet MS"/>
              <a:buNone/>
            </a:pPr>
            <a:r>
              <a:rPr b="1" lang="en" sz="3400">
                <a:solidFill>
                  <a:srgbClr val="221E1F"/>
                </a:solidFill>
                <a:latin typeface="Calibri"/>
                <a:ea typeface="Calibri"/>
                <a:cs typeface="Calibri"/>
                <a:sym typeface="Calibri"/>
              </a:rPr>
              <a:t>SWOT Analysis - Strengths</a:t>
            </a:r>
            <a:endParaRPr b="1" sz="3400">
              <a:solidFill>
                <a:srgbClr val="221E1F"/>
              </a:solidFill>
              <a:latin typeface="Calibri"/>
              <a:ea typeface="Calibri"/>
              <a:cs typeface="Calibri"/>
              <a:sym typeface="Calibri"/>
            </a:endParaRPr>
          </a:p>
        </p:txBody>
      </p:sp>
      <p:sp>
        <p:nvSpPr>
          <p:cNvPr id="198" name="Google Shape;198;p23"/>
          <p:cNvSpPr txBox="1"/>
          <p:nvPr>
            <p:ph idx="1" type="body"/>
          </p:nvPr>
        </p:nvSpPr>
        <p:spPr>
          <a:xfrm>
            <a:off x="508000" y="1620442"/>
            <a:ext cx="6447501" cy="2910580"/>
          </a:xfrm>
          <a:prstGeom prst="rect">
            <a:avLst/>
          </a:prstGeom>
          <a:noFill/>
          <a:ln>
            <a:noFill/>
          </a:ln>
        </p:spPr>
        <p:txBody>
          <a:bodyPr anchorCtr="0" anchor="t" bIns="34275" lIns="68575" spcFirstLastPara="1" rIns="68575" wrap="square" tIns="34275">
            <a:normAutofit/>
          </a:bodyPr>
          <a:lstStyle/>
          <a:p>
            <a:pPr indent="-330200" lvl="0" marL="457200" rtl="0" algn="l">
              <a:spcBef>
                <a:spcPts val="0"/>
              </a:spcBef>
              <a:spcAft>
                <a:spcPts val="0"/>
              </a:spcAft>
              <a:buSzPts val="1600"/>
              <a:buChar char="●"/>
            </a:pPr>
            <a:r>
              <a:rPr lang="en" sz="1600"/>
              <a:t>CSI</a:t>
            </a:r>
            <a:endParaRPr sz="1600"/>
          </a:p>
          <a:p>
            <a:pPr indent="-330200" lvl="0" marL="457200" rtl="0" algn="l">
              <a:spcBef>
                <a:spcPts val="0"/>
              </a:spcBef>
              <a:spcAft>
                <a:spcPts val="0"/>
              </a:spcAft>
              <a:buSzPts val="1600"/>
              <a:buChar char="●"/>
            </a:pPr>
            <a:r>
              <a:rPr lang="en" sz="1600"/>
              <a:t>Experienced</a:t>
            </a:r>
            <a:r>
              <a:rPr lang="en" sz="1600"/>
              <a:t> management staff </a:t>
            </a:r>
            <a:endParaRPr sz="1600"/>
          </a:p>
          <a:p>
            <a:pPr indent="-330200" lvl="0" marL="457200" rtl="0" algn="l">
              <a:spcBef>
                <a:spcPts val="0"/>
              </a:spcBef>
              <a:spcAft>
                <a:spcPts val="0"/>
              </a:spcAft>
              <a:buSzPts val="1600"/>
              <a:buChar char="●"/>
            </a:pPr>
            <a:r>
              <a:rPr lang="en" sz="1600"/>
              <a:t>Qualified Technicians</a:t>
            </a:r>
            <a:endParaRPr sz="1600"/>
          </a:p>
          <a:p>
            <a:pPr indent="-330200" lvl="0" marL="457200" rtl="0" algn="l">
              <a:spcBef>
                <a:spcPts val="0"/>
              </a:spcBef>
              <a:spcAft>
                <a:spcPts val="0"/>
              </a:spcAft>
              <a:buSzPts val="1600"/>
              <a:buChar char="●"/>
            </a:pPr>
            <a:r>
              <a:rPr lang="en" sz="1600"/>
              <a:t>Convenient</a:t>
            </a:r>
            <a:r>
              <a:rPr lang="en" sz="1600"/>
              <a:t> location</a:t>
            </a:r>
            <a:endParaRPr sz="1600"/>
          </a:p>
          <a:p>
            <a:pPr indent="-330200" lvl="0" marL="457200" rtl="0" algn="l">
              <a:spcBef>
                <a:spcPts val="0"/>
              </a:spcBef>
              <a:spcAft>
                <a:spcPts val="0"/>
              </a:spcAft>
              <a:buSzPts val="1600"/>
              <a:buChar char="●"/>
            </a:pPr>
            <a:r>
              <a:rPr lang="en" sz="1600"/>
              <a:t>Loyal customer base</a:t>
            </a:r>
            <a:endParaRPr sz="1600"/>
          </a:p>
          <a:p>
            <a:pPr indent="0" lvl="0" marL="457200" rtl="0" algn="l">
              <a:spcBef>
                <a:spcPts val="0"/>
              </a:spcBef>
              <a:spcAft>
                <a:spcPts val="0"/>
              </a:spcAft>
              <a:buNone/>
            </a:pPr>
            <a:r>
              <a:t/>
            </a:r>
            <a:endParaRPr sz="1600"/>
          </a:p>
          <a:p>
            <a:pPr indent="0" lvl="0" marL="0" rtl="0" algn="l">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24"/>
          <p:cNvSpPr txBox="1"/>
          <p:nvPr>
            <p:ph type="title"/>
          </p:nvPr>
        </p:nvSpPr>
        <p:spPr>
          <a:xfrm>
            <a:off x="508000" y="457200"/>
            <a:ext cx="6447501" cy="990600"/>
          </a:xfrm>
          <a:prstGeom prst="rect">
            <a:avLst/>
          </a:prstGeom>
          <a:noFill/>
          <a:ln>
            <a:noFill/>
          </a:ln>
        </p:spPr>
        <p:txBody>
          <a:bodyPr anchorCtr="0" anchor="t" bIns="34275" lIns="68575" spcFirstLastPara="1" rIns="68575" wrap="square" tIns="34275">
            <a:normAutofit/>
          </a:bodyPr>
          <a:lstStyle/>
          <a:p>
            <a:pPr indent="0" lvl="0" marL="0" rtl="0" algn="l">
              <a:spcBef>
                <a:spcPts val="0"/>
              </a:spcBef>
              <a:spcAft>
                <a:spcPts val="0"/>
              </a:spcAft>
              <a:buClr>
                <a:schemeClr val="accent1"/>
              </a:buClr>
              <a:buSzPts val="2700"/>
              <a:buFont typeface="Trebuchet MS"/>
              <a:buNone/>
            </a:pPr>
            <a:r>
              <a:rPr b="1" lang="en" sz="3400">
                <a:solidFill>
                  <a:srgbClr val="221E1F"/>
                </a:solidFill>
                <a:latin typeface="Calibri"/>
                <a:ea typeface="Calibri"/>
                <a:cs typeface="Calibri"/>
                <a:sym typeface="Calibri"/>
              </a:rPr>
              <a:t>SWOT Analysis - Weakness </a:t>
            </a:r>
            <a:endParaRPr b="1" sz="3400">
              <a:solidFill>
                <a:srgbClr val="221E1F"/>
              </a:solidFill>
              <a:latin typeface="Calibri"/>
              <a:ea typeface="Calibri"/>
              <a:cs typeface="Calibri"/>
              <a:sym typeface="Calibri"/>
            </a:endParaRPr>
          </a:p>
        </p:txBody>
      </p:sp>
      <p:sp>
        <p:nvSpPr>
          <p:cNvPr id="204" name="Google Shape;204;p24"/>
          <p:cNvSpPr txBox="1"/>
          <p:nvPr>
            <p:ph idx="1" type="body"/>
          </p:nvPr>
        </p:nvSpPr>
        <p:spPr>
          <a:xfrm>
            <a:off x="508000" y="1620442"/>
            <a:ext cx="6447501" cy="2910580"/>
          </a:xfrm>
          <a:prstGeom prst="rect">
            <a:avLst/>
          </a:prstGeom>
          <a:noFill/>
          <a:ln>
            <a:noFill/>
          </a:ln>
        </p:spPr>
        <p:txBody>
          <a:bodyPr anchorCtr="0" anchor="t" bIns="34275" lIns="68575" spcFirstLastPara="1" rIns="68575" wrap="square" tIns="34275">
            <a:normAutofit/>
          </a:bodyPr>
          <a:lstStyle/>
          <a:p>
            <a:pPr indent="0" lvl="0" marL="254000" rtl="0" algn="l">
              <a:spcBef>
                <a:spcPts val="0"/>
              </a:spcBef>
              <a:spcAft>
                <a:spcPts val="0"/>
              </a:spcAft>
              <a:buNone/>
            </a:pPr>
            <a:r>
              <a:t/>
            </a:r>
            <a:endParaRPr sz="1600"/>
          </a:p>
          <a:p>
            <a:pPr indent="-292100" lvl="0" marL="254000" rtl="0" algn="l">
              <a:spcBef>
                <a:spcPts val="0"/>
              </a:spcBef>
              <a:spcAft>
                <a:spcPts val="0"/>
              </a:spcAft>
              <a:buSzPts val="1600"/>
              <a:buChar char="●"/>
            </a:pPr>
            <a:r>
              <a:rPr lang="en" sz="1600"/>
              <a:t>No video MPI’s</a:t>
            </a:r>
            <a:endParaRPr sz="1600"/>
          </a:p>
          <a:p>
            <a:pPr indent="-292100" lvl="0" marL="254000" rtl="0" algn="l">
              <a:spcBef>
                <a:spcPts val="0"/>
              </a:spcBef>
              <a:spcAft>
                <a:spcPts val="0"/>
              </a:spcAft>
              <a:buSzPts val="1600"/>
              <a:buChar char="●"/>
            </a:pPr>
            <a:r>
              <a:rPr lang="en" sz="1600"/>
              <a:t>High turnover</a:t>
            </a:r>
            <a:endParaRPr sz="1600"/>
          </a:p>
          <a:p>
            <a:pPr indent="-292100" lvl="0" marL="254000" rtl="0" algn="l">
              <a:spcBef>
                <a:spcPts val="0"/>
              </a:spcBef>
              <a:spcAft>
                <a:spcPts val="0"/>
              </a:spcAft>
              <a:buSzPts val="1600"/>
              <a:buChar char="●"/>
            </a:pPr>
            <a:r>
              <a:rPr lang="en" sz="1600"/>
              <a:t>Service hours do not match sales</a:t>
            </a:r>
            <a:endParaRPr sz="1600"/>
          </a:p>
          <a:p>
            <a:pPr indent="-292100" lvl="0" marL="254000" rtl="0" algn="l">
              <a:spcBef>
                <a:spcPts val="0"/>
              </a:spcBef>
              <a:spcAft>
                <a:spcPts val="0"/>
              </a:spcAft>
              <a:buSzPts val="1600"/>
              <a:buChar char="●"/>
            </a:pPr>
            <a:r>
              <a:rPr lang="en" sz="1600"/>
              <a:t>Not open on sunday</a:t>
            </a:r>
            <a:endParaRPr sz="1600"/>
          </a:p>
          <a:p>
            <a:pPr indent="-292100" lvl="0" marL="254000" rtl="0" algn="l">
              <a:spcBef>
                <a:spcPts val="0"/>
              </a:spcBef>
              <a:spcAft>
                <a:spcPts val="0"/>
              </a:spcAft>
              <a:buSzPts val="1600"/>
              <a:buChar char="●"/>
            </a:pPr>
            <a:r>
              <a:rPr lang="en" sz="1600"/>
              <a:t>Discounting </a:t>
            </a:r>
            <a:endParaRPr sz="1600"/>
          </a:p>
          <a:p>
            <a:pPr indent="-292100" lvl="0" marL="254000" rtl="0" algn="l">
              <a:spcBef>
                <a:spcPts val="0"/>
              </a:spcBef>
              <a:spcAft>
                <a:spcPts val="0"/>
              </a:spcAft>
              <a:buSzPts val="1600"/>
              <a:buChar char="●"/>
            </a:pPr>
            <a:r>
              <a:rPr lang="en" sz="1600"/>
              <a:t>Facility utilization</a:t>
            </a:r>
            <a:endParaRPr sz="1600"/>
          </a:p>
          <a:p>
            <a:pPr indent="-292100" lvl="0" marL="254000" rtl="0" algn="l">
              <a:spcBef>
                <a:spcPts val="0"/>
              </a:spcBef>
              <a:spcAft>
                <a:spcPts val="0"/>
              </a:spcAft>
              <a:buSzPts val="1600"/>
              <a:buChar char="●"/>
            </a:pPr>
            <a:r>
              <a:rPr lang="en" sz="1600"/>
              <a:t>Technician </a:t>
            </a:r>
            <a:r>
              <a:rPr lang="en" sz="1600"/>
              <a:t>proficiency</a:t>
            </a:r>
            <a:r>
              <a:rPr lang="en" sz="1600"/>
              <a:t> </a:t>
            </a:r>
            <a:endParaRPr sz="1600"/>
          </a:p>
          <a:p>
            <a:pPr indent="-292100" lvl="0" marL="254000" rtl="0" algn="l">
              <a:spcBef>
                <a:spcPts val="0"/>
              </a:spcBef>
              <a:spcAft>
                <a:spcPts val="0"/>
              </a:spcAft>
              <a:buSzPts val="1600"/>
              <a:buChar char="●"/>
            </a:pPr>
            <a:r>
              <a:rPr lang="en" sz="1600"/>
              <a:t>Communication</a:t>
            </a:r>
            <a:endParaRPr sz="1600"/>
          </a:p>
          <a:p>
            <a:pPr indent="-190500" lvl="0" marL="254000" rtl="0" algn="l">
              <a:spcBef>
                <a:spcPts val="800"/>
              </a:spcBef>
              <a:spcAft>
                <a:spcPts val="0"/>
              </a:spcAft>
              <a:buSzPts val="1100"/>
              <a:buNone/>
            </a:pPr>
            <a:r>
              <a:t/>
            </a:r>
            <a:endParaRPr sz="1100"/>
          </a:p>
        </p:txBody>
      </p:sp>
    </p:spTree>
  </p:cSld>
  <p:clrMapOvr>
    <a:masterClrMapping/>
  </p:clrMapOvr>
</p:sld>
</file>

<file path=ppt/theme/theme1.xml><?xml version="1.0" encoding="utf-8"?>
<a:theme xmlns:a="http://schemas.openxmlformats.org/drawingml/2006/main" xmlns:r="http://schemas.openxmlformats.org/officeDocument/2006/relationships" name="Shift">
  <a:themeElements>
    <a:clrScheme name="Shift">
      <a:dk1>
        <a:srgbClr val="FFFFFF"/>
      </a:dk1>
      <a:lt1>
        <a:srgbClr val="AF7B51"/>
      </a:lt1>
      <a:dk2>
        <a:srgbClr val="233A44"/>
      </a:dk2>
      <a:lt2>
        <a:srgbClr val="D9D9D9"/>
      </a:lt2>
      <a:accent1>
        <a:srgbClr val="00796B"/>
      </a:accent1>
      <a:accent2>
        <a:srgbClr val="D9563F"/>
      </a:accent2>
      <a:accent3>
        <a:srgbClr val="C4A15A"/>
      </a:accent3>
      <a:accent4>
        <a:srgbClr val="14F597"/>
      </a:accent4>
      <a:accent5>
        <a:srgbClr val="3D4594"/>
      </a:accent5>
      <a:accent6>
        <a:srgbClr val="163EF5"/>
      </a:accent6>
      <a:hlink>
        <a:srgbClr val="3D4594"/>
      </a:hlink>
      <a:folHlink>
        <a:srgbClr val="3D459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