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486367-DEAE-46AA-8414-FAB24662310D}" v="5" dt="2024-03-27T21:57:38.7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79" d="100"/>
          <a:sy n="79" d="100"/>
        </p:scale>
        <p:origin x="120" y="19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stin Villa" userId="d085034d-9842-4824-acf5-c410b9774c38" providerId="ADAL" clId="{90486367-DEAE-46AA-8414-FAB24662310D}"/>
    <pc:docChg chg="undo custSel modSld">
      <pc:chgData name="Justin Villa" userId="d085034d-9842-4824-acf5-c410b9774c38" providerId="ADAL" clId="{90486367-DEAE-46AA-8414-FAB24662310D}" dt="2024-03-28T16:07:50.942" v="8562" actId="20577"/>
      <pc:docMkLst>
        <pc:docMk/>
      </pc:docMkLst>
      <pc:sldChg chg="modSp mod">
        <pc:chgData name="Justin Villa" userId="d085034d-9842-4824-acf5-c410b9774c38" providerId="ADAL" clId="{90486367-DEAE-46AA-8414-FAB24662310D}" dt="2024-03-28T14:23:56.967" v="4453" actId="20577"/>
        <pc:sldMkLst>
          <pc:docMk/>
          <pc:sldMk cId="3839221384" sldId="257"/>
        </pc:sldMkLst>
        <pc:spChg chg="mod">
          <ac:chgData name="Justin Villa" userId="d085034d-9842-4824-acf5-c410b9774c38" providerId="ADAL" clId="{90486367-DEAE-46AA-8414-FAB24662310D}" dt="2024-03-28T14:23:56.967" v="4453" actId="20577"/>
          <ac:spMkLst>
            <pc:docMk/>
            <pc:sldMk cId="3839221384" sldId="257"/>
            <ac:spMk id="3" creationId="{203A9D90-6288-FF85-A14B-EAAC61E0E9A8}"/>
          </ac:spMkLst>
        </pc:spChg>
      </pc:sldChg>
      <pc:sldChg chg="addSp delSp modSp mod">
        <pc:chgData name="Justin Villa" userId="d085034d-9842-4824-acf5-c410b9774c38" providerId="ADAL" clId="{90486367-DEAE-46AA-8414-FAB24662310D}" dt="2024-03-28T14:14:42.486" v="4053" actId="20577"/>
        <pc:sldMkLst>
          <pc:docMk/>
          <pc:sldMk cId="4167117408" sldId="258"/>
        </pc:sldMkLst>
        <pc:spChg chg="mod">
          <ac:chgData name="Justin Villa" userId="d085034d-9842-4824-acf5-c410b9774c38" providerId="ADAL" clId="{90486367-DEAE-46AA-8414-FAB24662310D}" dt="2024-03-28T14:14:42.486" v="4053" actId="20577"/>
          <ac:spMkLst>
            <pc:docMk/>
            <pc:sldMk cId="4167117408" sldId="258"/>
            <ac:spMk id="3" creationId="{DC1AC215-6A1E-4C59-EFD0-D293BFB95537}"/>
          </ac:spMkLst>
        </pc:spChg>
        <pc:spChg chg="add mod">
          <ac:chgData name="Justin Villa" userId="d085034d-9842-4824-acf5-c410b9774c38" providerId="ADAL" clId="{90486367-DEAE-46AA-8414-FAB24662310D}" dt="2024-03-28T14:09:05.484" v="3684" actId="14100"/>
          <ac:spMkLst>
            <pc:docMk/>
            <pc:sldMk cId="4167117408" sldId="258"/>
            <ac:spMk id="5" creationId="{C913E5CE-B273-DED3-53D0-F1D790A01910}"/>
          </ac:spMkLst>
        </pc:spChg>
        <pc:picChg chg="del mod">
          <ac:chgData name="Justin Villa" userId="d085034d-9842-4824-acf5-c410b9774c38" providerId="ADAL" clId="{90486367-DEAE-46AA-8414-FAB24662310D}" dt="2024-03-28T14:05:55.880" v="3675" actId="478"/>
          <ac:picMkLst>
            <pc:docMk/>
            <pc:sldMk cId="4167117408" sldId="258"/>
            <ac:picMk id="6" creationId="{7D7FBF6D-1B6B-4091-9ABF-B967D33EAC3F}"/>
          </ac:picMkLst>
        </pc:picChg>
        <pc:picChg chg="add mod">
          <ac:chgData name="Justin Villa" userId="d085034d-9842-4824-acf5-c410b9774c38" providerId="ADAL" clId="{90486367-DEAE-46AA-8414-FAB24662310D}" dt="2024-03-28T14:09:09.894" v="3685" actId="1076"/>
          <ac:picMkLst>
            <pc:docMk/>
            <pc:sldMk cId="4167117408" sldId="258"/>
            <ac:picMk id="8" creationId="{4360EA56-C791-5973-BAA9-90AC15F3DEDE}"/>
          </ac:picMkLst>
        </pc:picChg>
      </pc:sldChg>
      <pc:sldChg chg="modSp mod">
        <pc:chgData name="Justin Villa" userId="d085034d-9842-4824-acf5-c410b9774c38" providerId="ADAL" clId="{90486367-DEAE-46AA-8414-FAB24662310D}" dt="2024-03-28T14:27:41.575" v="4854" actId="313"/>
        <pc:sldMkLst>
          <pc:docMk/>
          <pc:sldMk cId="2417698126" sldId="262"/>
        </pc:sldMkLst>
        <pc:spChg chg="mod">
          <ac:chgData name="Justin Villa" userId="d085034d-9842-4824-acf5-c410b9774c38" providerId="ADAL" clId="{90486367-DEAE-46AA-8414-FAB24662310D}" dt="2024-03-28T14:27:41.575" v="4854" actId="313"/>
          <ac:spMkLst>
            <pc:docMk/>
            <pc:sldMk cId="2417698126" sldId="262"/>
            <ac:spMk id="3" creationId="{203A9D90-6288-FF85-A14B-EAAC61E0E9A8}"/>
          </ac:spMkLst>
        </pc:spChg>
      </pc:sldChg>
      <pc:sldChg chg="modSp mod">
        <pc:chgData name="Justin Villa" userId="d085034d-9842-4824-acf5-c410b9774c38" providerId="ADAL" clId="{90486367-DEAE-46AA-8414-FAB24662310D}" dt="2024-03-28T15:06:25.650" v="5201" actId="20577"/>
        <pc:sldMkLst>
          <pc:docMk/>
          <pc:sldMk cId="3912869560" sldId="263"/>
        </pc:sldMkLst>
        <pc:spChg chg="mod">
          <ac:chgData name="Justin Villa" userId="d085034d-9842-4824-acf5-c410b9774c38" providerId="ADAL" clId="{90486367-DEAE-46AA-8414-FAB24662310D}" dt="2024-03-28T15:06:25.650" v="5201" actId="20577"/>
          <ac:spMkLst>
            <pc:docMk/>
            <pc:sldMk cId="3912869560" sldId="263"/>
            <ac:spMk id="3" creationId="{203A9D90-6288-FF85-A14B-EAAC61E0E9A8}"/>
          </ac:spMkLst>
        </pc:spChg>
      </pc:sldChg>
      <pc:sldChg chg="modSp mod">
        <pc:chgData name="Justin Villa" userId="d085034d-9842-4824-acf5-c410b9774c38" providerId="ADAL" clId="{90486367-DEAE-46AA-8414-FAB24662310D}" dt="2024-03-28T15:31:49.830" v="5404" actId="20577"/>
        <pc:sldMkLst>
          <pc:docMk/>
          <pc:sldMk cId="627664966" sldId="264"/>
        </pc:sldMkLst>
        <pc:spChg chg="mod">
          <ac:chgData name="Justin Villa" userId="d085034d-9842-4824-acf5-c410b9774c38" providerId="ADAL" clId="{90486367-DEAE-46AA-8414-FAB24662310D}" dt="2024-03-28T15:31:49.830" v="5404" actId="20577"/>
          <ac:spMkLst>
            <pc:docMk/>
            <pc:sldMk cId="627664966" sldId="264"/>
            <ac:spMk id="3" creationId="{203A9D90-6288-FF85-A14B-EAAC61E0E9A8}"/>
          </ac:spMkLst>
        </pc:spChg>
      </pc:sldChg>
      <pc:sldChg chg="modSp mod">
        <pc:chgData name="Justin Villa" userId="d085034d-9842-4824-acf5-c410b9774c38" providerId="ADAL" clId="{90486367-DEAE-46AA-8414-FAB24662310D}" dt="2024-03-28T15:34:38.630" v="5721" actId="20577"/>
        <pc:sldMkLst>
          <pc:docMk/>
          <pc:sldMk cId="3985272254" sldId="265"/>
        </pc:sldMkLst>
        <pc:spChg chg="mod">
          <ac:chgData name="Justin Villa" userId="d085034d-9842-4824-acf5-c410b9774c38" providerId="ADAL" clId="{90486367-DEAE-46AA-8414-FAB24662310D}" dt="2024-03-28T15:34:38.630" v="5721" actId="20577"/>
          <ac:spMkLst>
            <pc:docMk/>
            <pc:sldMk cId="3985272254" sldId="265"/>
            <ac:spMk id="3" creationId="{203A9D90-6288-FF85-A14B-EAAC61E0E9A8}"/>
          </ac:spMkLst>
        </pc:spChg>
      </pc:sldChg>
      <pc:sldChg chg="modSp mod">
        <pc:chgData name="Justin Villa" userId="d085034d-9842-4824-acf5-c410b9774c38" providerId="ADAL" clId="{90486367-DEAE-46AA-8414-FAB24662310D}" dt="2024-03-28T15:38:59.463" v="6299" actId="20577"/>
        <pc:sldMkLst>
          <pc:docMk/>
          <pc:sldMk cId="4226099158" sldId="266"/>
        </pc:sldMkLst>
        <pc:spChg chg="mod">
          <ac:chgData name="Justin Villa" userId="d085034d-9842-4824-acf5-c410b9774c38" providerId="ADAL" clId="{90486367-DEAE-46AA-8414-FAB24662310D}" dt="2024-03-28T15:38:59.463" v="6299" actId="20577"/>
          <ac:spMkLst>
            <pc:docMk/>
            <pc:sldMk cId="4226099158" sldId="266"/>
            <ac:spMk id="3" creationId="{203A9D90-6288-FF85-A14B-EAAC61E0E9A8}"/>
          </ac:spMkLst>
        </pc:spChg>
      </pc:sldChg>
      <pc:sldChg chg="modSp mod">
        <pc:chgData name="Justin Villa" userId="d085034d-9842-4824-acf5-c410b9774c38" providerId="ADAL" clId="{90486367-DEAE-46AA-8414-FAB24662310D}" dt="2024-03-28T15:50:07.342" v="6938" actId="20577"/>
        <pc:sldMkLst>
          <pc:docMk/>
          <pc:sldMk cId="850427537" sldId="267"/>
        </pc:sldMkLst>
        <pc:spChg chg="mod">
          <ac:chgData name="Justin Villa" userId="d085034d-9842-4824-acf5-c410b9774c38" providerId="ADAL" clId="{90486367-DEAE-46AA-8414-FAB24662310D}" dt="2024-03-28T15:50:07.342" v="6938" actId="20577"/>
          <ac:spMkLst>
            <pc:docMk/>
            <pc:sldMk cId="850427537" sldId="267"/>
            <ac:spMk id="3" creationId="{203A9D90-6288-FF85-A14B-EAAC61E0E9A8}"/>
          </ac:spMkLst>
        </pc:spChg>
      </pc:sldChg>
      <pc:sldChg chg="modSp mod">
        <pc:chgData name="Justin Villa" userId="d085034d-9842-4824-acf5-c410b9774c38" providerId="ADAL" clId="{90486367-DEAE-46AA-8414-FAB24662310D}" dt="2024-03-28T16:01:19.788" v="7436" actId="553"/>
        <pc:sldMkLst>
          <pc:docMk/>
          <pc:sldMk cId="3364109993" sldId="268"/>
        </pc:sldMkLst>
        <pc:graphicFrameChg chg="mod modGraphic">
          <ac:chgData name="Justin Villa" userId="d085034d-9842-4824-acf5-c410b9774c38" providerId="ADAL" clId="{90486367-DEAE-46AA-8414-FAB24662310D}" dt="2024-03-28T16:01:19.788" v="7436" actId="553"/>
          <ac:graphicFrameMkLst>
            <pc:docMk/>
            <pc:sldMk cId="3364109993" sldId="268"/>
            <ac:graphicFrameMk id="4" creationId="{BC8B6778-11BB-9A9A-F0BF-8949F85F8237}"/>
          </ac:graphicFrameMkLst>
        </pc:graphicFrameChg>
      </pc:sldChg>
      <pc:sldChg chg="modSp mod">
        <pc:chgData name="Justin Villa" userId="d085034d-9842-4824-acf5-c410b9774c38" providerId="ADAL" clId="{90486367-DEAE-46AA-8414-FAB24662310D}" dt="2024-03-28T16:07:50.942" v="8562" actId="20577"/>
        <pc:sldMkLst>
          <pc:docMk/>
          <pc:sldMk cId="3799370086" sldId="269"/>
        </pc:sldMkLst>
        <pc:spChg chg="mod">
          <ac:chgData name="Justin Villa" userId="d085034d-9842-4824-acf5-c410b9774c38" providerId="ADAL" clId="{90486367-DEAE-46AA-8414-FAB24662310D}" dt="2024-03-28T16:07:50.942" v="8562" actId="20577"/>
          <ac:spMkLst>
            <pc:docMk/>
            <pc:sldMk cId="3799370086" sldId="269"/>
            <ac:spMk id="3" creationId="{203A9D90-6288-FF85-A14B-EAAC61E0E9A8}"/>
          </ac:spMkLst>
        </pc:spChg>
      </pc:sldChg>
      <pc:sldChg chg="addSp delSp modSp mod">
        <pc:chgData name="Justin Villa" userId="d085034d-9842-4824-acf5-c410b9774c38" providerId="ADAL" clId="{90486367-DEAE-46AA-8414-FAB24662310D}" dt="2024-03-27T20:44:31.856" v="864" actId="20577"/>
        <pc:sldMkLst>
          <pc:docMk/>
          <pc:sldMk cId="3887641486" sldId="270"/>
        </pc:sldMkLst>
        <pc:spChg chg="mod">
          <ac:chgData name="Justin Villa" userId="d085034d-9842-4824-acf5-c410b9774c38" providerId="ADAL" clId="{90486367-DEAE-46AA-8414-FAB24662310D}" dt="2024-03-27T20:44:31.856" v="864" actId="20577"/>
          <ac:spMkLst>
            <pc:docMk/>
            <pc:sldMk cId="3887641486" sldId="270"/>
            <ac:spMk id="3" creationId="{0CC31931-4847-F763-D4D1-1433E7E0CE49}"/>
          </ac:spMkLst>
        </pc:spChg>
        <pc:spChg chg="add del mod">
          <ac:chgData name="Justin Villa" userId="d085034d-9842-4824-acf5-c410b9774c38" providerId="ADAL" clId="{90486367-DEAE-46AA-8414-FAB24662310D}" dt="2024-03-27T16:00:45.961" v="1"/>
          <ac:spMkLst>
            <pc:docMk/>
            <pc:sldMk cId="3887641486" sldId="270"/>
            <ac:spMk id="5" creationId="{69A89A35-BBCE-BDDF-544A-8ED626D994AB}"/>
          </ac:spMkLst>
        </pc:spChg>
        <pc:spChg chg="add del mod">
          <ac:chgData name="Justin Villa" userId="d085034d-9842-4824-acf5-c410b9774c38" providerId="ADAL" clId="{90486367-DEAE-46AA-8414-FAB24662310D}" dt="2024-03-27T16:05:57.968" v="21"/>
          <ac:spMkLst>
            <pc:docMk/>
            <pc:sldMk cId="3887641486" sldId="270"/>
            <ac:spMk id="8" creationId="{6FAAAFE9-9B75-F817-7A7D-EF4D86D59B39}"/>
          </ac:spMkLst>
        </pc:spChg>
        <pc:graphicFrameChg chg="add del mod modGraphic">
          <ac:chgData name="Justin Villa" userId="d085034d-9842-4824-acf5-c410b9774c38" providerId="ADAL" clId="{90486367-DEAE-46AA-8414-FAB24662310D}" dt="2024-03-27T16:05:40.325" v="20" actId="478"/>
          <ac:graphicFrameMkLst>
            <pc:docMk/>
            <pc:sldMk cId="3887641486" sldId="270"/>
            <ac:graphicFrameMk id="6" creationId="{00523F98-5D48-FD25-7976-312DAA303A89}"/>
          </ac:graphicFrameMkLst>
        </pc:graphicFrameChg>
        <pc:graphicFrameChg chg="add mod modGraphic">
          <ac:chgData name="Justin Villa" userId="d085034d-9842-4824-acf5-c410b9774c38" providerId="ADAL" clId="{90486367-DEAE-46AA-8414-FAB24662310D}" dt="2024-03-27T20:38:07.891" v="34" actId="14100"/>
          <ac:graphicFrameMkLst>
            <pc:docMk/>
            <pc:sldMk cId="3887641486" sldId="270"/>
            <ac:graphicFrameMk id="9" creationId="{E98D4A72-E8AC-D332-6930-EADEFE6DDDC8}"/>
          </ac:graphicFrameMkLst>
        </pc:graphicFrameChg>
        <pc:picChg chg="del">
          <ac:chgData name="Justin Villa" userId="d085034d-9842-4824-acf5-c410b9774c38" providerId="ADAL" clId="{90486367-DEAE-46AA-8414-FAB24662310D}" dt="2024-03-27T16:00:37.619" v="0" actId="478"/>
          <ac:picMkLst>
            <pc:docMk/>
            <pc:sldMk cId="3887641486" sldId="270"/>
            <ac:picMk id="10" creationId="{C3022619-ABD1-BF3C-F7D9-E56C642C5D22}"/>
          </ac:picMkLst>
        </pc:picChg>
      </pc:sldChg>
      <pc:sldChg chg="addSp delSp modSp mod">
        <pc:chgData name="Justin Villa" userId="d085034d-9842-4824-acf5-c410b9774c38" providerId="ADAL" clId="{90486367-DEAE-46AA-8414-FAB24662310D}" dt="2024-03-27T21:49:05.930" v="1569" actId="20577"/>
        <pc:sldMkLst>
          <pc:docMk/>
          <pc:sldMk cId="1306592365" sldId="271"/>
        </pc:sldMkLst>
        <pc:spChg chg="mod">
          <ac:chgData name="Justin Villa" userId="d085034d-9842-4824-acf5-c410b9774c38" providerId="ADAL" clId="{90486367-DEAE-46AA-8414-FAB24662310D}" dt="2024-03-27T21:49:05.930" v="1569" actId="20577"/>
          <ac:spMkLst>
            <pc:docMk/>
            <pc:sldMk cId="1306592365" sldId="271"/>
            <ac:spMk id="3" creationId="{0CC31931-4847-F763-D4D1-1433E7E0CE49}"/>
          </ac:spMkLst>
        </pc:spChg>
        <pc:spChg chg="add del mod">
          <ac:chgData name="Justin Villa" userId="d085034d-9842-4824-acf5-c410b9774c38" providerId="ADAL" clId="{90486367-DEAE-46AA-8414-FAB24662310D}" dt="2024-03-27T20:46:28.656" v="866"/>
          <ac:spMkLst>
            <pc:docMk/>
            <pc:sldMk cId="1306592365" sldId="271"/>
            <ac:spMk id="5" creationId="{2D95D2CC-C820-592B-9E81-902EDB065BC9}"/>
          </ac:spMkLst>
        </pc:spChg>
        <pc:graphicFrameChg chg="add mod modGraphic">
          <ac:chgData name="Justin Villa" userId="d085034d-9842-4824-acf5-c410b9774c38" providerId="ADAL" clId="{90486367-DEAE-46AA-8414-FAB24662310D}" dt="2024-03-27T20:46:48.536" v="872" actId="14100"/>
          <ac:graphicFrameMkLst>
            <pc:docMk/>
            <pc:sldMk cId="1306592365" sldId="271"/>
            <ac:graphicFrameMk id="7" creationId="{BF9D3F91-ED6C-C494-ACFA-C42350A11493}"/>
          </ac:graphicFrameMkLst>
        </pc:graphicFrameChg>
        <pc:picChg chg="del">
          <ac:chgData name="Justin Villa" userId="d085034d-9842-4824-acf5-c410b9774c38" providerId="ADAL" clId="{90486367-DEAE-46AA-8414-FAB24662310D}" dt="2024-03-27T20:46:18.083" v="865" actId="478"/>
          <ac:picMkLst>
            <pc:docMk/>
            <pc:sldMk cId="1306592365" sldId="271"/>
            <ac:picMk id="6" creationId="{C2A3775D-51A5-D12F-8A3D-32A5B63F1D82}"/>
          </ac:picMkLst>
        </pc:picChg>
      </pc:sldChg>
      <pc:sldChg chg="addSp delSp modSp mod setBg">
        <pc:chgData name="Justin Villa" userId="d085034d-9842-4824-acf5-c410b9774c38" providerId="ADAL" clId="{90486367-DEAE-46AA-8414-FAB24662310D}" dt="2024-03-28T13:40:02.297" v="2538" actId="20577"/>
        <pc:sldMkLst>
          <pc:docMk/>
          <pc:sldMk cId="1901477980" sldId="272"/>
        </pc:sldMkLst>
        <pc:spChg chg="mod">
          <ac:chgData name="Justin Villa" userId="d085034d-9842-4824-acf5-c410b9774c38" providerId="ADAL" clId="{90486367-DEAE-46AA-8414-FAB24662310D}" dt="2024-03-27T21:58:13.477" v="1595" actId="26606"/>
          <ac:spMkLst>
            <pc:docMk/>
            <pc:sldMk cId="1901477980" sldId="272"/>
            <ac:spMk id="2" creationId="{CCC0419E-50F3-1F2F-1B8E-FED52940944C}"/>
          </ac:spMkLst>
        </pc:spChg>
        <pc:spChg chg="mod">
          <ac:chgData name="Justin Villa" userId="d085034d-9842-4824-acf5-c410b9774c38" providerId="ADAL" clId="{90486367-DEAE-46AA-8414-FAB24662310D}" dt="2024-03-28T13:40:02.297" v="2538" actId="20577"/>
          <ac:spMkLst>
            <pc:docMk/>
            <pc:sldMk cId="1901477980" sldId="272"/>
            <ac:spMk id="3" creationId="{0CC31931-4847-F763-D4D1-1433E7E0CE49}"/>
          </ac:spMkLst>
        </pc:spChg>
        <pc:spChg chg="add del mod">
          <ac:chgData name="Justin Villa" userId="d085034d-9842-4824-acf5-c410b9774c38" providerId="ADAL" clId="{90486367-DEAE-46AA-8414-FAB24662310D}" dt="2024-03-27T21:57:10.434" v="1571"/>
          <ac:spMkLst>
            <pc:docMk/>
            <pc:sldMk cId="1901477980" sldId="272"/>
            <ac:spMk id="5" creationId="{6137FD0B-E49B-AF72-7538-F4FAB8FE8A24}"/>
          </ac:spMkLst>
        </pc:spChg>
        <pc:spChg chg="add del mod">
          <ac:chgData name="Justin Villa" userId="d085034d-9842-4824-acf5-c410b9774c38" providerId="ADAL" clId="{90486367-DEAE-46AA-8414-FAB24662310D}" dt="2024-03-27T21:57:38.705" v="1578"/>
          <ac:spMkLst>
            <pc:docMk/>
            <pc:sldMk cId="1901477980" sldId="272"/>
            <ac:spMk id="9" creationId="{EA80E777-85E0-E716-A532-CA928ECA2D91}"/>
          </ac:spMkLst>
        </pc:spChg>
        <pc:spChg chg="add mod">
          <ac:chgData name="Justin Villa" userId="d085034d-9842-4824-acf5-c410b9774c38" providerId="ADAL" clId="{90486367-DEAE-46AA-8414-FAB24662310D}" dt="2024-03-28T13:39:43.599" v="2503" actId="27636"/>
          <ac:spMkLst>
            <pc:docMk/>
            <pc:sldMk cId="1901477980" sldId="272"/>
            <ac:spMk id="12" creationId="{39E3D6B3-8609-1F59-9444-CC4085AD346A}"/>
          </ac:spMkLst>
        </pc:spChg>
        <pc:spChg chg="add del">
          <ac:chgData name="Justin Villa" userId="d085034d-9842-4824-acf5-c410b9774c38" providerId="ADAL" clId="{90486367-DEAE-46AA-8414-FAB24662310D}" dt="2024-03-27T21:58:05.146" v="1586" actId="26606"/>
          <ac:spMkLst>
            <pc:docMk/>
            <pc:sldMk cId="1901477980" sldId="272"/>
            <ac:spMk id="27" creationId="{A65AC7D1-EAA9-48F5-B509-60A7F50BF703}"/>
          </ac:spMkLst>
        </pc:spChg>
        <pc:spChg chg="add del">
          <ac:chgData name="Justin Villa" userId="d085034d-9842-4824-acf5-c410b9774c38" providerId="ADAL" clId="{90486367-DEAE-46AA-8414-FAB24662310D}" dt="2024-03-27T21:58:05.146" v="1586" actId="26606"/>
          <ac:spMkLst>
            <pc:docMk/>
            <pc:sldMk cId="1901477980" sldId="272"/>
            <ac:spMk id="29" creationId="{D6320AF9-619A-4175-865B-5663E1AEF4C5}"/>
          </ac:spMkLst>
        </pc:spChg>
        <pc:spChg chg="add del">
          <ac:chgData name="Justin Villa" userId="d085034d-9842-4824-acf5-c410b9774c38" providerId="ADAL" clId="{90486367-DEAE-46AA-8414-FAB24662310D}" dt="2024-03-27T21:58:05.146" v="1586" actId="26606"/>
          <ac:spMkLst>
            <pc:docMk/>
            <pc:sldMk cId="1901477980" sldId="272"/>
            <ac:spMk id="35" creationId="{7E018740-5C2B-4A41-AC1A-7E68D1EC1954}"/>
          </ac:spMkLst>
        </pc:spChg>
        <pc:spChg chg="add del">
          <ac:chgData name="Justin Villa" userId="d085034d-9842-4824-acf5-c410b9774c38" providerId="ADAL" clId="{90486367-DEAE-46AA-8414-FAB24662310D}" dt="2024-03-27T21:58:05.146" v="1586" actId="26606"/>
          <ac:spMkLst>
            <pc:docMk/>
            <pc:sldMk cId="1901477980" sldId="272"/>
            <ac:spMk id="37" creationId="{166F75A4-C475-4941-8EE2-B80A06A2C1BB}"/>
          </ac:spMkLst>
        </pc:spChg>
        <pc:spChg chg="add del">
          <ac:chgData name="Justin Villa" userId="d085034d-9842-4824-acf5-c410b9774c38" providerId="ADAL" clId="{90486367-DEAE-46AA-8414-FAB24662310D}" dt="2024-03-27T21:58:05.146" v="1586" actId="26606"/>
          <ac:spMkLst>
            <pc:docMk/>
            <pc:sldMk cId="1901477980" sldId="272"/>
            <ac:spMk id="39" creationId="{A032553A-72E8-4B0D-8405-FF9771C9AF05}"/>
          </ac:spMkLst>
        </pc:spChg>
        <pc:spChg chg="add del">
          <ac:chgData name="Justin Villa" userId="d085034d-9842-4824-acf5-c410b9774c38" providerId="ADAL" clId="{90486367-DEAE-46AA-8414-FAB24662310D}" dt="2024-03-27T21:58:05.146" v="1586" actId="26606"/>
          <ac:spMkLst>
            <pc:docMk/>
            <pc:sldMk cId="1901477980" sldId="272"/>
            <ac:spMk id="41" creationId="{765800AC-C3B9-498E-87BC-29FAE4C76B21}"/>
          </ac:spMkLst>
        </pc:spChg>
        <pc:spChg chg="add del">
          <ac:chgData name="Justin Villa" userId="d085034d-9842-4824-acf5-c410b9774c38" providerId="ADAL" clId="{90486367-DEAE-46AA-8414-FAB24662310D}" dt="2024-03-27T21:58:05.146" v="1586" actId="26606"/>
          <ac:spMkLst>
            <pc:docMk/>
            <pc:sldMk cId="1901477980" sldId="272"/>
            <ac:spMk id="43" creationId="{1F9D6ACB-2FF4-49F9-978A-E0D5327FC635}"/>
          </ac:spMkLst>
        </pc:spChg>
        <pc:spChg chg="add del">
          <ac:chgData name="Justin Villa" userId="d085034d-9842-4824-acf5-c410b9774c38" providerId="ADAL" clId="{90486367-DEAE-46AA-8414-FAB24662310D}" dt="2024-03-27T21:58:05.146" v="1586" actId="26606"/>
          <ac:spMkLst>
            <pc:docMk/>
            <pc:sldMk cId="1901477980" sldId="272"/>
            <ac:spMk id="45" creationId="{A5EC319D-0FEA-4B95-A3EA-01E35672C95B}"/>
          </ac:spMkLst>
        </pc:spChg>
        <pc:spChg chg="add del">
          <ac:chgData name="Justin Villa" userId="d085034d-9842-4824-acf5-c410b9774c38" providerId="ADAL" clId="{90486367-DEAE-46AA-8414-FAB24662310D}" dt="2024-03-27T21:58:09.970" v="1590" actId="26606"/>
          <ac:spMkLst>
            <pc:docMk/>
            <pc:sldMk cId="1901477980" sldId="272"/>
            <ac:spMk id="50" creationId="{9F4444CE-BC8D-4D61-B303-4C05614E62AB}"/>
          </ac:spMkLst>
        </pc:spChg>
        <pc:spChg chg="add del">
          <ac:chgData name="Justin Villa" userId="d085034d-9842-4824-acf5-c410b9774c38" providerId="ADAL" clId="{90486367-DEAE-46AA-8414-FAB24662310D}" dt="2024-03-27T21:58:09.970" v="1590" actId="26606"/>
          <ac:spMkLst>
            <pc:docMk/>
            <pc:sldMk cId="1901477980" sldId="272"/>
            <ac:spMk id="51" creationId="{62423CA5-E2E1-4789-B759-9906C1C94063}"/>
          </ac:spMkLst>
        </pc:spChg>
        <pc:spChg chg="add del">
          <ac:chgData name="Justin Villa" userId="d085034d-9842-4824-acf5-c410b9774c38" providerId="ADAL" clId="{90486367-DEAE-46AA-8414-FAB24662310D}" dt="2024-03-27T21:58:09.970" v="1590" actId="26606"/>
          <ac:spMkLst>
            <pc:docMk/>
            <pc:sldMk cId="1901477980" sldId="272"/>
            <ac:spMk id="52" creationId="{73772B81-181F-48B7-8826-4D9686D15DF5}"/>
          </ac:spMkLst>
        </pc:spChg>
        <pc:spChg chg="add del">
          <ac:chgData name="Justin Villa" userId="d085034d-9842-4824-acf5-c410b9774c38" providerId="ADAL" clId="{90486367-DEAE-46AA-8414-FAB24662310D}" dt="2024-03-27T21:58:09.970" v="1590" actId="26606"/>
          <ac:spMkLst>
            <pc:docMk/>
            <pc:sldMk cId="1901477980" sldId="272"/>
            <ac:spMk id="53" creationId="{B2205F6E-03C6-4E92-877C-E2482F6599AA}"/>
          </ac:spMkLst>
        </pc:spChg>
        <pc:spChg chg="add del">
          <ac:chgData name="Justin Villa" userId="d085034d-9842-4824-acf5-c410b9774c38" providerId="ADAL" clId="{90486367-DEAE-46AA-8414-FAB24662310D}" dt="2024-03-27T21:58:13.415" v="1594" actId="26606"/>
          <ac:spMkLst>
            <pc:docMk/>
            <pc:sldMk cId="1901477980" sldId="272"/>
            <ac:spMk id="66" creationId="{A65AC7D1-EAA9-48F5-B509-60A7F50BF703}"/>
          </ac:spMkLst>
        </pc:spChg>
        <pc:spChg chg="add del">
          <ac:chgData name="Justin Villa" userId="d085034d-9842-4824-acf5-c410b9774c38" providerId="ADAL" clId="{90486367-DEAE-46AA-8414-FAB24662310D}" dt="2024-03-27T21:58:13.415" v="1594" actId="26606"/>
          <ac:spMkLst>
            <pc:docMk/>
            <pc:sldMk cId="1901477980" sldId="272"/>
            <ac:spMk id="67" creationId="{D6320AF9-619A-4175-865B-5663E1AEF4C5}"/>
          </ac:spMkLst>
        </pc:spChg>
        <pc:spChg chg="add del">
          <ac:chgData name="Justin Villa" userId="d085034d-9842-4824-acf5-c410b9774c38" providerId="ADAL" clId="{90486367-DEAE-46AA-8414-FAB24662310D}" dt="2024-03-27T21:58:13.415" v="1594" actId="26606"/>
          <ac:spMkLst>
            <pc:docMk/>
            <pc:sldMk cId="1901477980" sldId="272"/>
            <ac:spMk id="70" creationId="{7E018740-5C2B-4A41-AC1A-7E68D1EC1954}"/>
          </ac:spMkLst>
        </pc:spChg>
        <pc:spChg chg="add del">
          <ac:chgData name="Justin Villa" userId="d085034d-9842-4824-acf5-c410b9774c38" providerId="ADAL" clId="{90486367-DEAE-46AA-8414-FAB24662310D}" dt="2024-03-27T21:58:13.415" v="1594" actId="26606"/>
          <ac:spMkLst>
            <pc:docMk/>
            <pc:sldMk cId="1901477980" sldId="272"/>
            <ac:spMk id="71" creationId="{166F75A4-C475-4941-8EE2-B80A06A2C1BB}"/>
          </ac:spMkLst>
        </pc:spChg>
        <pc:spChg chg="add del">
          <ac:chgData name="Justin Villa" userId="d085034d-9842-4824-acf5-c410b9774c38" providerId="ADAL" clId="{90486367-DEAE-46AA-8414-FAB24662310D}" dt="2024-03-27T21:58:13.415" v="1594" actId="26606"/>
          <ac:spMkLst>
            <pc:docMk/>
            <pc:sldMk cId="1901477980" sldId="272"/>
            <ac:spMk id="72" creationId="{A032553A-72E8-4B0D-8405-FF9771C9AF05}"/>
          </ac:spMkLst>
        </pc:spChg>
        <pc:spChg chg="add del">
          <ac:chgData name="Justin Villa" userId="d085034d-9842-4824-acf5-c410b9774c38" providerId="ADAL" clId="{90486367-DEAE-46AA-8414-FAB24662310D}" dt="2024-03-27T21:58:13.415" v="1594" actId="26606"/>
          <ac:spMkLst>
            <pc:docMk/>
            <pc:sldMk cId="1901477980" sldId="272"/>
            <ac:spMk id="73" creationId="{765800AC-C3B9-498E-87BC-29FAE4C76B21}"/>
          </ac:spMkLst>
        </pc:spChg>
        <pc:spChg chg="add del">
          <ac:chgData name="Justin Villa" userId="d085034d-9842-4824-acf5-c410b9774c38" providerId="ADAL" clId="{90486367-DEAE-46AA-8414-FAB24662310D}" dt="2024-03-27T21:58:13.415" v="1594" actId="26606"/>
          <ac:spMkLst>
            <pc:docMk/>
            <pc:sldMk cId="1901477980" sldId="272"/>
            <ac:spMk id="74" creationId="{1F9D6ACB-2FF4-49F9-978A-E0D5327FC635}"/>
          </ac:spMkLst>
        </pc:spChg>
        <pc:spChg chg="add del">
          <ac:chgData name="Justin Villa" userId="d085034d-9842-4824-acf5-c410b9774c38" providerId="ADAL" clId="{90486367-DEAE-46AA-8414-FAB24662310D}" dt="2024-03-27T21:58:13.415" v="1594" actId="26606"/>
          <ac:spMkLst>
            <pc:docMk/>
            <pc:sldMk cId="1901477980" sldId="272"/>
            <ac:spMk id="75" creationId="{A5EC319D-0FEA-4B95-A3EA-01E35672C95B}"/>
          </ac:spMkLst>
        </pc:spChg>
        <pc:grpChg chg="add del">
          <ac:chgData name="Justin Villa" userId="d085034d-9842-4824-acf5-c410b9774c38" providerId="ADAL" clId="{90486367-DEAE-46AA-8414-FAB24662310D}" dt="2024-03-27T21:58:03.596" v="1584" actId="26606"/>
          <ac:grpSpMkLst>
            <pc:docMk/>
            <pc:sldMk cId="1901477980" sldId="272"/>
            <ac:grpSpMk id="15" creationId="{1F2B4773-3207-44CC-B7AC-892B70498211}"/>
          </ac:grpSpMkLst>
        </pc:grpChg>
        <pc:grpChg chg="add del">
          <ac:chgData name="Justin Villa" userId="d085034d-9842-4824-acf5-c410b9774c38" providerId="ADAL" clId="{90486367-DEAE-46AA-8414-FAB24662310D}" dt="2024-03-27T21:58:05.146" v="1586" actId="26606"/>
          <ac:grpSpMkLst>
            <pc:docMk/>
            <pc:sldMk cId="1901477980" sldId="272"/>
            <ac:grpSpMk id="28" creationId="{1F2B4773-3207-44CC-B7AC-892B70498211}"/>
          </ac:grpSpMkLst>
        </pc:grpChg>
        <pc:grpChg chg="add del">
          <ac:chgData name="Justin Villa" userId="d085034d-9842-4824-acf5-c410b9774c38" providerId="ADAL" clId="{90486367-DEAE-46AA-8414-FAB24662310D}" dt="2024-03-27T21:58:05.778" v="1588" actId="26606"/>
          <ac:grpSpMkLst>
            <pc:docMk/>
            <pc:sldMk cId="1901477980" sldId="272"/>
            <ac:grpSpMk id="47" creationId="{1F2B4773-3207-44CC-B7AC-892B70498211}"/>
          </ac:grpSpMkLst>
        </pc:grpChg>
        <pc:grpChg chg="add del">
          <ac:chgData name="Justin Villa" userId="d085034d-9842-4824-acf5-c410b9774c38" providerId="ADAL" clId="{90486367-DEAE-46AA-8414-FAB24662310D}" dt="2024-03-27T21:58:09.970" v="1590" actId="26606"/>
          <ac:grpSpMkLst>
            <pc:docMk/>
            <pc:sldMk cId="1901477980" sldId="272"/>
            <ac:grpSpMk id="49" creationId="{1F2B4773-3207-44CC-B7AC-892B70498211}"/>
          </ac:grpSpMkLst>
        </pc:grpChg>
        <pc:grpChg chg="add del">
          <ac:chgData name="Justin Villa" userId="d085034d-9842-4824-acf5-c410b9774c38" providerId="ADAL" clId="{90486367-DEAE-46AA-8414-FAB24662310D}" dt="2024-03-27T21:58:12.529" v="1592" actId="26606"/>
          <ac:grpSpMkLst>
            <pc:docMk/>
            <pc:sldMk cId="1901477980" sldId="272"/>
            <ac:grpSpMk id="55" creationId="{1F2B4773-3207-44CC-B7AC-892B70498211}"/>
          </ac:grpSpMkLst>
        </pc:grpChg>
        <pc:grpChg chg="add del">
          <ac:chgData name="Justin Villa" userId="d085034d-9842-4824-acf5-c410b9774c38" providerId="ADAL" clId="{90486367-DEAE-46AA-8414-FAB24662310D}" dt="2024-03-27T21:58:13.415" v="1594" actId="26606"/>
          <ac:grpSpMkLst>
            <pc:docMk/>
            <pc:sldMk cId="1901477980" sldId="272"/>
            <ac:grpSpMk id="65" creationId="{1F2B4773-3207-44CC-B7AC-892B70498211}"/>
          </ac:grpSpMkLst>
        </pc:grpChg>
        <pc:grpChg chg="add">
          <ac:chgData name="Justin Villa" userId="d085034d-9842-4824-acf5-c410b9774c38" providerId="ADAL" clId="{90486367-DEAE-46AA-8414-FAB24662310D}" dt="2024-03-27T21:58:13.477" v="1595" actId="26606"/>
          <ac:grpSpMkLst>
            <pc:docMk/>
            <pc:sldMk cId="1901477980" sldId="272"/>
            <ac:grpSpMk id="77" creationId="{1F2B4773-3207-44CC-B7AC-892B70498211}"/>
          </ac:grpSpMkLst>
        </pc:grpChg>
        <pc:graphicFrameChg chg="add del mod modGraphic">
          <ac:chgData name="Justin Villa" userId="d085034d-9842-4824-acf5-c410b9774c38" providerId="ADAL" clId="{90486367-DEAE-46AA-8414-FAB24662310D}" dt="2024-03-27T21:57:26.508" v="1577" actId="478"/>
          <ac:graphicFrameMkLst>
            <pc:docMk/>
            <pc:sldMk cId="1901477980" sldId="272"/>
            <ac:graphicFrameMk id="7" creationId="{2366A6DB-C47F-2B82-1705-7EC86D22778B}"/>
          </ac:graphicFrameMkLst>
        </pc:graphicFrameChg>
        <pc:graphicFrameChg chg="add del mod modGraphic">
          <ac:chgData name="Justin Villa" userId="d085034d-9842-4824-acf5-c410b9774c38" providerId="ADAL" clId="{90486367-DEAE-46AA-8414-FAB24662310D}" dt="2024-03-27T21:58:21.723" v="1596" actId="478"/>
          <ac:graphicFrameMkLst>
            <pc:docMk/>
            <pc:sldMk cId="1901477980" sldId="272"/>
            <ac:graphicFrameMk id="10" creationId="{2CB38E12-F923-726E-027A-0EA16FA8EBFA}"/>
          </ac:graphicFrameMkLst>
        </pc:graphicFrameChg>
        <pc:picChg chg="del">
          <ac:chgData name="Justin Villa" userId="d085034d-9842-4824-acf5-c410b9774c38" providerId="ADAL" clId="{90486367-DEAE-46AA-8414-FAB24662310D}" dt="2024-03-27T21:57:09.333" v="1570" actId="478"/>
          <ac:picMkLst>
            <pc:docMk/>
            <pc:sldMk cId="1901477980" sldId="272"/>
            <ac:picMk id="6" creationId="{D4C80DC3-BDC2-5C76-B2D1-6B01142DEC0F}"/>
          </ac:picMkLst>
        </pc:picChg>
        <pc:picChg chg="add mod">
          <ac:chgData name="Justin Villa" userId="d085034d-9842-4824-acf5-c410b9774c38" providerId="ADAL" clId="{90486367-DEAE-46AA-8414-FAB24662310D}" dt="2024-03-27T21:59:02.290" v="1601" actId="1076"/>
          <ac:picMkLst>
            <pc:docMk/>
            <pc:sldMk cId="1901477980" sldId="272"/>
            <ac:picMk id="14" creationId="{AB94C5AF-E7ED-B7BF-8000-5E7E2B99E920}"/>
          </ac:picMkLst>
        </pc:picChg>
        <pc:cxnChg chg="add del">
          <ac:chgData name="Justin Villa" userId="d085034d-9842-4824-acf5-c410b9774c38" providerId="ADAL" clId="{90486367-DEAE-46AA-8414-FAB24662310D}" dt="2024-03-27T21:58:05.146" v="1586" actId="26606"/>
          <ac:cxnSpMkLst>
            <pc:docMk/>
            <pc:sldMk cId="1901477980" sldId="272"/>
            <ac:cxnSpMk id="31" creationId="{063B6EC6-D752-4EE7-908B-F8F19E8C7FEA}"/>
          </ac:cxnSpMkLst>
        </pc:cxnChg>
        <pc:cxnChg chg="add del">
          <ac:chgData name="Justin Villa" userId="d085034d-9842-4824-acf5-c410b9774c38" providerId="ADAL" clId="{90486367-DEAE-46AA-8414-FAB24662310D}" dt="2024-03-27T21:58:05.146" v="1586" actId="26606"/>
          <ac:cxnSpMkLst>
            <pc:docMk/>
            <pc:sldMk cId="1901477980" sldId="272"/>
            <ac:cxnSpMk id="33" creationId="{EFECD4E8-AD3E-4228-82A2-9461958EA94D}"/>
          </ac:cxnSpMkLst>
        </pc:cxnChg>
        <pc:cxnChg chg="add del">
          <ac:chgData name="Justin Villa" userId="d085034d-9842-4824-acf5-c410b9774c38" providerId="ADAL" clId="{90486367-DEAE-46AA-8414-FAB24662310D}" dt="2024-03-27T21:58:13.415" v="1594" actId="26606"/>
          <ac:cxnSpMkLst>
            <pc:docMk/>
            <pc:sldMk cId="1901477980" sldId="272"/>
            <ac:cxnSpMk id="68" creationId="{063B6EC6-D752-4EE7-908B-F8F19E8C7FEA}"/>
          </ac:cxnSpMkLst>
        </pc:cxnChg>
        <pc:cxnChg chg="add del">
          <ac:chgData name="Justin Villa" userId="d085034d-9842-4824-acf5-c410b9774c38" providerId="ADAL" clId="{90486367-DEAE-46AA-8414-FAB24662310D}" dt="2024-03-27T21:58:13.415" v="1594" actId="26606"/>
          <ac:cxnSpMkLst>
            <pc:docMk/>
            <pc:sldMk cId="1901477980" sldId="272"/>
            <ac:cxnSpMk id="69" creationId="{EFECD4E8-AD3E-4228-82A2-9461958EA94D}"/>
          </ac:cxnSpMkLst>
        </pc:cxnChg>
      </pc:sldChg>
      <pc:sldChg chg="addSp delSp modSp mod">
        <pc:chgData name="Justin Villa" userId="d085034d-9842-4824-acf5-c410b9774c38" providerId="ADAL" clId="{90486367-DEAE-46AA-8414-FAB24662310D}" dt="2024-03-28T13:51:18.298" v="3673" actId="20577"/>
        <pc:sldMkLst>
          <pc:docMk/>
          <pc:sldMk cId="3333452679" sldId="273"/>
        </pc:sldMkLst>
        <pc:spChg chg="mod">
          <ac:chgData name="Justin Villa" userId="d085034d-9842-4824-acf5-c410b9774c38" providerId="ADAL" clId="{90486367-DEAE-46AA-8414-FAB24662310D}" dt="2024-03-28T13:51:18.298" v="3673" actId="20577"/>
          <ac:spMkLst>
            <pc:docMk/>
            <pc:sldMk cId="3333452679" sldId="273"/>
            <ac:spMk id="3" creationId="{0CC31931-4847-F763-D4D1-1433E7E0CE49}"/>
          </ac:spMkLst>
        </pc:spChg>
        <pc:spChg chg="add mod">
          <ac:chgData name="Justin Villa" userId="d085034d-9842-4824-acf5-c410b9774c38" providerId="ADAL" clId="{90486367-DEAE-46AA-8414-FAB24662310D}" dt="2024-03-28T13:50:40.238" v="3568" actId="27636"/>
          <ac:spMkLst>
            <pc:docMk/>
            <pc:sldMk cId="3333452679" sldId="273"/>
            <ac:spMk id="8" creationId="{FD0DA971-1C50-D9E9-4E5C-1005BBEB1658}"/>
          </ac:spMkLst>
        </pc:spChg>
        <pc:picChg chg="add mod">
          <ac:chgData name="Justin Villa" userId="d085034d-9842-4824-acf5-c410b9774c38" providerId="ADAL" clId="{90486367-DEAE-46AA-8414-FAB24662310D}" dt="2024-03-28T13:43:03.744" v="2546" actId="1076"/>
          <ac:picMkLst>
            <pc:docMk/>
            <pc:sldMk cId="3333452679" sldId="273"/>
            <ac:picMk id="5" creationId="{70A8974B-29E9-D4D9-6258-967AC762CE96}"/>
          </ac:picMkLst>
        </pc:picChg>
        <pc:picChg chg="del mod">
          <ac:chgData name="Justin Villa" userId="d085034d-9842-4824-acf5-c410b9774c38" providerId="ADAL" clId="{90486367-DEAE-46AA-8414-FAB24662310D}" dt="2024-03-28T13:43:00.465" v="2545" actId="478"/>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YOUNG CHEVROLET</a:t>
            </a:r>
          </a:p>
          <a:p>
            <a:pPr algn="ctr"/>
            <a:r>
              <a:rPr lang="en-US" sz="3200" dirty="0"/>
              <a:t>JUSTIN VILLA</a:t>
            </a:r>
          </a:p>
          <a:p>
            <a:pPr algn="ctr"/>
            <a:r>
              <a:rPr lang="en-US" sz="3200" dirty="0"/>
              <a:t>N436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Large company with ability to grow into larger role</a:t>
            </a:r>
          </a:p>
          <a:p>
            <a:pPr lvl="1"/>
            <a:r>
              <a:rPr lang="en-US" dirty="0"/>
              <a:t>Room for growth in every measurable area</a:t>
            </a:r>
          </a:p>
          <a:p>
            <a:pPr lvl="1"/>
            <a:r>
              <a:rPr lang="en-US" dirty="0"/>
              <a:t>Increase in car/RO count</a:t>
            </a:r>
          </a:p>
          <a:p>
            <a:pPr lvl="1"/>
            <a:r>
              <a:rPr lang="en-US" dirty="0"/>
              <a:t>Repair/replace outdated or broken equipment</a:t>
            </a:r>
          </a:p>
          <a:p>
            <a:pPr lvl="1"/>
            <a:r>
              <a:rPr lang="en-US" dirty="0"/>
              <a:t>Organize shop and special tool room</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97165"/>
            <a:ext cx="8596668" cy="3880773"/>
          </a:xfrm>
        </p:spPr>
        <p:txBody>
          <a:bodyPr/>
          <a:lstStyle/>
          <a:p>
            <a:r>
              <a:rPr lang="en-US" dirty="0"/>
              <a:t>Threats</a:t>
            </a:r>
          </a:p>
          <a:p>
            <a:pPr lvl="1"/>
            <a:r>
              <a:rPr lang="en-US" dirty="0"/>
              <a:t>Not enough work to support size</a:t>
            </a:r>
          </a:p>
          <a:p>
            <a:pPr lvl="1"/>
            <a:r>
              <a:rPr lang="en-US" dirty="0"/>
              <a:t>Techs fighting over work mix</a:t>
            </a:r>
          </a:p>
          <a:p>
            <a:pPr lvl="1"/>
            <a:r>
              <a:rPr lang="en-US" dirty="0"/>
              <a:t>Lack of Bi-Lingual customer facing employees</a:t>
            </a:r>
          </a:p>
          <a:p>
            <a:pPr lvl="1"/>
            <a:r>
              <a:rPr lang="en-US" dirty="0"/>
              <a:t>Increased labor rates scaring off long time customers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the work mix. More Competitive and Maintenance work in the shop</a:t>
            </a:r>
          </a:p>
          <a:p>
            <a:pPr lvl="1"/>
            <a:r>
              <a:rPr lang="en-US" dirty="0"/>
              <a:t>Maintain proficiency level while increasing shop utilization</a:t>
            </a:r>
          </a:p>
          <a:p>
            <a:pPr lvl="1"/>
            <a:r>
              <a:rPr lang="en-US" dirty="0"/>
              <a:t>Hire mid level techs to fill unused bays</a:t>
            </a:r>
          </a:p>
          <a:p>
            <a:pPr lvl="1"/>
            <a:r>
              <a:rPr lang="en-US" dirty="0"/>
              <a:t>Improve communication between advisors and techs</a:t>
            </a:r>
          </a:p>
          <a:p>
            <a:pPr lvl="1"/>
            <a:r>
              <a:rPr lang="en-US" dirty="0"/>
              <a:t>Create a process for video MPI’s and stick to it</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Effectively market to customers needing maintenance </a:t>
            </a:r>
          </a:p>
          <a:p>
            <a:pPr lvl="1"/>
            <a:r>
              <a:rPr lang="en-US" dirty="0"/>
              <a:t>Develop a consistent advisor training process</a:t>
            </a:r>
          </a:p>
          <a:p>
            <a:pPr lvl="1"/>
            <a:r>
              <a:rPr lang="en-US" dirty="0"/>
              <a:t>Open dialog with technicians to understand wants/needs before they escalate and to explain why the need to add techs. (explain the why!)</a:t>
            </a:r>
          </a:p>
          <a:p>
            <a:pPr lvl="1"/>
            <a:r>
              <a:rPr lang="en-US" dirty="0"/>
              <a:t>Improve verbiage on RO’s and use accurate recordings of mileage in/out </a:t>
            </a:r>
            <a:r>
              <a:rPr lang="en-US" dirty="0" err="1"/>
              <a:t>etc</a:t>
            </a:r>
            <a:endParaRPr lang="en-US" dirty="0"/>
          </a:p>
          <a:p>
            <a:pPr lvl="1"/>
            <a:r>
              <a:rPr lang="en-US" dirty="0"/>
              <a:t>Develop a proper sales to service introduction and schedule first visit at time of sale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Create a program to recognize top performers for both techs and advisors</a:t>
            </a:r>
          </a:p>
          <a:p>
            <a:pPr lvl="1"/>
            <a:r>
              <a:rPr lang="en-US" dirty="0"/>
              <a:t>Celebrate wins and learn from losses as a team</a:t>
            </a:r>
          </a:p>
          <a:p>
            <a:pPr lvl="1"/>
            <a:r>
              <a:rPr lang="en-US" dirty="0"/>
              <a:t>Use team motivating events same as we do for sales</a:t>
            </a:r>
          </a:p>
          <a:p>
            <a:pPr lvl="1"/>
            <a:r>
              <a:rPr lang="en-US" dirty="0"/>
              <a:t>Create digital ads showing customers, in every department, why they should use a Franchise store instead of independent repair/tire shops</a:t>
            </a:r>
          </a:p>
          <a:p>
            <a:pPr lvl="1"/>
            <a:r>
              <a:rPr lang="en-US" dirty="0"/>
              <a:t>Use Good/Better/Best recommendations </a:t>
            </a:r>
          </a:p>
          <a:p>
            <a:pPr lvl="1"/>
            <a:r>
              <a:rPr lang="en-US" dirty="0"/>
              <a:t>Change RO wording from declined or denied to deferred </a:t>
            </a:r>
          </a:p>
          <a:p>
            <a:pPr lvl="1"/>
            <a:r>
              <a:rPr lang="en-US" dirty="0"/>
              <a:t>Follow up on deferred services with appointment request </a:t>
            </a:r>
          </a:p>
          <a:p>
            <a:pPr lvl="1"/>
            <a:r>
              <a:rPr lang="en-US" dirty="0"/>
              <a:t>Clean the shop and work areas to create pride in workspace</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1629851"/>
              </p:ext>
            </p:extLst>
          </p:nvPr>
        </p:nvGraphicFramePr>
        <p:xfrm>
          <a:off x="677334" y="1818625"/>
          <a:ext cx="9132492" cy="5492327"/>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82432">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832045">
                <a:tc>
                  <a:txBody>
                    <a:bodyPr/>
                    <a:lstStyle/>
                    <a:p>
                      <a:r>
                        <a:rPr lang="en-US" dirty="0"/>
                        <a:t>Create targeted advertising for Maintenance and Competitive work</a:t>
                      </a:r>
                    </a:p>
                  </a:txBody>
                  <a:tcPr/>
                </a:tc>
                <a:tc>
                  <a:txBody>
                    <a:bodyPr/>
                    <a:lstStyle/>
                    <a:p>
                      <a:r>
                        <a:rPr lang="en-US" dirty="0"/>
                        <a:t>GM/Service Director/Marketing team</a:t>
                      </a:r>
                    </a:p>
                  </a:txBody>
                  <a:tcPr/>
                </a:tc>
                <a:tc>
                  <a:txBody>
                    <a:bodyPr/>
                    <a:lstStyle/>
                    <a:p>
                      <a:r>
                        <a:rPr lang="en-US" dirty="0"/>
                        <a:t>4/1/2024</a:t>
                      </a:r>
                    </a:p>
                  </a:txBody>
                  <a:tcPr/>
                </a:tc>
                <a:extLst>
                  <a:ext uri="{0D108BD9-81ED-4DB2-BD59-A6C34878D82A}">
                    <a16:rowId xmlns:a16="http://schemas.microsoft.com/office/drawing/2014/main" val="2400365483"/>
                  </a:ext>
                </a:extLst>
              </a:tr>
              <a:tr h="582432">
                <a:tc>
                  <a:txBody>
                    <a:bodyPr/>
                    <a:lstStyle/>
                    <a:p>
                      <a:r>
                        <a:rPr lang="en-US" dirty="0"/>
                        <a:t>Hire techs to fill bays</a:t>
                      </a:r>
                    </a:p>
                  </a:txBody>
                  <a:tcPr/>
                </a:tc>
                <a:tc>
                  <a:txBody>
                    <a:bodyPr/>
                    <a:lstStyle/>
                    <a:p>
                      <a:r>
                        <a:rPr lang="en-US" dirty="0"/>
                        <a:t>GM/Service Director/HR</a:t>
                      </a:r>
                    </a:p>
                  </a:txBody>
                  <a:tcPr/>
                </a:tc>
                <a:tc>
                  <a:txBody>
                    <a:bodyPr/>
                    <a:lstStyle/>
                    <a:p>
                      <a:r>
                        <a:rPr lang="en-US" dirty="0"/>
                        <a:t>4/15/2024  5/1/2024 5/15/2024  6/1/2024</a:t>
                      </a:r>
                    </a:p>
                  </a:txBody>
                  <a:tcPr/>
                </a:tc>
                <a:extLst>
                  <a:ext uri="{0D108BD9-81ED-4DB2-BD59-A6C34878D82A}">
                    <a16:rowId xmlns:a16="http://schemas.microsoft.com/office/drawing/2014/main" val="107845787"/>
                  </a:ext>
                </a:extLst>
              </a:tr>
              <a:tr h="582432">
                <a:tc>
                  <a:txBody>
                    <a:bodyPr/>
                    <a:lstStyle/>
                    <a:p>
                      <a:r>
                        <a:rPr lang="en-US" dirty="0"/>
                        <a:t>Create schedule for Advisor training</a:t>
                      </a:r>
                    </a:p>
                  </a:txBody>
                  <a:tcPr/>
                </a:tc>
                <a:tc>
                  <a:txBody>
                    <a:bodyPr/>
                    <a:lstStyle/>
                    <a:p>
                      <a:r>
                        <a:rPr lang="en-US" dirty="0"/>
                        <a:t>GM/Service Manager</a:t>
                      </a:r>
                    </a:p>
                  </a:txBody>
                  <a:tcPr/>
                </a:tc>
                <a:tc>
                  <a:txBody>
                    <a:bodyPr/>
                    <a:lstStyle/>
                    <a:p>
                      <a:r>
                        <a:rPr lang="en-US" dirty="0"/>
                        <a:t>4/1/2024</a:t>
                      </a:r>
                    </a:p>
                  </a:txBody>
                  <a:tcPr/>
                </a:tc>
                <a:extLst>
                  <a:ext uri="{0D108BD9-81ED-4DB2-BD59-A6C34878D82A}">
                    <a16:rowId xmlns:a16="http://schemas.microsoft.com/office/drawing/2014/main" val="1530126605"/>
                  </a:ext>
                </a:extLst>
              </a:tr>
              <a:tr h="832045">
                <a:tc>
                  <a:txBody>
                    <a:bodyPr/>
                    <a:lstStyle/>
                    <a:p>
                      <a:r>
                        <a:rPr lang="en-US" dirty="0"/>
                        <a:t>Franchise vs Independent ads for customer waiting areas</a:t>
                      </a:r>
                    </a:p>
                  </a:txBody>
                  <a:tcPr/>
                </a:tc>
                <a:tc>
                  <a:txBody>
                    <a:bodyPr/>
                    <a:lstStyle/>
                    <a:p>
                      <a:r>
                        <a:rPr lang="en-US" dirty="0"/>
                        <a:t>Marketing Team</a:t>
                      </a:r>
                    </a:p>
                  </a:txBody>
                  <a:tcPr/>
                </a:tc>
                <a:tc>
                  <a:txBody>
                    <a:bodyPr/>
                    <a:lstStyle/>
                    <a:p>
                      <a:r>
                        <a:rPr lang="en-US" dirty="0"/>
                        <a:t>4/1/2024</a:t>
                      </a:r>
                    </a:p>
                  </a:txBody>
                  <a:tcPr/>
                </a:tc>
                <a:extLst>
                  <a:ext uri="{0D108BD9-81ED-4DB2-BD59-A6C34878D82A}">
                    <a16:rowId xmlns:a16="http://schemas.microsoft.com/office/drawing/2014/main" val="1950345431"/>
                  </a:ext>
                </a:extLst>
              </a:tr>
              <a:tr h="582432">
                <a:tc>
                  <a:txBody>
                    <a:bodyPr/>
                    <a:lstStyle/>
                    <a:p>
                      <a:r>
                        <a:rPr lang="en-US" dirty="0"/>
                        <a:t>Implement and training video MPI process</a:t>
                      </a:r>
                    </a:p>
                  </a:txBody>
                  <a:tcPr/>
                </a:tc>
                <a:tc>
                  <a:txBody>
                    <a:bodyPr/>
                    <a:lstStyle/>
                    <a:p>
                      <a:r>
                        <a:rPr lang="en-US" dirty="0"/>
                        <a:t>Service Director/Manager</a:t>
                      </a:r>
                    </a:p>
                  </a:txBody>
                  <a:tcPr/>
                </a:tc>
                <a:tc>
                  <a:txBody>
                    <a:bodyPr/>
                    <a:lstStyle/>
                    <a:p>
                      <a:r>
                        <a:rPr lang="en-US" dirty="0"/>
                        <a:t>4/15/2024</a:t>
                      </a:r>
                    </a:p>
                  </a:txBody>
                  <a:tcPr/>
                </a:tc>
                <a:extLst>
                  <a:ext uri="{0D108BD9-81ED-4DB2-BD59-A6C34878D82A}">
                    <a16:rowId xmlns:a16="http://schemas.microsoft.com/office/drawing/2014/main" val="1960891333"/>
                  </a:ext>
                </a:extLst>
              </a:tr>
              <a:tr h="582432">
                <a:tc>
                  <a:txBody>
                    <a:bodyPr/>
                    <a:lstStyle/>
                    <a:p>
                      <a:r>
                        <a:rPr lang="en-US" dirty="0"/>
                        <a:t>Organize special tool room and clean up shop</a:t>
                      </a:r>
                    </a:p>
                  </a:txBody>
                  <a:tcPr/>
                </a:tc>
                <a:tc>
                  <a:txBody>
                    <a:bodyPr/>
                    <a:lstStyle/>
                    <a:p>
                      <a:r>
                        <a:rPr lang="en-US" dirty="0"/>
                        <a:t>All service employees</a:t>
                      </a:r>
                    </a:p>
                  </a:txBody>
                  <a:tcPr/>
                </a:tc>
                <a:tc>
                  <a:txBody>
                    <a:bodyPr/>
                    <a:lstStyle/>
                    <a:p>
                      <a:r>
                        <a:rPr lang="en-US" dirty="0"/>
                        <a:t>4/15/2024</a:t>
                      </a:r>
                    </a:p>
                  </a:txBody>
                  <a:tcPr/>
                </a:tc>
                <a:extLst>
                  <a:ext uri="{0D108BD9-81ED-4DB2-BD59-A6C34878D82A}">
                    <a16:rowId xmlns:a16="http://schemas.microsoft.com/office/drawing/2014/main" val="4137224325"/>
                  </a:ext>
                </a:extLst>
              </a:tr>
              <a:tr h="46312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pPr marL="0" indent="0">
              <a:buNone/>
            </a:pPr>
            <a:r>
              <a:rPr lang="en-US" dirty="0"/>
              <a:t>We have made some tremendous changes to our service department and the timing for this course was great. It shows that we are exceeding 125% proficiency but also opened our eyes to other areas where we can drastically improve. We could have easily called our work a success with the increase in profits we have enjoyed but I now see the other areas that we need to continue to improve. We need to train our advisors how to sell and to show them the importance of the work mix. We now have the tools to train our technicians on the “why” of every change we have made and will make. I believe when the employees fully understand the why, they will be excited for the changes we are going to make. We need to develop our phone skills and follow up efforts and refocus on customer satisfaction while setting accurate time expectations.</a:t>
            </a:r>
          </a:p>
          <a:p>
            <a:pPr marL="0" indent="0">
              <a:buNone/>
            </a:pPr>
            <a:r>
              <a:rPr lang="en-US" dirty="0"/>
              <a:t>We are set for success and have the tools we need to improve. We will execute this plan and look forward to continue growth in profits as well as morale.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48384"/>
            <a:ext cx="8596668" cy="402336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 We have signed up with Global Dealer Solutions using a product called Site Smart. They have totally revamped our website and coupons and our site is performing much better. Every measurable website matrix is up significantly.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and Plans to achieve goals. </a:t>
            </a:r>
            <a:r>
              <a:rPr lang="en-US" dirty="0">
                <a:solidFill>
                  <a:srgbClr val="221E1F"/>
                </a:solidFill>
                <a:latin typeface="Calibri" panose="020F0502020204030204" pitchFamily="34" charset="0"/>
              </a:rPr>
              <a:t>We want to increase our customer retention We plan to target current customers with the same effort that was previously put into attracting new customer, by running targeted email/mail campaigns at regular service intervals with smart coupons focused on customer vehicle actual data.</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Our new tools allow us to capture customer data and click thru rates etc. We can then evaluate the appointment/show rate of each campaign and make changes immediately when needed. Customer retention data will be easy to track and adjust.</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Recently we rolled out an incentive based pay plan. It is tiered by hours billed and heavily pushes techs to get more work done. It has shown great benefits to the employee and the company as we bill the top rate to the RO and any credit comes back as credit on Unapplied labor.</a:t>
            </a:r>
          </a:p>
          <a:p>
            <a:r>
              <a:rPr lang="en-US" sz="1800" b="0" i="0" u="none" strike="noStrike" baseline="0" dirty="0">
                <a:solidFill>
                  <a:srgbClr val="221E1F"/>
                </a:solidFill>
                <a:latin typeface="Calibri" panose="020F0502020204030204" pitchFamily="34" charset="0"/>
              </a:rPr>
              <a:t>Goals for improvement/ Plans to achieve Goals. We started new hires and master techs on this new pay plan and the next goal is to get all the techs on a similar plan with tiers designed individually per tech to be attainable yet challenging.</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We will evaluate the effectiveness by comparing hours billed per tech/pay period to previous pay periods.</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9" name="Content Placeholder 8">
            <a:extLst>
              <a:ext uri="{FF2B5EF4-FFF2-40B4-BE49-F238E27FC236}">
                <a16:creationId xmlns:a16="http://schemas.microsoft.com/office/drawing/2014/main" id="{E98D4A72-E8AC-D332-6930-EADEFE6DDDC8}"/>
              </a:ext>
            </a:extLst>
          </p:cNvPr>
          <p:cNvGraphicFramePr>
            <a:graphicFrameLocks noGrp="1"/>
          </p:cNvGraphicFramePr>
          <p:nvPr>
            <p:ph sz="quarter" idx="4"/>
            <p:extLst>
              <p:ext uri="{D42A27DB-BD31-4B8C-83A1-F6EECF244321}">
                <p14:modId xmlns:p14="http://schemas.microsoft.com/office/powerpoint/2010/main" val="3351456842"/>
              </p:ext>
            </p:extLst>
          </p:nvPr>
        </p:nvGraphicFramePr>
        <p:xfrm>
          <a:off x="7571232" y="609600"/>
          <a:ext cx="4047744" cy="2401822"/>
        </p:xfrm>
        <a:graphic>
          <a:graphicData uri="http://schemas.openxmlformats.org/drawingml/2006/table">
            <a:tbl>
              <a:tblPr/>
              <a:tblGrid>
                <a:gridCol w="430086">
                  <a:extLst>
                    <a:ext uri="{9D8B030D-6E8A-4147-A177-3AD203B41FA5}">
                      <a16:colId xmlns:a16="http://schemas.microsoft.com/office/drawing/2014/main" val="2187221044"/>
                    </a:ext>
                  </a:extLst>
                </a:gridCol>
                <a:gridCol w="1229779">
                  <a:extLst>
                    <a:ext uri="{9D8B030D-6E8A-4147-A177-3AD203B41FA5}">
                      <a16:colId xmlns:a16="http://schemas.microsoft.com/office/drawing/2014/main" val="1149668424"/>
                    </a:ext>
                  </a:extLst>
                </a:gridCol>
                <a:gridCol w="779533">
                  <a:extLst>
                    <a:ext uri="{9D8B030D-6E8A-4147-A177-3AD203B41FA5}">
                      <a16:colId xmlns:a16="http://schemas.microsoft.com/office/drawing/2014/main" val="129710862"/>
                    </a:ext>
                  </a:extLst>
                </a:gridCol>
                <a:gridCol w="685452">
                  <a:extLst>
                    <a:ext uri="{9D8B030D-6E8A-4147-A177-3AD203B41FA5}">
                      <a16:colId xmlns:a16="http://schemas.microsoft.com/office/drawing/2014/main" val="1566474253"/>
                    </a:ext>
                  </a:extLst>
                </a:gridCol>
                <a:gridCol w="492808">
                  <a:extLst>
                    <a:ext uri="{9D8B030D-6E8A-4147-A177-3AD203B41FA5}">
                      <a16:colId xmlns:a16="http://schemas.microsoft.com/office/drawing/2014/main" val="3702235330"/>
                    </a:ext>
                  </a:extLst>
                </a:gridCol>
                <a:gridCol w="430086">
                  <a:extLst>
                    <a:ext uri="{9D8B030D-6E8A-4147-A177-3AD203B41FA5}">
                      <a16:colId xmlns:a16="http://schemas.microsoft.com/office/drawing/2014/main" val="22034900"/>
                    </a:ext>
                  </a:extLst>
                </a:gridCol>
              </a:tblGrid>
              <a:tr h="186062">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a:noFill/>
                    </a:lnB>
                    <a:noFill/>
                  </a:tcPr>
                </a:tc>
                <a:tc gridSpan="5">
                  <a:txBody>
                    <a:bodyPr/>
                    <a:lstStyle/>
                    <a:p>
                      <a:pPr algn="ctr" fontAlgn="ctr"/>
                      <a:r>
                        <a:rPr lang="en-US" sz="700" b="1" i="0" u="none" strike="noStrike">
                          <a:effectLst/>
                          <a:latin typeface="Arial" panose="020B0604020202020204" pitchFamily="34" charset="0"/>
                        </a:rPr>
                        <a:t>Service Department Sales And Gross  (Labor Only)           </a:t>
                      </a:r>
                    </a:p>
                  </a:txBody>
                  <a:tcPr marL="0" marR="0" marT="0"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5514814"/>
                  </a:ext>
                </a:extLst>
              </a:tr>
              <a:tr h="268753">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7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64035484"/>
                  </a:ext>
                </a:extLst>
              </a:tr>
              <a:tr h="361787">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ctr"/>
                      <a:r>
                        <a:rPr lang="en-US" sz="700" b="0" i="0" u="none" strike="noStrike">
                          <a:solidFill>
                            <a:srgbClr val="FFFFFF"/>
                          </a:solidFill>
                          <a:effectLst/>
                          <a:latin typeface="Arial" panose="020B0604020202020204" pitchFamily="34" charset="0"/>
                        </a:rPr>
                        <a:t>Category</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700" b="0" i="0" u="none" strike="noStrike" dirty="0">
                          <a:solidFill>
                            <a:srgbClr val="FFFFFF"/>
                          </a:solidFill>
                          <a:effectLst/>
                          <a:latin typeface="Arial" panose="020B0604020202020204" pitchFamily="34" charset="0"/>
                        </a:rPr>
                        <a:t>Sales</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700" b="0" i="0" u="none" strike="noStrike">
                          <a:solidFill>
                            <a:srgbClr val="FFFFFF"/>
                          </a:solidFill>
                          <a:effectLst/>
                          <a:latin typeface="Arial" panose="020B0604020202020204" pitchFamily="34" charset="0"/>
                        </a:rPr>
                        <a:t>Gross</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700" b="0" i="0" u="none" strike="noStrike">
                          <a:solidFill>
                            <a:srgbClr val="FFFFFF"/>
                          </a:solidFill>
                          <a:effectLst/>
                          <a:latin typeface="Arial" panose="020B0604020202020204" pitchFamily="34" charset="0"/>
                        </a:rPr>
                        <a:t>Gross as % of Sales</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600" b="0" i="0" u="none" strike="noStrike">
                          <a:solidFill>
                            <a:srgbClr val="FFFFFF"/>
                          </a:solidFill>
                          <a:effectLst/>
                          <a:latin typeface="Arial" panose="020B0604020202020204" pitchFamily="34" charset="0"/>
                        </a:rPr>
                        <a:t>%Sales Contribution</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551485462"/>
                  </a:ext>
                </a:extLst>
              </a:tr>
              <a:tr h="175724">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Customer Pay</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198,941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131,343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66.02%</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41.33%</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65751688"/>
                  </a:ext>
                </a:extLst>
              </a:tr>
              <a:tr h="158752">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S/CENTER LABOR  </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69,161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42,558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61.53%</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14.37%</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66013673"/>
                  </a:ext>
                </a:extLst>
              </a:tr>
              <a:tr h="175724">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Customer Other</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69903498"/>
                  </a:ext>
                </a:extLst>
              </a:tr>
              <a:tr h="175724">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Warranty</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59,177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29,952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50.61%</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12.30%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10059644"/>
                  </a:ext>
                </a:extLst>
              </a:tr>
              <a:tr h="175724">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Warranty Other</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705195"/>
                  </a:ext>
                </a:extLst>
              </a:tr>
              <a:tr h="175724">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Internal</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134,357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107,081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79.70%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27.92%</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33196576"/>
                  </a:ext>
                </a:extLst>
              </a:tr>
              <a:tr h="186062">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NVI / Road Ready/ PDI</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19,660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dirty="0">
                          <a:effectLst/>
                          <a:latin typeface="Arial" panose="020B0604020202020204" pitchFamily="34" charset="0"/>
                        </a:rPr>
                        <a:t> $          18,638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94.80%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4.08%</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25522688"/>
                  </a:ext>
                </a:extLst>
              </a:tr>
              <a:tr h="175724">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a:noFill/>
                    </a:lnB>
                    <a:solidFill>
                      <a:srgbClr val="366092"/>
                    </a:solidFill>
                  </a:tcPr>
                </a:tc>
                <a:tc>
                  <a:txBody>
                    <a:bodyPr/>
                    <a:lstStyle/>
                    <a:p>
                      <a:pPr algn="ctr" fontAlgn="ctr"/>
                      <a:r>
                        <a:rPr lang="en-US" sz="700" b="0" i="0" u="none" strike="noStrike">
                          <a:effectLst/>
                          <a:latin typeface="Arial" panose="020B0604020202020204" pitchFamily="34" charset="0"/>
                        </a:rPr>
                        <a:t>Adj. Cost Of Labor</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700" b="0" i="0" u="none" strike="noStrike">
                          <a:effectLst/>
                          <a:latin typeface="Arial" panose="020B0604020202020204" pitchFamily="34" charset="0"/>
                        </a:rPr>
                        <a:t> $          24,690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87992226"/>
                  </a:ext>
                </a:extLst>
              </a:tr>
              <a:tr h="186062">
                <a:tc>
                  <a:txBody>
                    <a:bodyPr/>
                    <a:lstStyle/>
                    <a:p>
                      <a:pPr algn="ctr" fontAlgn="ctr"/>
                      <a:r>
                        <a:rPr lang="en-US" sz="700" b="0" i="0" u="none" strike="noStrike">
                          <a:effectLst/>
                          <a:latin typeface="Arial" panose="020B0604020202020204" pitchFamily="34" charset="0"/>
                        </a:rPr>
                        <a:t> </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700" b="1" i="0" u="none" strike="noStrike">
                          <a:effectLst/>
                          <a:latin typeface="Arial" panose="020B0604020202020204" pitchFamily="34" charset="0"/>
                        </a:rPr>
                        <a:t>Total</a:t>
                      </a:r>
                    </a:p>
                  </a:txBody>
                  <a:tcPr marL="0" marR="0" marT="0" marB="0" anchor="ctr">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700" b="0" i="0" u="none" strike="noStrike">
                          <a:effectLst/>
                          <a:latin typeface="Arial" panose="020B0604020202020204" pitchFamily="34" charset="0"/>
                        </a:rPr>
                        <a:t> $            481,296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 $         354,262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a:effectLst/>
                          <a:latin typeface="Arial" panose="020B0604020202020204" pitchFamily="34" charset="0"/>
                        </a:rPr>
                        <a:t>73.61%</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700" b="0" i="0" u="none" strike="noStrike" dirty="0">
                          <a:effectLst/>
                          <a:latin typeface="Arial" panose="020B0604020202020204" pitchFamily="34" charset="0"/>
                        </a:rPr>
                        <a:t>100.00%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9779233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529255"/>
            <a:ext cx="5944183" cy="4512106"/>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have spent a lot of time getting expenses under control, changing pay plans and recruiting talent. We are now ready to bring in more work and have begun to spend more money to drive service traffic.</a:t>
            </a:r>
          </a:p>
          <a:p>
            <a:r>
              <a:rPr lang="en-US" sz="1800" b="0" i="0" u="none" strike="noStrike" baseline="0" dirty="0">
                <a:solidFill>
                  <a:srgbClr val="221E1F"/>
                </a:solidFill>
                <a:latin typeface="Calibri" panose="020F0502020204030204" pitchFamily="34" charset="0"/>
              </a:rPr>
              <a:t>Goals for improvement/Plans to achieve goals. Goal is to drive gross profit with the increased advertising spend to keep the % of gross lower than guide as it is now. Monitoring ROI and making changes when/if needed to stay ahead of the expense.</a:t>
            </a:r>
          </a:p>
          <a:p>
            <a:r>
              <a:rPr lang="en-US" sz="1800" b="0" i="0" u="none" strike="noStrike" baseline="0" dirty="0">
                <a:solidFill>
                  <a:srgbClr val="221E1F"/>
                </a:solidFill>
                <a:latin typeface="Calibri" panose="020F0502020204030204" pitchFamily="34" charset="0"/>
              </a:rPr>
              <a:t>Plans to evaluate your changes. Using the tools and guides given in this class I feel evaluating these changes will be simple. Weekly Asset meetings and expense tracking as well as open communication with leadership team.</a:t>
            </a:r>
          </a:p>
          <a:p>
            <a:endParaRPr lang="en-US" dirty="0"/>
          </a:p>
        </p:txBody>
      </p:sp>
      <p:graphicFrame>
        <p:nvGraphicFramePr>
          <p:cNvPr id="7" name="Content Placeholder 6">
            <a:extLst>
              <a:ext uri="{FF2B5EF4-FFF2-40B4-BE49-F238E27FC236}">
                <a16:creationId xmlns:a16="http://schemas.microsoft.com/office/drawing/2014/main" id="{BF9D3F91-ED6C-C494-ACFA-C42350A11493}"/>
              </a:ext>
            </a:extLst>
          </p:cNvPr>
          <p:cNvGraphicFramePr>
            <a:graphicFrameLocks noGrp="1"/>
          </p:cNvGraphicFramePr>
          <p:nvPr>
            <p:ph sz="half" idx="2"/>
            <p:extLst>
              <p:ext uri="{D42A27DB-BD31-4B8C-83A1-F6EECF244321}">
                <p14:modId xmlns:p14="http://schemas.microsoft.com/office/powerpoint/2010/main" val="3783423105"/>
              </p:ext>
            </p:extLst>
          </p:nvPr>
        </p:nvGraphicFramePr>
        <p:xfrm>
          <a:off x="6889531" y="1331350"/>
          <a:ext cx="4887309" cy="3382535"/>
        </p:xfrm>
        <a:graphic>
          <a:graphicData uri="http://schemas.openxmlformats.org/drawingml/2006/table">
            <a:tbl>
              <a:tblPr/>
              <a:tblGrid>
                <a:gridCol w="381499">
                  <a:extLst>
                    <a:ext uri="{9D8B030D-6E8A-4147-A177-3AD203B41FA5}">
                      <a16:colId xmlns:a16="http://schemas.microsoft.com/office/drawing/2014/main" val="1349471549"/>
                    </a:ext>
                  </a:extLst>
                </a:gridCol>
                <a:gridCol w="1649725">
                  <a:extLst>
                    <a:ext uri="{9D8B030D-6E8A-4147-A177-3AD203B41FA5}">
                      <a16:colId xmlns:a16="http://schemas.microsoft.com/office/drawing/2014/main" val="3299930252"/>
                    </a:ext>
                  </a:extLst>
                </a:gridCol>
                <a:gridCol w="1196050">
                  <a:extLst>
                    <a:ext uri="{9D8B030D-6E8A-4147-A177-3AD203B41FA5}">
                      <a16:colId xmlns:a16="http://schemas.microsoft.com/office/drawing/2014/main" val="3093514135"/>
                    </a:ext>
                  </a:extLst>
                </a:gridCol>
                <a:gridCol w="845484">
                  <a:extLst>
                    <a:ext uri="{9D8B030D-6E8A-4147-A177-3AD203B41FA5}">
                      <a16:colId xmlns:a16="http://schemas.microsoft.com/office/drawing/2014/main" val="4253268645"/>
                    </a:ext>
                  </a:extLst>
                </a:gridCol>
                <a:gridCol w="814551">
                  <a:extLst>
                    <a:ext uri="{9D8B030D-6E8A-4147-A177-3AD203B41FA5}">
                      <a16:colId xmlns:a16="http://schemas.microsoft.com/office/drawing/2014/main" val="1684394158"/>
                    </a:ext>
                  </a:extLst>
                </a:gridCol>
              </a:tblGrid>
              <a:tr h="241610">
                <a:tc gridSpan="5">
                  <a:txBody>
                    <a:bodyPr/>
                    <a:lstStyle/>
                    <a:p>
                      <a:pPr algn="ctr" fontAlgn="ctr"/>
                      <a:r>
                        <a:rPr lang="en-US" sz="900" b="1" i="0" u="none" strike="noStrike">
                          <a:effectLst/>
                          <a:latin typeface="Arial" panose="020B0604020202020204" pitchFamily="34" charset="0"/>
                        </a:rPr>
                        <a:t>Service Department Profit Centering    </a:t>
                      </a:r>
                    </a:p>
                  </a:txBody>
                  <a:tcPr marL="0" marR="0" marT="0"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0485557"/>
                  </a:ext>
                </a:extLst>
              </a:tr>
              <a:tr h="348991">
                <a:tc>
                  <a:txBody>
                    <a:bodyPr/>
                    <a:lstStyle/>
                    <a:p>
                      <a:pPr algn="ctr" fontAlgn="ctr"/>
                      <a:endParaRPr lang="en-US" sz="9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2288141"/>
                  </a:ext>
                </a:extLst>
              </a:tr>
              <a:tr h="469795">
                <a:tc>
                  <a:txBody>
                    <a:bodyPr/>
                    <a:lstStyle/>
                    <a:p>
                      <a:pPr algn="ctr" fontAlgn="ctr"/>
                      <a:r>
                        <a:rPr lang="en-US" sz="900" b="0" i="0" u="none" strike="noStrike">
                          <a:effectLst/>
                          <a:latin typeface="Arial" panose="020B0604020202020204" pitchFamily="34" charset="0"/>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ctr"/>
                      <a:r>
                        <a:rPr lang="en-US" sz="800" b="0" i="0" u="none" strike="noStrike">
                          <a:solidFill>
                            <a:srgbClr val="FFFFFF"/>
                          </a:solidFill>
                          <a:effectLst/>
                          <a:latin typeface="Arial" panose="020B0604020202020204" pitchFamily="34" charset="0"/>
                        </a:rPr>
                        <a:t>Expense Category</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800" b="0" i="0" u="none" strike="noStrike">
                          <a:solidFill>
                            <a:srgbClr val="FFFFFF"/>
                          </a:solidFill>
                          <a:effectLst/>
                          <a:latin typeface="Arial" panose="020B0604020202020204" pitchFamily="34" charset="0"/>
                        </a:rPr>
                        <a:t>Dollar Amount</a:t>
                      </a:r>
                    </a:p>
                  </a:txBody>
                  <a:tcPr marL="0" marR="0" marT="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900" b="0" i="0" u="none" strike="noStrike">
                          <a:effectLst/>
                          <a:latin typeface="Arial" panose="020B0604020202020204" pitchFamily="34" charset="0"/>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ctr"/>
                      <a:r>
                        <a:rPr lang="en-US" sz="800" b="0" i="0" u="none" strike="noStrike">
                          <a:solidFill>
                            <a:srgbClr val="FFFFFF"/>
                          </a:solidFill>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4081097990"/>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Department Gross</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            354,262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800" b="0" i="0" u="none" strike="noStrike">
                          <a:solidFill>
                            <a:srgbClr val="FFFFFF"/>
                          </a:solidFill>
                          <a:effectLst/>
                          <a:latin typeface="Arial" panose="020B0604020202020204" pitchFamily="34" charset="0"/>
                        </a:rPr>
                        <a:t>% of Gross</a:t>
                      </a:r>
                    </a:p>
                  </a:txBody>
                  <a:tcPr marL="0" marR="0" marT="0" marB="0" anchor="ctr">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900" b="0" i="0" u="none" strike="noStrike">
                          <a:solidFill>
                            <a:srgbClr val="FFFFFF"/>
                          </a:solidFill>
                          <a:effectLst/>
                          <a:latin typeface="Arial" panose="020B0604020202020204" pitchFamily="34" charset="0"/>
                        </a:rPr>
                        <a:t>Profile</a:t>
                      </a:r>
                    </a:p>
                  </a:txBody>
                  <a:tcPr marL="0" marR="0" marT="0" marB="0" anchor="ctr">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027170232"/>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Variable Expense</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30545411"/>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Selling Expense</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47110813"/>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Personnel Expense</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            158,542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44.75%</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45-50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4622973"/>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Semi-Fixed Expense</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              46,542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13.14%</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25-30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50177441"/>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Fixed Expense</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              37,845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10.68%</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25-30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7910546"/>
                  </a:ext>
                </a:extLst>
              </a:tr>
              <a:tr h="241610">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Unallocated Expense</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87536345"/>
                  </a:ext>
                </a:extLst>
              </a:tr>
              <a:tr h="228187">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Dealer's Salary</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0.00%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8556051"/>
                  </a:ext>
                </a:extLst>
              </a:tr>
              <a:tr h="241610">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ctr" fontAlgn="ctr"/>
                      <a:r>
                        <a:rPr lang="en-US" sz="900" b="0" i="0" u="none" strike="noStrike">
                          <a:effectLst/>
                          <a:latin typeface="Arial" panose="020B0604020202020204" pitchFamily="34" charset="0"/>
                        </a:rPr>
                        <a:t>Total Expenses</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            242,929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68.57%</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19731668"/>
                  </a:ext>
                </a:extLst>
              </a:tr>
              <a:tr h="241610">
                <a:tc>
                  <a:txBody>
                    <a:bodyPr/>
                    <a:lstStyle/>
                    <a:p>
                      <a:pPr algn="ctr" fontAlgn="ctr"/>
                      <a:r>
                        <a:rPr lang="en-US" sz="900" b="0" i="0" u="none" strike="noStrike">
                          <a:effectLst/>
                          <a:latin typeface="Arial" panose="020B0604020202020204" pitchFamily="34" charset="0"/>
                        </a:rPr>
                        <a:t> </a:t>
                      </a:r>
                    </a:p>
                  </a:txBody>
                  <a:tcPr marL="0" marR="0" marT="0" marB="0" anchor="ctr">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ctr" fontAlgn="ctr"/>
                      <a:r>
                        <a:rPr lang="en-US" sz="900" b="0" i="0" u="none" strike="noStrike">
                          <a:effectLst/>
                          <a:latin typeface="Arial" panose="020B0604020202020204" pitchFamily="34" charset="0"/>
                        </a:rPr>
                        <a:t>Net Profit</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effectLst/>
                          <a:latin typeface="Arial" panose="020B0604020202020204" pitchFamily="34" charset="0"/>
                        </a:rPr>
                        <a:t> $            111,333 </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a:effectLst/>
                          <a:latin typeface="Arial" panose="020B0604020202020204" pitchFamily="34" charset="0"/>
                        </a:rPr>
                        <a:t>31.43%</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dirty="0">
                          <a:effectLst/>
                          <a:latin typeface="Arial" panose="020B0604020202020204" pitchFamily="34" charset="0"/>
                        </a:rPr>
                        <a:t>20-40</a:t>
                      </a:r>
                    </a:p>
                  </a:txBody>
                  <a:tcPr marL="0" marR="0" marT="0"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75553226"/>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1700" b="0" i="0" u="none" strike="noStrike" baseline="0"/>
            </a:br>
            <a:r>
              <a:rPr lang="en-US" sz="1700" b="1" i="0" u="none" strike="noStrike" baseline="0"/>
              <a:t>Productivity</a:t>
            </a:r>
            <a:br>
              <a:rPr lang="en-US" sz="1700" b="0" i="0" u="none" strike="noStrike" baseline="0"/>
            </a:br>
            <a:br>
              <a:rPr lang="en-US" sz="1700" b="0" i="0" u="none" strike="noStrike" baseline="0"/>
            </a:br>
            <a:br>
              <a:rPr lang="en-US" sz="1700" b="0" i="0" u="none" strike="noStrike" baseline="0"/>
            </a:br>
            <a:endParaRPr lang="en-US" sz="17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52796" y="1255777"/>
            <a:ext cx="6396017" cy="4785586"/>
          </a:xfrm>
        </p:spPr>
        <p:txBody>
          <a:bodyPr vert="horz" lIns="91440" tIns="45720" rIns="91440" bIns="45720" rtlCol="0">
            <a:normAutofit lnSpcReduction="10000"/>
          </a:bodyPr>
          <a:lstStyle/>
          <a:p>
            <a:endParaRPr lang="en-US" b="0" i="0" u="none" strike="noStrike" baseline="0" dirty="0"/>
          </a:p>
          <a:p>
            <a:r>
              <a:rPr lang="en-US" b="0" i="0" u="none" strike="noStrike" baseline="0" dirty="0"/>
              <a:t>Current practices. Currently our techs are exceeding 125% proficiency. Distribution of work is in really good shape, and we can keep the team engaged with the new pay structure.</a:t>
            </a:r>
          </a:p>
          <a:p>
            <a:r>
              <a:rPr lang="en-US" b="0" i="0" u="none" strike="noStrike" baseline="0" dirty="0"/>
              <a:t>Goals for improvement. We simply need to recruit more technicians so we can realize the full facility potential.</a:t>
            </a:r>
          </a:p>
          <a:p>
            <a:r>
              <a:rPr lang="en-US" b="0" i="0" u="none" strike="noStrike" baseline="0" dirty="0"/>
              <a:t>Plans to achieve your goals. </a:t>
            </a:r>
            <a:r>
              <a:rPr lang="en-US" dirty="0"/>
              <a:t>We need to recruit technicians to our store and fill our bays. We are looking into large fleet customers and commercial business to bring more work in so we can support the additional techs.</a:t>
            </a:r>
            <a:endParaRPr lang="en-US" b="0" i="0" u="none" strike="noStrike" baseline="0" dirty="0"/>
          </a:p>
          <a:p>
            <a:r>
              <a:rPr lang="en-US" b="0" i="0" u="none" strike="noStrike" baseline="0" dirty="0"/>
              <a:t>Plans to evaluate your changes. Measure our facility utilization verse facility potential and tech proficiency. We have found proficiency so we must keep that high while realizing a better utilization!</a:t>
            </a:r>
          </a:p>
          <a:p>
            <a:endParaRPr lang="en-US" dirty="0"/>
          </a:p>
        </p:txBody>
      </p:sp>
      <p:sp>
        <p:nvSpPr>
          <p:cNvPr id="12" name="Content Placeholder 11">
            <a:extLst>
              <a:ext uri="{FF2B5EF4-FFF2-40B4-BE49-F238E27FC236}">
                <a16:creationId xmlns:a16="http://schemas.microsoft.com/office/drawing/2014/main" id="{39E3D6B3-8609-1F59-9444-CC4085AD346A}"/>
              </a:ext>
            </a:extLst>
          </p:cNvPr>
          <p:cNvSpPr>
            <a:spLocks noGrp="1"/>
          </p:cNvSpPr>
          <p:nvPr>
            <p:ph sz="half" idx="2"/>
          </p:nvPr>
        </p:nvSpPr>
        <p:spPr>
          <a:xfrm flipH="1">
            <a:off x="7945820" y="5326549"/>
            <a:ext cx="3831019" cy="714813"/>
          </a:xfrm>
        </p:spPr>
        <p:txBody>
          <a:bodyPr>
            <a:normAutofit lnSpcReduction="10000"/>
          </a:bodyPr>
          <a:lstStyle/>
          <a:p>
            <a:endParaRPr lang="en-US" dirty="0"/>
          </a:p>
        </p:txBody>
      </p:sp>
      <p:pic>
        <p:nvPicPr>
          <p:cNvPr id="14" name="Picture 13">
            <a:extLst>
              <a:ext uri="{FF2B5EF4-FFF2-40B4-BE49-F238E27FC236}">
                <a16:creationId xmlns:a16="http://schemas.microsoft.com/office/drawing/2014/main" id="{AB94C5AF-E7ED-B7BF-8000-5E7E2B99E920}"/>
              </a:ext>
            </a:extLst>
          </p:cNvPr>
          <p:cNvPicPr>
            <a:picLocks noChangeAspect="1"/>
          </p:cNvPicPr>
          <p:nvPr/>
        </p:nvPicPr>
        <p:blipFill>
          <a:blip r:embed="rId2"/>
          <a:stretch>
            <a:fillRect/>
          </a:stretch>
        </p:blipFill>
        <p:spPr>
          <a:xfrm>
            <a:off x="6689342" y="515453"/>
            <a:ext cx="5249862" cy="417768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08083"/>
            <a:ext cx="6007245" cy="4433278"/>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have a massive shop with 46 bays and only 14 technicians. While we do a great job of tech proficiency, we are terrible at shop utilization.</a:t>
            </a:r>
          </a:p>
          <a:p>
            <a:r>
              <a:rPr lang="en-US" sz="1800" b="0" i="0" u="none" strike="noStrike" baseline="0" dirty="0">
                <a:solidFill>
                  <a:srgbClr val="221E1F"/>
                </a:solidFill>
                <a:latin typeface="Calibri" panose="020F0502020204030204" pitchFamily="34" charset="0"/>
              </a:rPr>
              <a:t>Goals for improvement. We need to rethink our entire footprint and adjust who is working where, while hiring more techs and setting them up for maximum success.</a:t>
            </a:r>
          </a:p>
          <a:p>
            <a:r>
              <a:rPr lang="en-US" sz="1800" b="0" i="0" u="none" strike="noStrike" baseline="0" dirty="0">
                <a:solidFill>
                  <a:srgbClr val="221E1F"/>
                </a:solidFill>
                <a:latin typeface="Calibri" panose="020F0502020204030204" pitchFamily="34" charset="0"/>
              </a:rPr>
              <a:t>Plans to achieve your goals. If we are going to realize a significantly higher utilization rate we must add </a:t>
            </a:r>
            <a:r>
              <a:rPr lang="en-US" dirty="0">
                <a:solidFill>
                  <a:srgbClr val="221E1F"/>
                </a:solidFill>
                <a:latin typeface="Calibri" panose="020F0502020204030204" pitchFamily="34" charset="0"/>
              </a:rPr>
              <a:t>techs and service work at the same time. We are at 26% utilization which means there is a lot of work to do here. We must bring our customers back who have defected and constantly be advertising for new ones.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Plan is to make everyone in service aware of these numbers and to educate them on how much money is being left on the table, then to track our progress using these formulas weekly/monthly and quarterly. </a:t>
            </a:r>
          </a:p>
          <a:p>
            <a:endParaRPr lang="en-US" dirty="0"/>
          </a:p>
        </p:txBody>
      </p:sp>
      <p:pic>
        <p:nvPicPr>
          <p:cNvPr id="5" name="Picture 4">
            <a:extLst>
              <a:ext uri="{FF2B5EF4-FFF2-40B4-BE49-F238E27FC236}">
                <a16:creationId xmlns:a16="http://schemas.microsoft.com/office/drawing/2014/main" id="{70A8974B-29E9-D4D9-6258-967AC762CE96}"/>
              </a:ext>
            </a:extLst>
          </p:cNvPr>
          <p:cNvPicPr>
            <a:picLocks noChangeAspect="1"/>
          </p:cNvPicPr>
          <p:nvPr/>
        </p:nvPicPr>
        <p:blipFill>
          <a:blip r:embed="rId2"/>
          <a:stretch>
            <a:fillRect/>
          </a:stretch>
        </p:blipFill>
        <p:spPr>
          <a:xfrm>
            <a:off x="7330633" y="776348"/>
            <a:ext cx="4010025" cy="3571875"/>
          </a:xfrm>
          <a:prstGeom prst="rect">
            <a:avLst/>
          </a:prstGeom>
        </p:spPr>
      </p:pic>
      <p:sp>
        <p:nvSpPr>
          <p:cNvPr id="8" name="Content Placeholder 7">
            <a:extLst>
              <a:ext uri="{FF2B5EF4-FFF2-40B4-BE49-F238E27FC236}">
                <a16:creationId xmlns:a16="http://schemas.microsoft.com/office/drawing/2014/main" id="{FD0DA971-1C50-D9E9-4E5C-1005BBEB1658}"/>
              </a:ext>
            </a:extLst>
          </p:cNvPr>
          <p:cNvSpPr>
            <a:spLocks noGrp="1"/>
          </p:cNvSpPr>
          <p:nvPr>
            <p:ph sz="half" idx="2"/>
          </p:nvPr>
        </p:nvSpPr>
        <p:spPr>
          <a:xfrm>
            <a:off x="8387254" y="5344510"/>
            <a:ext cx="3436883" cy="696852"/>
          </a:xfrm>
        </p:spPr>
        <p:txBody>
          <a:bodyPr>
            <a:normAutofit fontScale="92500" lnSpcReduction="20000"/>
          </a:bodyPr>
          <a:lstStyle/>
          <a:p>
            <a:endParaRPr lang="en-US" dirty="0"/>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4068087" cy="3880772"/>
          </a:xfrm>
        </p:spPr>
        <p:txBody>
          <a:bodyPr/>
          <a:lstStyle/>
          <a:p>
            <a:r>
              <a:rPr lang="en-US" dirty="0"/>
              <a:t>My biggest take away from my conversation with service manager is the low percentage over competitive and maintenance business. While this was no surprise to him it was shocking to me. We need to do a better job of selling in these categories. I plan to roll out video MPI’s and to “show” the technicians how they can help the advisors sell more work.</a:t>
            </a:r>
          </a:p>
        </p:txBody>
      </p:sp>
      <p:sp>
        <p:nvSpPr>
          <p:cNvPr id="5" name="Content Placeholder 4">
            <a:extLst>
              <a:ext uri="{FF2B5EF4-FFF2-40B4-BE49-F238E27FC236}">
                <a16:creationId xmlns:a16="http://schemas.microsoft.com/office/drawing/2014/main" id="{C913E5CE-B273-DED3-53D0-F1D790A01910}"/>
              </a:ext>
            </a:extLst>
          </p:cNvPr>
          <p:cNvSpPr>
            <a:spLocks noGrp="1"/>
          </p:cNvSpPr>
          <p:nvPr>
            <p:ph sz="half" idx="2"/>
          </p:nvPr>
        </p:nvSpPr>
        <p:spPr>
          <a:xfrm>
            <a:off x="6637282" y="2160589"/>
            <a:ext cx="2636721" cy="1039811"/>
          </a:xfrm>
        </p:spPr>
        <p:txBody>
          <a:bodyPr/>
          <a:lstStyle/>
          <a:p>
            <a:endParaRPr lang="en-US" dirty="0"/>
          </a:p>
        </p:txBody>
      </p:sp>
      <p:pic>
        <p:nvPicPr>
          <p:cNvPr id="8" name="Picture 7">
            <a:extLst>
              <a:ext uri="{FF2B5EF4-FFF2-40B4-BE49-F238E27FC236}">
                <a16:creationId xmlns:a16="http://schemas.microsoft.com/office/drawing/2014/main" id="{4360EA56-C791-5973-BAA9-90AC15F3DEDE}"/>
              </a:ext>
            </a:extLst>
          </p:cNvPr>
          <p:cNvPicPr>
            <a:picLocks noChangeAspect="1"/>
          </p:cNvPicPr>
          <p:nvPr/>
        </p:nvPicPr>
        <p:blipFill>
          <a:blip r:embed="rId2"/>
          <a:stretch>
            <a:fillRect/>
          </a:stretch>
        </p:blipFill>
        <p:spPr>
          <a:xfrm>
            <a:off x="6366818" y="134007"/>
            <a:ext cx="5814368" cy="658998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Fantastic location with large frontage on I-30 right on the edge of East Dallas</a:t>
            </a:r>
          </a:p>
          <a:p>
            <a:pPr lvl="1"/>
            <a:r>
              <a:rPr lang="en-US" dirty="0"/>
              <a:t>Very large shop area with 48 total bays (lifts/flats)</a:t>
            </a:r>
          </a:p>
          <a:p>
            <a:pPr lvl="1"/>
            <a:r>
              <a:rPr lang="en-US" dirty="0"/>
              <a:t>Advisors and drive manager have great sales abilities</a:t>
            </a:r>
          </a:p>
          <a:p>
            <a:pPr lvl="1"/>
            <a:r>
              <a:rPr lang="en-US" dirty="0"/>
              <a:t>Strong sales culture</a:t>
            </a:r>
          </a:p>
          <a:p>
            <a:pPr lvl="1"/>
            <a:r>
              <a:rPr lang="en-US" dirty="0"/>
              <a:t>Supportive managers</a:t>
            </a:r>
          </a:p>
          <a:p>
            <a:pPr lvl="1"/>
            <a:r>
              <a:rPr lang="en-US" dirty="0"/>
              <a:t>Growing vehicle sales putting more customers in market for service</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Parts department is far away from shop/drive</a:t>
            </a:r>
          </a:p>
          <a:p>
            <a:pPr lvl="1"/>
            <a:r>
              <a:rPr lang="en-US" dirty="0"/>
              <a:t>Shop is not air conditioned and gets very uncomfortable in summer months</a:t>
            </a:r>
          </a:p>
          <a:p>
            <a:pPr lvl="1"/>
            <a:r>
              <a:rPr lang="en-US" dirty="0"/>
              <a:t>Shop lacks organization</a:t>
            </a:r>
          </a:p>
          <a:p>
            <a:pPr lvl="1"/>
            <a:r>
              <a:rPr lang="en-US" dirty="0"/>
              <a:t>Lack of bi-lingual drive employees</a:t>
            </a:r>
          </a:p>
          <a:p>
            <a:pPr lvl="1"/>
            <a:r>
              <a:rPr lang="en-US" dirty="0"/>
              <a:t>Some equipment is outdated or inoperable creating some travel time and backups at various machines</a:t>
            </a:r>
          </a:p>
          <a:p>
            <a:pPr lvl="1"/>
            <a:r>
              <a:rPr lang="en-US" dirty="0"/>
              <a:t>Communication between techs and advisors and even between advisors is lacking</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83571AA2D2104DB91A7359B9095B72" ma:contentTypeVersion="8" ma:contentTypeDescription="Create a new document." ma:contentTypeScope="" ma:versionID="a7472f61ef5e9576f284d5b37420bcd4">
  <xsd:schema xmlns:xsd="http://www.w3.org/2001/XMLSchema" xmlns:xs="http://www.w3.org/2001/XMLSchema" xmlns:p="http://schemas.microsoft.com/office/2006/metadata/properties" xmlns:ns3="0bfe7bf2-e4c5-4a4c-a42e-d0aa50c81cd4" xmlns:ns4="637aa940-6e31-4783-bbdf-ce0e10459981" targetNamespace="http://schemas.microsoft.com/office/2006/metadata/properties" ma:root="true" ma:fieldsID="3d7f70fb5ca53438db895d6c0373bd1b" ns3:_="" ns4:_="">
    <xsd:import namespace="0bfe7bf2-e4c5-4a4c-a42e-d0aa50c81cd4"/>
    <xsd:import namespace="637aa940-6e31-4783-bbdf-ce0e10459981"/>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fe7bf2-e4c5-4a4c-a42e-d0aa50c81c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7aa940-6e31-4783-bbdf-ce0e1045998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0bfe7bf2-e4c5-4a4c-a42e-d0aa50c81cd4" xsi:nil="true"/>
  </documentManagement>
</p:properties>
</file>

<file path=customXml/itemProps1.xml><?xml version="1.0" encoding="utf-8"?>
<ds:datastoreItem xmlns:ds="http://schemas.openxmlformats.org/officeDocument/2006/customXml" ds:itemID="{097455DC-F97D-43F0-ADEA-4F2A44C82A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fe7bf2-e4c5-4a4c-a42e-d0aa50c81cd4"/>
    <ds:schemaRef ds:uri="637aa940-6e31-4783-bbdf-ce0e104599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89A910-7FDA-47B7-9A62-BF79EBAA5497}">
  <ds:schemaRefs>
    <ds:schemaRef ds:uri="http://schemas.microsoft.com/sharepoint/v3/contenttype/forms"/>
  </ds:schemaRefs>
</ds:datastoreItem>
</file>

<file path=customXml/itemProps3.xml><?xml version="1.0" encoding="utf-8"?>
<ds:datastoreItem xmlns:ds="http://schemas.openxmlformats.org/officeDocument/2006/customXml" ds:itemID="{958FEA5C-3CF5-4E7C-991C-71CB43FD58D6}">
  <ds:schemaRefs>
    <ds:schemaRef ds:uri="http://schemas.microsoft.com/office/infopath/2007/PartnerControls"/>
    <ds:schemaRef ds:uri="0bfe7bf2-e4c5-4a4c-a42e-d0aa50c81cd4"/>
    <ds:schemaRef ds:uri="http://purl.org/dc/dcmitype/"/>
    <ds:schemaRef ds:uri="http://schemas.microsoft.com/office/2006/documentManagement/types"/>
    <ds:schemaRef ds:uri="http://www.w3.org/XML/1998/namespace"/>
    <ds:schemaRef ds:uri="http://purl.org/dc/elements/1.1/"/>
    <ds:schemaRef ds:uri="http://schemas.openxmlformats.org/package/2006/metadata/core-properties"/>
    <ds:schemaRef ds:uri="637aa940-6e31-4783-bbdf-ce0e10459981"/>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TM02900688[[fn=Facet]]</Template>
  <TotalTime>391</TotalTime>
  <Words>1728</Words>
  <Application>Microsoft Office PowerPoint</Application>
  <PresentationFormat>Widescreen</PresentationFormat>
  <Paragraphs>232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Justin Villa</cp:lastModifiedBy>
  <cp:revision>7</cp:revision>
  <dcterms:created xsi:type="dcterms:W3CDTF">2022-12-04T13:10:55Z</dcterms:created>
  <dcterms:modified xsi:type="dcterms:W3CDTF">2024-03-28T16:07:52Z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0x010100F783571AA2D2104DB91A7359B9095B72</vt:lpwstr>
  </property>
</Properties>
</file>