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42322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69201" y="2293005"/>
            <a:ext cx="4186237" cy="2271990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39501"/>
            <a:ext cx="4184650" cy="332361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5668" y="1930400"/>
            <a:ext cx="4184650" cy="3403434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4987" y="2196306"/>
            <a:ext cx="3133725" cy="3810000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2402538"/>
            <a:ext cx="4184650" cy="339753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52</TotalTime>
  <Words>166</Words>
  <Application>Microsoft Office PowerPoint</Application>
  <PresentationFormat>Widescreen</PresentationFormat>
  <Paragraphs>55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Hourcle, Laurent</cp:lastModifiedBy>
  <cp:revision>5</cp:revision>
  <dcterms:created xsi:type="dcterms:W3CDTF">2022-12-04T13:10:55Z</dcterms:created>
  <dcterms:modified xsi:type="dcterms:W3CDTF">2022-12-05T12:27:06Z</dcterms:modified>
</cp:coreProperties>
</file>