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Title Page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r>
              <a:rPr lang="en-US" dirty="0"/>
              <a:t>Better Communication</a:t>
            </a:r>
          </a:p>
          <a:p>
            <a:r>
              <a:rPr lang="en-US" dirty="0"/>
              <a:t>Better pay to people who have proved they deserve it</a:t>
            </a:r>
          </a:p>
          <a:p>
            <a:r>
              <a:rPr lang="en-US" dirty="0"/>
              <a:t>Ability to bring in additional technicians</a:t>
            </a:r>
          </a:p>
          <a:p>
            <a:r>
              <a:rPr lang="en-US" dirty="0"/>
              <a:t>Dealership is moving back towards commercial business</a:t>
            </a:r>
          </a:p>
          <a:p>
            <a:r>
              <a:rPr lang="en-US" dirty="0"/>
              <a:t>Customer experience 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r>
              <a:rPr lang="en-US" dirty="0"/>
              <a:t>If we don’t communicate </a:t>
            </a:r>
          </a:p>
          <a:p>
            <a:r>
              <a:rPr lang="en-US" dirty="0"/>
              <a:t>Limited ability to attract new technicians </a:t>
            </a:r>
          </a:p>
          <a:p>
            <a:r>
              <a:rPr lang="en-US" dirty="0"/>
              <a:t>Service counter staff can show more empathy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endParaRPr lang="en-US" dirty="0"/>
          </a:p>
          <a:p>
            <a:r>
              <a:rPr lang="en-US" dirty="0"/>
              <a:t>My major takeaway was seeing that almost everyone thought we could use more training.  Weather that was for the service techs or the service advisors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endParaRPr lang="en-US" dirty="0"/>
          </a:p>
          <a:p>
            <a:r>
              <a:rPr lang="en-US" dirty="0"/>
              <a:t>Get the master technicians more involved with training the new apprentice technicians so they can get on their own to bill more hours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Tactics: Put more of a defined process together for getting the apprentice techs on their own.</a:t>
            </a:r>
          </a:p>
          <a:p>
            <a:r>
              <a:rPr lang="en-US" dirty="0"/>
              <a:t>Set certain dates that certifications have to be done and this will come with pay increases to incentivize.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9833686"/>
              </p:ext>
            </p:extLst>
          </p:nvPr>
        </p:nvGraphicFramePr>
        <p:xfrm>
          <a:off x="677334" y="1818624"/>
          <a:ext cx="9132492" cy="4944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Get 3 apprentice techs working on their 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Apprentice tech and training master tech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 – April 1</a:t>
                      </a:r>
                      <a:r>
                        <a:rPr lang="en-US" baseline="30000" dirty="0"/>
                        <a:t>st</a:t>
                      </a:r>
                      <a:r>
                        <a:rPr lang="en-US" dirty="0"/>
                        <a:t>, 2024</a:t>
                      </a:r>
                    </a:p>
                    <a:p>
                      <a:r>
                        <a:rPr lang="en-US" dirty="0"/>
                        <a:t>Completion - July 1, 2024</a:t>
                      </a:r>
                      <a:endParaRPr lang="en-US" baseline="30000" dirty="0"/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r>
              <a:rPr lang="en-US" dirty="0"/>
              <a:t>I enjoyed the homework; it was an opportunity to access the entire service department and quick lane.</a:t>
            </a:r>
          </a:p>
          <a:p>
            <a:r>
              <a:rPr lang="en-US" dirty="0"/>
              <a:t>I do feel like we are doing a good job, and with small tweaks and extra training we can become a very profitable department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Current </a:t>
            </a:r>
            <a:r>
              <a:rPr lang="en-US">
                <a:solidFill>
                  <a:srgbClr val="221E1F"/>
                </a:solidFill>
                <a:latin typeface="Calibri" panose="020F0502020204030204" pitchFamily="34" charset="0"/>
              </a:rPr>
              <a:t>Practices: </a:t>
            </a:r>
            <a: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Most of our customers are brought in through word of mouth.  Our only advertising is done with direct mail or email through Ford.</a:t>
            </a:r>
          </a:p>
          <a:p>
            <a: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 Focus more on commercial and fleet business.  We are getting bigger into this area of sales and service. </a:t>
            </a:r>
          </a:p>
          <a:p>
            <a: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goals: Make </a:t>
            </a:r>
            <a:r>
              <a:rPr lang="en-US">
                <a:solidFill>
                  <a:srgbClr val="221E1F"/>
                </a:solidFill>
                <a:latin typeface="Calibri" panose="020F0502020204030204" pitchFamily="34" charset="0"/>
              </a:rPr>
              <a:t>service more convenient for customers through pickup and delivery or mobile service.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</a:t>
            </a:r>
            <a:r>
              <a:rPr lang="en-US">
                <a:solidFill>
                  <a:srgbClr val="221E1F"/>
                </a:solidFill>
                <a:latin typeface="Calibri" panose="020F0502020204030204" pitchFamily="34" charset="0"/>
              </a:rPr>
              <a:t>: Monitor the amount of P&amp;D or Mobile service to see if this is moving the needle.  </a:t>
            </a:r>
            <a:endParaRPr lang="en-US" sz="1800" b="0" i="0" u="none" strike="noStrike" baseline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733167"/>
            <a:ext cx="4621710" cy="4098466"/>
          </a:xfrm>
        </p:spPr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practices: Currently internal is our highest grossing area, with customer pay 3% lower and warranty 9% lower.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 Increase customer pay and warranty gross percentage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goals: Less discounting on customer pay and try to get a warranty rate increase again, also potentially raise labor rate.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changes: Better sales training of the service advisors to get them comfortable selling the higher labor rate.</a:t>
            </a:r>
          </a:p>
          <a:p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C3022619-ABD1-BF3C-F7D9-E56C642C5D2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rcRect/>
          <a:stretch/>
        </p:blipFill>
        <p:spPr>
          <a:xfrm>
            <a:off x="5867727" y="1733167"/>
            <a:ext cx="5534228" cy="3003583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930400"/>
            <a:ext cx="4184035" cy="4143829"/>
          </a:xfrm>
        </p:spPr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practices: We currently spend a high percentage of gross on paying the techs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 Get more apprentice techs working on their own to help offset the high selling expense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goals: More training to try and get those apprentices on their own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changes: Show the apprentices a clear path both wages and future wise t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o incentivize them to get more certifications.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2A3775D-51A5-D12F-8A3D-32A5B63F1D8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7182292" y="1767194"/>
            <a:ext cx="4184035" cy="3635230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519442"/>
            <a:ext cx="4184035" cy="4521919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: A mix of mostly customer pay work, warranty, and a small portion of internal</a:t>
            </a:r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 Bill more internal hours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goals: Communicate with used vehicle department to try and increase turn and improve labor sales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changes: Track used vehicle sales in comparison with internal labor sales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4C80DC3-BDC2-5C76-B2D1-6B01142DEC0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6096000" y="1254243"/>
            <a:ext cx="5347890" cy="4349513"/>
          </a:xfr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711048"/>
            <a:ext cx="4184035" cy="3880772"/>
          </a:xfrm>
        </p:spPr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practices: 7am to 6pm Monday-Friday. Most techs are working 8am to 5pm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 Get apprentice technicians working on their own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goals: With the increased number of techs on their own we would be able to fill the schedule more, possibly open on Saturday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changes: Adjust training procedures to better train</a:t>
            </a:r>
          </a:p>
          <a:p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1EB027-545B-A4F6-0B0F-100EA5E6CAB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7697756" y="1270000"/>
            <a:ext cx="3374280" cy="4102468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Details from discussions that you had with the service manager about your repair order analysis.</a:t>
            </a:r>
          </a:p>
          <a:p>
            <a:endParaRPr lang="en-US" dirty="0"/>
          </a:p>
          <a:p>
            <a:r>
              <a:rPr lang="en-US" dirty="0"/>
              <a:t>The main part of our discussion was on the amount of 1-line RO’s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D7FBF6D-1B6B-4091-9ABF-B967D33EAC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6267449" y="1730375"/>
            <a:ext cx="5138057" cy="4171613"/>
          </a:xfr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Strengths</a:t>
            </a:r>
          </a:p>
          <a:p>
            <a:r>
              <a:rPr lang="en-US" dirty="0"/>
              <a:t>Teamwork</a:t>
            </a:r>
          </a:p>
          <a:p>
            <a:r>
              <a:rPr lang="en-US" dirty="0"/>
              <a:t>Making Customers Smile</a:t>
            </a:r>
          </a:p>
          <a:p>
            <a:r>
              <a:rPr lang="en-US" dirty="0"/>
              <a:t>Diesel Capability</a:t>
            </a:r>
          </a:p>
          <a:p>
            <a:r>
              <a:rPr lang="en-US" dirty="0"/>
              <a:t>Commercial truck service</a:t>
            </a:r>
          </a:p>
          <a:p>
            <a:r>
              <a:rPr lang="en-US" dirty="0"/>
              <a:t>EV Capability </a:t>
            </a:r>
          </a:p>
          <a:p>
            <a:r>
              <a:rPr lang="en-US" dirty="0"/>
              <a:t>We stand by our repairs</a:t>
            </a:r>
          </a:p>
          <a:p>
            <a:r>
              <a:rPr lang="en-US" dirty="0"/>
              <a:t>Experienced staff</a:t>
            </a:r>
          </a:p>
          <a:p>
            <a:r>
              <a:rPr lang="en-US" dirty="0"/>
              <a:t>Master certified techs are willing to train the younger staff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r>
              <a:rPr lang="en-US" dirty="0"/>
              <a:t>Communication</a:t>
            </a:r>
          </a:p>
          <a:p>
            <a:r>
              <a:rPr lang="en-US" dirty="0"/>
              <a:t>New Hires all the time</a:t>
            </a:r>
          </a:p>
          <a:p>
            <a:r>
              <a:rPr lang="en-US" dirty="0"/>
              <a:t>How long it can take to get back into a job</a:t>
            </a:r>
          </a:p>
          <a:p>
            <a:r>
              <a:rPr lang="en-US" dirty="0"/>
              <a:t>High cost of sale</a:t>
            </a:r>
          </a:p>
          <a:p>
            <a:r>
              <a:rPr lang="en-US" dirty="0"/>
              <a:t>Sometimes back log can deter business</a:t>
            </a:r>
          </a:p>
          <a:p>
            <a:r>
              <a:rPr lang="en-US" dirty="0"/>
              <a:t>Service manager is an advisor and the warranty administrator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11880</TotalTime>
  <Words>755</Words>
  <Application>Microsoft Office PowerPoint</Application>
  <PresentationFormat>Widescreen</PresentationFormat>
  <Paragraphs>94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Jaclyn Helmer</cp:lastModifiedBy>
  <cp:revision>17</cp:revision>
  <dcterms:created xsi:type="dcterms:W3CDTF">2022-12-04T13:10:55Z</dcterms:created>
  <dcterms:modified xsi:type="dcterms:W3CDTF">2024-02-23T19:00:00Z</dcterms:modified>
</cp:coreProperties>
</file>