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6957" autoAdjust="0"/>
  </p:normalViewPr>
  <p:slideViewPr>
    <p:cSldViewPr snapToGrid="0">
      <p:cViewPr varScale="1">
        <p:scale>
          <a:sx n="99" d="100"/>
          <a:sy n="99" d="100"/>
        </p:scale>
        <p:origin x="1674"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n Allen" userId="ab70ab53-ddd2-445d-b8d3-1f7836baf5e9" providerId="ADAL" clId="{618A14C6-3A31-4011-BAD2-63533B2AB0C9}"/>
    <pc:docChg chg="undo custSel modSld">
      <pc:chgData name="Glenn Allen" userId="ab70ab53-ddd2-445d-b8d3-1f7836baf5e9" providerId="ADAL" clId="{618A14C6-3A31-4011-BAD2-63533B2AB0C9}" dt="2024-02-26T18:28:48.810" v="3611" actId="1076"/>
      <pc:docMkLst>
        <pc:docMk/>
      </pc:docMkLst>
      <pc:sldChg chg="modSp mod">
        <pc:chgData name="Glenn Allen" userId="ab70ab53-ddd2-445d-b8d3-1f7836baf5e9" providerId="ADAL" clId="{618A14C6-3A31-4011-BAD2-63533B2AB0C9}" dt="2024-02-07T13:39:06.508" v="37" actId="20577"/>
        <pc:sldMkLst>
          <pc:docMk/>
          <pc:sldMk cId="407074056" sldId="256"/>
        </pc:sldMkLst>
        <pc:spChg chg="mod">
          <ac:chgData name="Glenn Allen" userId="ab70ab53-ddd2-445d-b8d3-1f7836baf5e9" providerId="ADAL" clId="{618A14C6-3A31-4011-BAD2-63533B2AB0C9}" dt="2024-02-07T13:39:06.508" v="37" actId="20577"/>
          <ac:spMkLst>
            <pc:docMk/>
            <pc:sldMk cId="407074056" sldId="256"/>
            <ac:spMk id="3" creationId="{3D24D94E-9ADE-FBA4-4E04-F5102B2316CA}"/>
          </ac:spMkLst>
        </pc:spChg>
      </pc:sldChg>
      <pc:sldChg chg="modSp mod">
        <pc:chgData name="Glenn Allen" userId="ab70ab53-ddd2-445d-b8d3-1f7836baf5e9" providerId="ADAL" clId="{618A14C6-3A31-4011-BAD2-63533B2AB0C9}" dt="2024-02-07T13:43:10.913" v="608" actId="20577"/>
        <pc:sldMkLst>
          <pc:docMk/>
          <pc:sldMk cId="3839221384" sldId="257"/>
        </pc:sldMkLst>
        <pc:spChg chg="mod">
          <ac:chgData name="Glenn Allen" userId="ab70ab53-ddd2-445d-b8d3-1f7836baf5e9" providerId="ADAL" clId="{618A14C6-3A31-4011-BAD2-63533B2AB0C9}" dt="2024-02-07T13:43:10.913" v="608" actId="20577"/>
          <ac:spMkLst>
            <pc:docMk/>
            <pc:sldMk cId="3839221384" sldId="257"/>
            <ac:spMk id="3" creationId="{203A9D90-6288-FF85-A14B-EAAC61E0E9A8}"/>
          </ac:spMkLst>
        </pc:spChg>
      </pc:sldChg>
      <pc:sldChg chg="addSp delSp modSp mod">
        <pc:chgData name="Glenn Allen" userId="ab70ab53-ddd2-445d-b8d3-1f7836baf5e9" providerId="ADAL" clId="{618A14C6-3A31-4011-BAD2-63533B2AB0C9}" dt="2024-02-26T18:28:48.810" v="3611" actId="1076"/>
        <pc:sldMkLst>
          <pc:docMk/>
          <pc:sldMk cId="4167117408" sldId="258"/>
        </pc:sldMkLst>
        <pc:spChg chg="add mod">
          <ac:chgData name="Glenn Allen" userId="ab70ab53-ddd2-445d-b8d3-1f7836baf5e9" providerId="ADAL" clId="{618A14C6-3A31-4011-BAD2-63533B2AB0C9}" dt="2024-02-26T18:28:40.562" v="3608" actId="478"/>
          <ac:spMkLst>
            <pc:docMk/>
            <pc:sldMk cId="4167117408" sldId="258"/>
            <ac:spMk id="5" creationId="{A2A99CC8-9715-8C88-C3FF-8B92CC6B51AA}"/>
          </ac:spMkLst>
        </pc:spChg>
        <pc:picChg chg="del">
          <ac:chgData name="Glenn Allen" userId="ab70ab53-ddd2-445d-b8d3-1f7836baf5e9" providerId="ADAL" clId="{618A14C6-3A31-4011-BAD2-63533B2AB0C9}" dt="2024-02-26T18:28:40.562" v="3608" actId="478"/>
          <ac:picMkLst>
            <pc:docMk/>
            <pc:sldMk cId="4167117408" sldId="258"/>
            <ac:picMk id="6" creationId="{7D7FBF6D-1B6B-4091-9ABF-B967D33EAC3F}"/>
          </ac:picMkLst>
        </pc:picChg>
        <pc:picChg chg="add mod">
          <ac:chgData name="Glenn Allen" userId="ab70ab53-ddd2-445d-b8d3-1f7836baf5e9" providerId="ADAL" clId="{618A14C6-3A31-4011-BAD2-63533B2AB0C9}" dt="2024-02-26T18:28:48.810" v="3611" actId="1076"/>
          <ac:picMkLst>
            <pc:docMk/>
            <pc:sldMk cId="4167117408" sldId="258"/>
            <ac:picMk id="8" creationId="{1EC7DC75-EF94-C63F-9D8F-3A076E677332}"/>
          </ac:picMkLst>
        </pc:picChg>
      </pc:sldChg>
      <pc:sldChg chg="modSp mod">
        <pc:chgData name="Glenn Allen" userId="ab70ab53-ddd2-445d-b8d3-1f7836baf5e9" providerId="ADAL" clId="{618A14C6-3A31-4011-BAD2-63533B2AB0C9}" dt="2024-02-07T13:41:49.317" v="438" actId="20577"/>
        <pc:sldMkLst>
          <pc:docMk/>
          <pc:sldMk cId="2924363353" sldId="259"/>
        </pc:sldMkLst>
        <pc:spChg chg="mod">
          <ac:chgData name="Glenn Allen" userId="ab70ab53-ddd2-445d-b8d3-1f7836baf5e9" providerId="ADAL" clId="{618A14C6-3A31-4011-BAD2-63533B2AB0C9}" dt="2024-02-07T13:41:49.317" v="438" actId="20577"/>
          <ac:spMkLst>
            <pc:docMk/>
            <pc:sldMk cId="2924363353" sldId="259"/>
            <ac:spMk id="3" creationId="{0CC31931-4847-F763-D4D1-1433E7E0CE49}"/>
          </ac:spMkLst>
        </pc:spChg>
      </pc:sldChg>
      <pc:sldChg chg="modSp mod">
        <pc:chgData name="Glenn Allen" userId="ab70ab53-ddd2-445d-b8d3-1f7836baf5e9" providerId="ADAL" clId="{618A14C6-3A31-4011-BAD2-63533B2AB0C9}" dt="2024-02-07T13:45:01.221" v="860" actId="20577"/>
        <pc:sldMkLst>
          <pc:docMk/>
          <pc:sldMk cId="2417698126" sldId="262"/>
        </pc:sldMkLst>
        <pc:spChg chg="mod">
          <ac:chgData name="Glenn Allen" userId="ab70ab53-ddd2-445d-b8d3-1f7836baf5e9" providerId="ADAL" clId="{618A14C6-3A31-4011-BAD2-63533B2AB0C9}" dt="2024-02-07T13:45:01.221" v="860" actId="20577"/>
          <ac:spMkLst>
            <pc:docMk/>
            <pc:sldMk cId="2417698126" sldId="262"/>
            <ac:spMk id="3" creationId="{203A9D90-6288-FF85-A14B-EAAC61E0E9A8}"/>
          </ac:spMkLst>
        </pc:spChg>
      </pc:sldChg>
      <pc:sldChg chg="modSp mod">
        <pc:chgData name="Glenn Allen" userId="ab70ab53-ddd2-445d-b8d3-1f7836baf5e9" providerId="ADAL" clId="{618A14C6-3A31-4011-BAD2-63533B2AB0C9}" dt="2024-02-07T13:47:11.637" v="1212" actId="20577"/>
        <pc:sldMkLst>
          <pc:docMk/>
          <pc:sldMk cId="3912869560" sldId="263"/>
        </pc:sldMkLst>
        <pc:spChg chg="mod">
          <ac:chgData name="Glenn Allen" userId="ab70ab53-ddd2-445d-b8d3-1f7836baf5e9" providerId="ADAL" clId="{618A14C6-3A31-4011-BAD2-63533B2AB0C9}" dt="2024-02-07T13:47:11.637" v="1212" actId="20577"/>
          <ac:spMkLst>
            <pc:docMk/>
            <pc:sldMk cId="3912869560" sldId="263"/>
            <ac:spMk id="3" creationId="{203A9D90-6288-FF85-A14B-EAAC61E0E9A8}"/>
          </ac:spMkLst>
        </pc:spChg>
      </pc:sldChg>
      <pc:sldChg chg="modSp mod">
        <pc:chgData name="Glenn Allen" userId="ab70ab53-ddd2-445d-b8d3-1f7836baf5e9" providerId="ADAL" clId="{618A14C6-3A31-4011-BAD2-63533B2AB0C9}" dt="2024-02-07T13:48:55.607" v="1476" actId="20577"/>
        <pc:sldMkLst>
          <pc:docMk/>
          <pc:sldMk cId="627664966" sldId="264"/>
        </pc:sldMkLst>
        <pc:spChg chg="mod">
          <ac:chgData name="Glenn Allen" userId="ab70ab53-ddd2-445d-b8d3-1f7836baf5e9" providerId="ADAL" clId="{618A14C6-3A31-4011-BAD2-63533B2AB0C9}" dt="2024-02-07T13:48:55.607" v="1476" actId="20577"/>
          <ac:spMkLst>
            <pc:docMk/>
            <pc:sldMk cId="627664966" sldId="264"/>
            <ac:spMk id="3" creationId="{203A9D90-6288-FF85-A14B-EAAC61E0E9A8}"/>
          </ac:spMkLst>
        </pc:spChg>
      </pc:sldChg>
      <pc:sldChg chg="modSp mod">
        <pc:chgData name="Glenn Allen" userId="ab70ab53-ddd2-445d-b8d3-1f7836baf5e9" providerId="ADAL" clId="{618A14C6-3A31-4011-BAD2-63533B2AB0C9}" dt="2024-02-20T19:53:43.941" v="2141" actId="20577"/>
        <pc:sldMkLst>
          <pc:docMk/>
          <pc:sldMk cId="3985272254" sldId="265"/>
        </pc:sldMkLst>
        <pc:spChg chg="mod">
          <ac:chgData name="Glenn Allen" userId="ab70ab53-ddd2-445d-b8d3-1f7836baf5e9" providerId="ADAL" clId="{618A14C6-3A31-4011-BAD2-63533B2AB0C9}" dt="2024-02-20T19:53:43.941" v="2141" actId="20577"/>
          <ac:spMkLst>
            <pc:docMk/>
            <pc:sldMk cId="3985272254" sldId="265"/>
            <ac:spMk id="3" creationId="{203A9D90-6288-FF85-A14B-EAAC61E0E9A8}"/>
          </ac:spMkLst>
        </pc:spChg>
      </pc:sldChg>
      <pc:sldChg chg="modSp mod">
        <pc:chgData name="Glenn Allen" userId="ab70ab53-ddd2-445d-b8d3-1f7836baf5e9" providerId="ADAL" clId="{618A14C6-3A31-4011-BAD2-63533B2AB0C9}" dt="2024-02-20T19:54:51.198" v="2142"/>
        <pc:sldMkLst>
          <pc:docMk/>
          <pc:sldMk cId="4226099158" sldId="266"/>
        </pc:sldMkLst>
        <pc:spChg chg="mod">
          <ac:chgData name="Glenn Allen" userId="ab70ab53-ddd2-445d-b8d3-1f7836baf5e9" providerId="ADAL" clId="{618A14C6-3A31-4011-BAD2-63533B2AB0C9}" dt="2024-02-20T19:54:51.198" v="2142"/>
          <ac:spMkLst>
            <pc:docMk/>
            <pc:sldMk cId="4226099158" sldId="266"/>
            <ac:spMk id="3" creationId="{203A9D90-6288-FF85-A14B-EAAC61E0E9A8}"/>
          </ac:spMkLst>
        </pc:spChg>
      </pc:sldChg>
      <pc:sldChg chg="modSp mod">
        <pc:chgData name="Glenn Allen" userId="ab70ab53-ddd2-445d-b8d3-1f7836baf5e9" providerId="ADAL" clId="{618A14C6-3A31-4011-BAD2-63533B2AB0C9}" dt="2024-02-20T19:57:19.796" v="2362" actId="20577"/>
        <pc:sldMkLst>
          <pc:docMk/>
          <pc:sldMk cId="850427537" sldId="267"/>
        </pc:sldMkLst>
        <pc:spChg chg="mod">
          <ac:chgData name="Glenn Allen" userId="ab70ab53-ddd2-445d-b8d3-1f7836baf5e9" providerId="ADAL" clId="{618A14C6-3A31-4011-BAD2-63533B2AB0C9}" dt="2024-02-20T19:57:19.796" v="2362" actId="20577"/>
          <ac:spMkLst>
            <pc:docMk/>
            <pc:sldMk cId="850427537" sldId="267"/>
            <ac:spMk id="3" creationId="{203A9D90-6288-FF85-A14B-EAAC61E0E9A8}"/>
          </ac:spMkLst>
        </pc:spChg>
      </pc:sldChg>
      <pc:sldChg chg="modSp mod">
        <pc:chgData name="Glenn Allen" userId="ab70ab53-ddd2-445d-b8d3-1f7836baf5e9" providerId="ADAL" clId="{618A14C6-3A31-4011-BAD2-63533B2AB0C9}" dt="2024-02-20T19:59:07.232" v="2619" actId="20577"/>
        <pc:sldMkLst>
          <pc:docMk/>
          <pc:sldMk cId="3364109993" sldId="268"/>
        </pc:sldMkLst>
        <pc:graphicFrameChg chg="modGraphic">
          <ac:chgData name="Glenn Allen" userId="ab70ab53-ddd2-445d-b8d3-1f7836baf5e9" providerId="ADAL" clId="{618A14C6-3A31-4011-BAD2-63533B2AB0C9}" dt="2024-02-20T19:59:07.232" v="2619" actId="20577"/>
          <ac:graphicFrameMkLst>
            <pc:docMk/>
            <pc:sldMk cId="3364109993" sldId="268"/>
            <ac:graphicFrameMk id="4" creationId="{BC8B6778-11BB-9A9A-F0BF-8949F85F8237}"/>
          </ac:graphicFrameMkLst>
        </pc:graphicFrameChg>
      </pc:sldChg>
      <pc:sldChg chg="modSp mod">
        <pc:chgData name="Glenn Allen" userId="ab70ab53-ddd2-445d-b8d3-1f7836baf5e9" providerId="ADAL" clId="{618A14C6-3A31-4011-BAD2-63533B2AB0C9}" dt="2024-02-20T20:03:11.261" v="3191" actId="313"/>
        <pc:sldMkLst>
          <pc:docMk/>
          <pc:sldMk cId="3799370086" sldId="269"/>
        </pc:sldMkLst>
        <pc:spChg chg="mod">
          <ac:chgData name="Glenn Allen" userId="ab70ab53-ddd2-445d-b8d3-1f7836baf5e9" providerId="ADAL" clId="{618A14C6-3A31-4011-BAD2-63533B2AB0C9}" dt="2024-02-20T20:03:11.261" v="3191" actId="313"/>
          <ac:spMkLst>
            <pc:docMk/>
            <pc:sldMk cId="3799370086" sldId="269"/>
            <ac:spMk id="3" creationId="{203A9D90-6288-FF85-A14B-EAAC61E0E9A8}"/>
          </ac:spMkLst>
        </pc:spChg>
      </pc:sldChg>
      <pc:sldChg chg="addSp delSp modSp mod">
        <pc:chgData name="Glenn Allen" userId="ab70ab53-ddd2-445d-b8d3-1f7836baf5e9" providerId="ADAL" clId="{618A14C6-3A31-4011-BAD2-63533B2AB0C9}" dt="2024-02-09T13:39:53.688" v="1747" actId="20577"/>
        <pc:sldMkLst>
          <pc:docMk/>
          <pc:sldMk cId="3887641486" sldId="270"/>
        </pc:sldMkLst>
        <pc:spChg chg="mod">
          <ac:chgData name="Glenn Allen" userId="ab70ab53-ddd2-445d-b8d3-1f7836baf5e9" providerId="ADAL" clId="{618A14C6-3A31-4011-BAD2-63533B2AB0C9}" dt="2024-02-09T13:39:53.688" v="1747" actId="20577"/>
          <ac:spMkLst>
            <pc:docMk/>
            <pc:sldMk cId="3887641486" sldId="270"/>
            <ac:spMk id="3" creationId="{0CC31931-4847-F763-D4D1-1433E7E0CE49}"/>
          </ac:spMkLst>
        </pc:spChg>
        <pc:spChg chg="add mod">
          <ac:chgData name="Glenn Allen" userId="ab70ab53-ddd2-445d-b8d3-1f7836baf5e9" providerId="ADAL" clId="{618A14C6-3A31-4011-BAD2-63533B2AB0C9}" dt="2024-02-09T13:00:33.730" v="1477" actId="478"/>
          <ac:spMkLst>
            <pc:docMk/>
            <pc:sldMk cId="3887641486" sldId="270"/>
            <ac:spMk id="5" creationId="{9905E421-4A38-7340-AC67-286AE3669AF0}"/>
          </ac:spMkLst>
        </pc:spChg>
        <pc:picChg chg="add mod">
          <ac:chgData name="Glenn Allen" userId="ab70ab53-ddd2-445d-b8d3-1f7836baf5e9" providerId="ADAL" clId="{618A14C6-3A31-4011-BAD2-63533B2AB0C9}" dt="2024-02-09T13:00:47.692" v="1482" actId="14100"/>
          <ac:picMkLst>
            <pc:docMk/>
            <pc:sldMk cId="3887641486" sldId="270"/>
            <ac:picMk id="7" creationId="{C05BF466-E88E-1BCC-DF23-1FD0E162FC2A}"/>
          </ac:picMkLst>
        </pc:picChg>
        <pc:picChg chg="del">
          <ac:chgData name="Glenn Allen" userId="ab70ab53-ddd2-445d-b8d3-1f7836baf5e9" providerId="ADAL" clId="{618A14C6-3A31-4011-BAD2-63533B2AB0C9}" dt="2024-02-09T13:00:33.730" v="1477" actId="478"/>
          <ac:picMkLst>
            <pc:docMk/>
            <pc:sldMk cId="3887641486" sldId="270"/>
            <ac:picMk id="10" creationId="{C3022619-ABD1-BF3C-F7D9-E56C642C5D22}"/>
          </ac:picMkLst>
        </pc:picChg>
      </pc:sldChg>
      <pc:sldChg chg="addSp delSp modSp mod">
        <pc:chgData name="Glenn Allen" userId="ab70ab53-ddd2-445d-b8d3-1f7836baf5e9" providerId="ADAL" clId="{618A14C6-3A31-4011-BAD2-63533B2AB0C9}" dt="2024-02-20T20:07:52.295" v="3607" actId="20577"/>
        <pc:sldMkLst>
          <pc:docMk/>
          <pc:sldMk cId="1306592365" sldId="271"/>
        </pc:sldMkLst>
        <pc:spChg chg="mod">
          <ac:chgData name="Glenn Allen" userId="ab70ab53-ddd2-445d-b8d3-1f7836baf5e9" providerId="ADAL" clId="{618A14C6-3A31-4011-BAD2-63533B2AB0C9}" dt="2024-02-20T20:07:52.295" v="3607" actId="20577"/>
          <ac:spMkLst>
            <pc:docMk/>
            <pc:sldMk cId="1306592365" sldId="271"/>
            <ac:spMk id="3" creationId="{0CC31931-4847-F763-D4D1-1433E7E0CE49}"/>
          </ac:spMkLst>
        </pc:spChg>
        <pc:spChg chg="add mod">
          <ac:chgData name="Glenn Allen" userId="ab70ab53-ddd2-445d-b8d3-1f7836baf5e9" providerId="ADAL" clId="{618A14C6-3A31-4011-BAD2-63533B2AB0C9}" dt="2024-02-09T13:01:42.864" v="1483" actId="478"/>
          <ac:spMkLst>
            <pc:docMk/>
            <pc:sldMk cId="1306592365" sldId="271"/>
            <ac:spMk id="5" creationId="{B04A5CE2-5C7E-E825-56AD-12BFC5083C57}"/>
          </ac:spMkLst>
        </pc:spChg>
        <pc:picChg chg="del">
          <ac:chgData name="Glenn Allen" userId="ab70ab53-ddd2-445d-b8d3-1f7836baf5e9" providerId="ADAL" clId="{618A14C6-3A31-4011-BAD2-63533B2AB0C9}" dt="2024-02-09T13:01:42.864" v="1483" actId="478"/>
          <ac:picMkLst>
            <pc:docMk/>
            <pc:sldMk cId="1306592365" sldId="271"/>
            <ac:picMk id="6" creationId="{C2A3775D-51A5-D12F-8A3D-32A5B63F1D82}"/>
          </ac:picMkLst>
        </pc:picChg>
        <pc:picChg chg="add mod">
          <ac:chgData name="Glenn Allen" userId="ab70ab53-ddd2-445d-b8d3-1f7836baf5e9" providerId="ADAL" clId="{618A14C6-3A31-4011-BAD2-63533B2AB0C9}" dt="2024-02-20T19:51:14.574" v="2013" actId="14100"/>
          <ac:picMkLst>
            <pc:docMk/>
            <pc:sldMk cId="1306592365" sldId="271"/>
            <ac:picMk id="6" creationId="{C7BD9AFE-0C27-6820-4757-D713DD22C41B}"/>
          </ac:picMkLst>
        </pc:picChg>
        <pc:picChg chg="add del mod">
          <ac:chgData name="Glenn Allen" userId="ab70ab53-ddd2-445d-b8d3-1f7836baf5e9" providerId="ADAL" clId="{618A14C6-3A31-4011-BAD2-63533B2AB0C9}" dt="2024-02-09T13:29:40.485" v="1500" actId="478"/>
          <ac:picMkLst>
            <pc:docMk/>
            <pc:sldMk cId="1306592365" sldId="271"/>
            <ac:picMk id="8" creationId="{07A4EFE7-DF8A-41E5-88B9-60D2DC3F0940}"/>
          </ac:picMkLst>
        </pc:picChg>
        <pc:picChg chg="add del mod">
          <ac:chgData name="Glenn Allen" userId="ab70ab53-ddd2-445d-b8d3-1f7836baf5e9" providerId="ADAL" clId="{618A14C6-3A31-4011-BAD2-63533B2AB0C9}" dt="2024-02-20T19:51:01.649" v="2009" actId="478"/>
          <ac:picMkLst>
            <pc:docMk/>
            <pc:sldMk cId="1306592365" sldId="271"/>
            <ac:picMk id="10" creationId="{A6B917D6-0B58-29CB-FA6A-CE2D6A3B99FE}"/>
          </ac:picMkLst>
        </pc:picChg>
      </pc:sldChg>
      <pc:sldChg chg="addSp delSp modSp mod">
        <pc:chgData name="Glenn Allen" userId="ab70ab53-ddd2-445d-b8d3-1f7836baf5e9" providerId="ADAL" clId="{618A14C6-3A31-4011-BAD2-63533B2AB0C9}" dt="2024-02-09T14:03:04.757" v="2008" actId="20577"/>
        <pc:sldMkLst>
          <pc:docMk/>
          <pc:sldMk cId="1901477980" sldId="272"/>
        </pc:sldMkLst>
        <pc:spChg chg="mod">
          <ac:chgData name="Glenn Allen" userId="ab70ab53-ddd2-445d-b8d3-1f7836baf5e9" providerId="ADAL" clId="{618A14C6-3A31-4011-BAD2-63533B2AB0C9}" dt="2024-02-09T14:03:04.757" v="2008" actId="20577"/>
          <ac:spMkLst>
            <pc:docMk/>
            <pc:sldMk cId="1901477980" sldId="272"/>
            <ac:spMk id="3" creationId="{0CC31931-4847-F763-D4D1-1433E7E0CE49}"/>
          </ac:spMkLst>
        </pc:spChg>
        <pc:spChg chg="add mod">
          <ac:chgData name="Glenn Allen" userId="ab70ab53-ddd2-445d-b8d3-1f7836baf5e9" providerId="ADAL" clId="{618A14C6-3A31-4011-BAD2-63533B2AB0C9}" dt="2024-02-09T13:02:40.285" v="1489" actId="478"/>
          <ac:spMkLst>
            <pc:docMk/>
            <pc:sldMk cId="1901477980" sldId="272"/>
            <ac:spMk id="5" creationId="{D16E3077-85AD-10BA-C697-AE3F72B8C326}"/>
          </ac:spMkLst>
        </pc:spChg>
        <pc:picChg chg="del">
          <ac:chgData name="Glenn Allen" userId="ab70ab53-ddd2-445d-b8d3-1f7836baf5e9" providerId="ADAL" clId="{618A14C6-3A31-4011-BAD2-63533B2AB0C9}" dt="2024-02-09T13:02:40.285" v="1489" actId="478"/>
          <ac:picMkLst>
            <pc:docMk/>
            <pc:sldMk cId="1901477980" sldId="272"/>
            <ac:picMk id="6" creationId="{D4C80DC3-BDC2-5C76-B2D1-6B01142DEC0F}"/>
          </ac:picMkLst>
        </pc:picChg>
        <pc:picChg chg="add mod">
          <ac:chgData name="Glenn Allen" userId="ab70ab53-ddd2-445d-b8d3-1f7836baf5e9" providerId="ADAL" clId="{618A14C6-3A31-4011-BAD2-63533B2AB0C9}" dt="2024-02-09T13:02:53.309" v="1493" actId="14100"/>
          <ac:picMkLst>
            <pc:docMk/>
            <pc:sldMk cId="1901477980" sldId="272"/>
            <ac:picMk id="8" creationId="{37668A3C-DF3E-829B-0B46-72BD4D2B3078}"/>
          </ac:picMkLst>
        </pc:picChg>
      </pc:sldChg>
      <pc:sldChg chg="addSp delSp modSp mod">
        <pc:chgData name="Glenn Allen" userId="ab70ab53-ddd2-445d-b8d3-1f7836baf5e9" providerId="ADAL" clId="{618A14C6-3A31-4011-BAD2-63533B2AB0C9}" dt="2024-02-20T20:05:40.881" v="3378" actId="5793"/>
        <pc:sldMkLst>
          <pc:docMk/>
          <pc:sldMk cId="3333452679" sldId="273"/>
        </pc:sldMkLst>
        <pc:spChg chg="mod">
          <ac:chgData name="Glenn Allen" userId="ab70ab53-ddd2-445d-b8d3-1f7836baf5e9" providerId="ADAL" clId="{618A14C6-3A31-4011-BAD2-63533B2AB0C9}" dt="2024-02-20T20:05:40.881" v="3378" actId="5793"/>
          <ac:spMkLst>
            <pc:docMk/>
            <pc:sldMk cId="3333452679" sldId="273"/>
            <ac:spMk id="3" creationId="{0CC31931-4847-F763-D4D1-1433E7E0CE49}"/>
          </ac:spMkLst>
        </pc:spChg>
        <pc:spChg chg="add mod">
          <ac:chgData name="Glenn Allen" userId="ab70ab53-ddd2-445d-b8d3-1f7836baf5e9" providerId="ADAL" clId="{618A14C6-3A31-4011-BAD2-63533B2AB0C9}" dt="2024-02-09T13:03:24.754" v="1494" actId="478"/>
          <ac:spMkLst>
            <pc:docMk/>
            <pc:sldMk cId="3333452679" sldId="273"/>
            <ac:spMk id="5" creationId="{C30DAE00-1383-81DA-45DD-C56002274778}"/>
          </ac:spMkLst>
        </pc:spChg>
        <pc:picChg chg="del">
          <ac:chgData name="Glenn Allen" userId="ab70ab53-ddd2-445d-b8d3-1f7836baf5e9" providerId="ADAL" clId="{618A14C6-3A31-4011-BAD2-63533B2AB0C9}" dt="2024-02-09T13:03:24.754" v="1494" actId="478"/>
          <ac:picMkLst>
            <pc:docMk/>
            <pc:sldMk cId="3333452679" sldId="273"/>
            <ac:picMk id="6" creationId="{681EB027-545B-A4F6-0B0F-100EA5E6CAB4}"/>
          </ac:picMkLst>
        </pc:picChg>
        <pc:picChg chg="add mod">
          <ac:chgData name="Glenn Allen" userId="ab70ab53-ddd2-445d-b8d3-1f7836baf5e9" providerId="ADAL" clId="{618A14C6-3A31-4011-BAD2-63533B2AB0C9}" dt="2024-02-09T13:03:38.765" v="1499" actId="14100"/>
          <ac:picMkLst>
            <pc:docMk/>
            <pc:sldMk cId="3333452679" sldId="273"/>
            <ac:picMk id="8" creationId="{ED70E0AD-C14B-C3BF-BEAE-FE8AA6A6375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07D54B-9A56-4CC3-84A9-AABBC941255B}" type="datetimeFigureOut">
              <a:rPr lang="en-US" smtClean="0"/>
              <a:t>2/26/2024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42B01-B024-49F6-A8DB-FD41ADBBA540}" type="slidenum">
              <a:rPr lang="en-US" smtClean="0"/>
              <a:t>‹#›</a:t>
            </a:fld>
            <a:endParaRPr lang="en-US"/>
          </a:p>
        </p:txBody>
      </p:sp>
    </p:spTree>
    <p:extLst>
      <p:ext uri="{BB962C8B-B14F-4D97-AF65-F5344CB8AC3E}">
        <p14:creationId xmlns:p14="http://schemas.microsoft.com/office/powerpoint/2010/main" val="1210457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C42B01-B024-49F6-A8DB-FD41ADBBA540}" type="slidenum">
              <a:rPr lang="en-US" smtClean="0"/>
              <a:t>1</a:t>
            </a:fld>
            <a:endParaRPr lang="en-US"/>
          </a:p>
        </p:txBody>
      </p:sp>
    </p:spTree>
    <p:extLst>
      <p:ext uri="{BB962C8B-B14F-4D97-AF65-F5344CB8AC3E}">
        <p14:creationId xmlns:p14="http://schemas.microsoft.com/office/powerpoint/2010/main" val="1839370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Team Chevrolet, GMC</a:t>
            </a:r>
          </a:p>
          <a:p>
            <a:pPr algn="ctr"/>
            <a:r>
              <a:rPr lang="en-US" sz="3200" dirty="0"/>
              <a:t>Glenn Allen 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Provide sales training to Service Advisors.</a:t>
            </a:r>
          </a:p>
          <a:p>
            <a:r>
              <a:rPr lang="en-US" dirty="0"/>
              <a:t>Shut down the back parts counter.</a:t>
            </a:r>
          </a:p>
          <a:p>
            <a:r>
              <a:rPr lang="en-US" dirty="0"/>
              <a:t>Create an efficient parts delivery system in the shop.</a:t>
            </a:r>
          </a:p>
          <a:p>
            <a:r>
              <a:rPr lang="en-US" dirty="0"/>
              <a:t>Calculate available hours to be sold in a day.</a:t>
            </a:r>
          </a:p>
          <a:p>
            <a:r>
              <a:rPr lang="en-US" dirty="0"/>
              <a:t>Assign hours to be sold per day to advisors.</a:t>
            </a:r>
          </a:p>
          <a:p>
            <a:r>
              <a:rPr lang="en-US" dirty="0"/>
              <a:t>Spiff Advisors if they “Outsell” their assigned hours to be sold in a day.</a:t>
            </a:r>
          </a:p>
          <a:p>
            <a:r>
              <a:rPr lang="en-US" dirty="0"/>
              <a:t>Change Service hours to match sales.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Competitors hours compared to our shop hours.</a:t>
            </a:r>
          </a:p>
          <a:p>
            <a:r>
              <a:rPr lang="en-US" dirty="0"/>
              <a:t>Staffing (Make sure we are retaining enough staff).</a:t>
            </a:r>
          </a:p>
          <a:p>
            <a:r>
              <a:rPr lang="en-US" dirty="0"/>
              <a:t>Parts availability. (MFG and Aftermarket)</a:t>
            </a:r>
          </a:p>
          <a:p>
            <a:r>
              <a:rPr lang="en-US" dirty="0"/>
              <a:t>Poaching of Techs/Advisors from our competitors.</a:t>
            </a:r>
          </a:p>
          <a:p>
            <a:r>
              <a:rPr lang="en-US" dirty="0"/>
              <a:t>Our job efficiency compared to our competitors. (Customer </a:t>
            </a:r>
            <a:r>
              <a:rPr lang="en-US"/>
              <a:t>wait time)</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shop efficiency</a:t>
            </a:r>
          </a:p>
          <a:p>
            <a:r>
              <a:rPr lang="en-US" dirty="0"/>
              <a:t>Decrease customer wait times</a:t>
            </a:r>
          </a:p>
          <a:p>
            <a:r>
              <a:rPr lang="en-US" dirty="0"/>
              <a:t>Increase advisor closing percentage</a:t>
            </a:r>
          </a:p>
          <a:p>
            <a:r>
              <a:rPr lang="en-US" dirty="0"/>
              <a:t>Increase shop proficiency</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Provide sales training to Service Advisors.</a:t>
            </a:r>
          </a:p>
          <a:p>
            <a:r>
              <a:rPr lang="en-US" dirty="0"/>
              <a:t>Shut down the back parts counter.</a:t>
            </a:r>
          </a:p>
          <a:p>
            <a:r>
              <a:rPr lang="en-US" dirty="0"/>
              <a:t>Create an efficient parts delivery system in the shop.</a:t>
            </a:r>
          </a:p>
          <a:p>
            <a:r>
              <a:rPr lang="en-US" dirty="0"/>
              <a:t>Calculate available hours to be sold in a day.</a:t>
            </a:r>
          </a:p>
          <a:p>
            <a:r>
              <a:rPr lang="en-US" dirty="0"/>
              <a:t>Assign hours to be sold per day to advisors.</a:t>
            </a:r>
          </a:p>
          <a:p>
            <a:r>
              <a:rPr lang="en-US" dirty="0"/>
              <a:t>Spiff Advisors if they “Outsell” their assigned hours to be sold in a day.</a:t>
            </a:r>
          </a:p>
          <a:p>
            <a:r>
              <a:rPr lang="en-US" dirty="0"/>
              <a:t>Change Service hours to match sales.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Track shared goals and metrics</a:t>
            </a:r>
          </a:p>
          <a:p>
            <a:r>
              <a:rPr lang="en-US" dirty="0"/>
              <a:t>Bonuses and spiffs for outperforming goals and metrics</a:t>
            </a:r>
          </a:p>
          <a:p>
            <a:r>
              <a:rPr lang="en-US" dirty="0"/>
              <a:t>Celebrate wins (Outselling assigned hours per day)</a:t>
            </a:r>
          </a:p>
          <a:p>
            <a:r>
              <a:rPr lang="en-US" dirty="0"/>
              <a:t>Accountability by tracking daily by the Service Manager instead of weekly.</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867339607"/>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Assign spiffs for outperforming</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2400365483"/>
                  </a:ext>
                </a:extLst>
              </a:tr>
              <a:tr h="565004">
                <a:tc>
                  <a:txBody>
                    <a:bodyPr/>
                    <a:lstStyle/>
                    <a:p>
                      <a:r>
                        <a:rPr lang="en-US" dirty="0"/>
                        <a:t>Track shop efficiency </a:t>
                      </a:r>
                    </a:p>
                  </a:txBody>
                  <a:tcPr/>
                </a:tc>
                <a:tc>
                  <a:txBody>
                    <a:bodyPr/>
                    <a:lstStyle/>
                    <a:p>
                      <a:r>
                        <a:rPr lang="en-US" dirty="0"/>
                        <a:t>Service Manager</a:t>
                      </a:r>
                    </a:p>
                    <a:p>
                      <a:endParaRPr lang="en-US" dirty="0"/>
                    </a:p>
                  </a:txBody>
                  <a:tcPr/>
                </a:tc>
                <a:tc>
                  <a:txBody>
                    <a:bodyPr/>
                    <a:lstStyle/>
                    <a:p>
                      <a:r>
                        <a:rPr lang="en-US" dirty="0"/>
                        <a:t>Daily instead of weekly</a:t>
                      </a:r>
                    </a:p>
                  </a:txBody>
                  <a:tcPr/>
                </a:tc>
                <a:extLst>
                  <a:ext uri="{0D108BD9-81ED-4DB2-BD59-A6C34878D82A}">
                    <a16:rowId xmlns:a16="http://schemas.microsoft.com/office/drawing/2014/main" val="107845787"/>
                  </a:ext>
                </a:extLst>
              </a:tr>
              <a:tr h="565004">
                <a:tc>
                  <a:txBody>
                    <a:bodyPr/>
                    <a:lstStyle/>
                    <a:p>
                      <a:r>
                        <a:rPr lang="en-US" dirty="0"/>
                        <a:t>Track shop proficiency</a:t>
                      </a:r>
                    </a:p>
                  </a:txBody>
                  <a:tcPr/>
                </a:tc>
                <a:tc>
                  <a:txBody>
                    <a:bodyPr/>
                    <a:lstStyle/>
                    <a:p>
                      <a:r>
                        <a:rPr lang="en-US" dirty="0"/>
                        <a:t>Service Manager</a:t>
                      </a:r>
                    </a:p>
                  </a:txBody>
                  <a:tcPr/>
                </a:tc>
                <a:tc>
                  <a:txBody>
                    <a:bodyPr/>
                    <a:lstStyle/>
                    <a:p>
                      <a:r>
                        <a:rPr lang="en-US" dirty="0"/>
                        <a:t>Daily instead of weekly</a:t>
                      </a:r>
                    </a:p>
                  </a:txBody>
                  <a:tcPr/>
                </a:tc>
                <a:extLst>
                  <a:ext uri="{0D108BD9-81ED-4DB2-BD59-A6C34878D82A}">
                    <a16:rowId xmlns:a16="http://schemas.microsoft.com/office/drawing/2014/main" val="1530126605"/>
                  </a:ext>
                </a:extLst>
              </a:tr>
              <a:tr h="565004">
                <a:tc>
                  <a:txBody>
                    <a:bodyPr/>
                    <a:lstStyle/>
                    <a:p>
                      <a:r>
                        <a:rPr lang="en-US" dirty="0"/>
                        <a:t>Daily meeting to celebrate wins from the previous day</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realized that we lack shop proficiency and shop efficiency. We believe that everything starts with our Marketing, and our advisors. This is the reason for spiffing the advisors for outselling their allotted hours assigned per day. The more we turn the more we earn. We believe the celebration of performance by our staff will also help with retention of our staff. This will alleviate some of the poaching. We believe in our people and want to celebrate them and their wins. Being people centric will help with a lot of our problems.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marketing strategy is 100% digital</a:t>
            </a:r>
          </a:p>
          <a:p>
            <a:r>
              <a:rPr lang="en-US" sz="1800" b="0" i="0" u="none" strike="noStrike" baseline="0" dirty="0">
                <a:solidFill>
                  <a:srgbClr val="221E1F"/>
                </a:solidFill>
                <a:latin typeface="Calibri" panose="020F0502020204030204" pitchFamily="34" charset="0"/>
              </a:rPr>
              <a:t>Our goal will be to increase our Service Department gross by 10% per month</a:t>
            </a:r>
          </a:p>
          <a:p>
            <a:r>
              <a:rPr lang="en-US" sz="1800" b="0" i="0" u="none" strike="noStrike" baseline="0" dirty="0">
                <a:solidFill>
                  <a:srgbClr val="221E1F"/>
                </a:solidFill>
                <a:latin typeface="Calibri" panose="020F0502020204030204" pitchFamily="34" charset="0"/>
              </a:rPr>
              <a:t>We plan to increase our digital presence into a “wider advertising radius”</a:t>
            </a:r>
          </a:p>
          <a:p>
            <a:r>
              <a:rPr lang="en-US" sz="1800" b="0" i="0" u="none" strike="noStrike" baseline="0" dirty="0">
                <a:solidFill>
                  <a:srgbClr val="221E1F"/>
                </a:solidFill>
                <a:latin typeface="Calibri" panose="020F0502020204030204" pitchFamily="34" charset="0"/>
              </a:rPr>
              <a:t>We will monitor our progress through the tracking of our gross and monitor our metrics our advertising agency provides and hold them more accountable for their portion of our growth</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Matrix based pricing</a:t>
            </a:r>
          </a:p>
          <a:p>
            <a:r>
              <a:rPr lang="en-US" sz="1800" b="0" i="0" u="none" strike="noStrike" baseline="0" dirty="0">
                <a:solidFill>
                  <a:srgbClr val="221E1F"/>
                </a:solidFill>
                <a:latin typeface="Calibri" panose="020F0502020204030204" pitchFamily="34" charset="0"/>
              </a:rPr>
              <a:t>100% of jobs will use the labor matrix</a:t>
            </a:r>
          </a:p>
          <a:p>
            <a:r>
              <a:rPr lang="en-US" sz="1800" b="0" i="0" u="none" strike="noStrike" baseline="0" dirty="0">
                <a:solidFill>
                  <a:srgbClr val="221E1F"/>
                </a:solidFill>
                <a:latin typeface="Calibri" panose="020F0502020204030204" pitchFamily="34" charset="0"/>
              </a:rPr>
              <a:t>Daily analysis of the R.O’s compared to the matrix</a:t>
            </a:r>
          </a:p>
          <a:p>
            <a:r>
              <a:rPr lang="en-US" sz="1800" b="0" i="0" u="none" strike="noStrike" baseline="0" dirty="0">
                <a:solidFill>
                  <a:srgbClr val="221E1F"/>
                </a:solidFill>
                <a:latin typeface="Calibri" panose="020F0502020204030204" pitchFamily="34" charset="0"/>
              </a:rPr>
              <a:t>Weekly meetings with advisors and Svc Manager to show matrix deviations and train advisors how to actually “sell” time.</a:t>
            </a:r>
          </a:p>
          <a:p>
            <a:endParaRPr lang="en-US" dirty="0"/>
          </a:p>
        </p:txBody>
      </p:sp>
      <p:sp>
        <p:nvSpPr>
          <p:cNvPr id="5" name="Content Placeholder 4">
            <a:extLst>
              <a:ext uri="{FF2B5EF4-FFF2-40B4-BE49-F238E27FC236}">
                <a16:creationId xmlns:a16="http://schemas.microsoft.com/office/drawing/2014/main" id="{9905E421-4A38-7340-AC67-286AE3669AF0}"/>
              </a:ext>
            </a:extLst>
          </p:cNvPr>
          <p:cNvSpPr>
            <a:spLocks noGrp="1"/>
          </p:cNvSpPr>
          <p:nvPr>
            <p:ph sz="quarter" idx="4"/>
          </p:nvPr>
        </p:nvSpPr>
        <p:spPr/>
        <p:txBody>
          <a:bodyPr/>
          <a:lstStyle/>
          <a:p>
            <a:endParaRPr lang="en-US"/>
          </a:p>
        </p:txBody>
      </p:sp>
      <p:pic>
        <p:nvPicPr>
          <p:cNvPr id="7" name="Picture 6">
            <a:extLst>
              <a:ext uri="{FF2B5EF4-FFF2-40B4-BE49-F238E27FC236}">
                <a16:creationId xmlns:a16="http://schemas.microsoft.com/office/drawing/2014/main" id="{C05BF466-E88E-1BCC-DF23-1FD0E162FC2A}"/>
              </a:ext>
            </a:extLst>
          </p:cNvPr>
          <p:cNvPicPr>
            <a:picLocks noChangeAspect="1"/>
          </p:cNvPicPr>
          <p:nvPr/>
        </p:nvPicPr>
        <p:blipFill>
          <a:blip r:embed="rId2"/>
          <a:stretch>
            <a:fillRect/>
          </a:stretch>
        </p:blipFill>
        <p:spPr>
          <a:xfrm>
            <a:off x="5088379" y="2737245"/>
            <a:ext cx="4493391" cy="330411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dirty="0">
                <a:solidFill>
                  <a:srgbClr val="221E1F"/>
                </a:solidFill>
                <a:latin typeface="Calibri" panose="020F0502020204030204" pitchFamily="34" charset="0"/>
              </a:rPr>
              <a:t>Decrease adjusted cost of labor.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Monitor our productivity of quick service.</a:t>
            </a:r>
          </a:p>
          <a:p>
            <a:r>
              <a:rPr lang="en-US" sz="1800" b="0" i="0" u="none" strike="noStrike" baseline="0" dirty="0">
                <a:solidFill>
                  <a:srgbClr val="221E1F"/>
                </a:solidFill>
                <a:latin typeface="Calibri" panose="020F0502020204030204" pitchFamily="34" charset="0"/>
              </a:rPr>
              <a:t>Compare the calculation to the right weekly so that we can </a:t>
            </a:r>
            <a:r>
              <a:rPr lang="en-US" sz="1800" b="0" i="0" u="none" strike="noStrike" baseline="0">
                <a:solidFill>
                  <a:srgbClr val="221E1F"/>
                </a:solidFill>
                <a:latin typeface="Calibri" panose="020F0502020204030204" pitchFamily="34" charset="0"/>
              </a:rPr>
              <a:t>track increases</a:t>
            </a:r>
            <a:endParaRPr lang="en-US" sz="1800"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B04A5CE2-5C7E-E825-56AD-12BFC5083C57}"/>
              </a:ext>
            </a:extLst>
          </p:cNvPr>
          <p:cNvSpPr>
            <a:spLocks noGrp="1"/>
          </p:cNvSpPr>
          <p:nvPr>
            <p:ph sz="half" idx="2"/>
          </p:nvPr>
        </p:nvSpPr>
        <p:spPr/>
        <p:txBody>
          <a:bodyPr/>
          <a:lstStyle/>
          <a:p>
            <a:endParaRPr lang="en-US"/>
          </a:p>
        </p:txBody>
      </p:sp>
      <p:pic>
        <p:nvPicPr>
          <p:cNvPr id="6" name="Picture 5">
            <a:extLst>
              <a:ext uri="{FF2B5EF4-FFF2-40B4-BE49-F238E27FC236}">
                <a16:creationId xmlns:a16="http://schemas.microsoft.com/office/drawing/2014/main" id="{C7BD9AFE-0C27-6820-4757-D713DD22C41B}"/>
              </a:ext>
            </a:extLst>
          </p:cNvPr>
          <p:cNvPicPr>
            <a:picLocks noChangeAspect="1"/>
          </p:cNvPicPr>
          <p:nvPr/>
        </p:nvPicPr>
        <p:blipFill>
          <a:blip r:embed="rId2"/>
          <a:stretch>
            <a:fillRect/>
          </a:stretch>
        </p:blipFill>
        <p:spPr>
          <a:xfrm>
            <a:off x="5089970" y="2152649"/>
            <a:ext cx="4208344" cy="3997893"/>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Advisor sells the job and dispatches to a tech</a:t>
            </a:r>
          </a:p>
          <a:p>
            <a:r>
              <a:rPr lang="en-US" sz="1800" b="0" i="0" u="none" strike="noStrike" baseline="0" dirty="0">
                <a:solidFill>
                  <a:srgbClr val="221E1F"/>
                </a:solidFill>
                <a:latin typeface="Calibri" panose="020F0502020204030204" pitchFamily="34" charset="0"/>
              </a:rPr>
              <a:t>Assign advisors an amount of time (Hours) to sell per day.</a:t>
            </a:r>
          </a:p>
          <a:p>
            <a:r>
              <a:rPr lang="en-US" sz="1800" b="0" i="0" u="none" strike="noStrike" baseline="0" dirty="0">
                <a:solidFill>
                  <a:srgbClr val="221E1F"/>
                </a:solidFill>
                <a:latin typeface="Calibri" panose="020F0502020204030204" pitchFamily="34" charset="0"/>
              </a:rPr>
              <a:t>Advisor spiff for selling more than </a:t>
            </a:r>
            <a:r>
              <a:rPr lang="en-US" sz="1800" b="0" i="0" u="none" strike="noStrike" baseline="0" dirty="0" err="1">
                <a:solidFill>
                  <a:srgbClr val="221E1F"/>
                </a:solidFill>
                <a:latin typeface="Calibri" panose="020F0502020204030204" pitchFamily="34" charset="0"/>
              </a:rPr>
              <a:t>alott</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ed </a:t>
            </a:r>
            <a:r>
              <a:rPr lang="en-US" sz="1800" b="0" i="0" u="none" strike="noStrike" baseline="0" dirty="0">
                <a:solidFill>
                  <a:srgbClr val="221E1F"/>
                </a:solidFill>
                <a:latin typeface="Calibri" panose="020F0502020204030204" pitchFamily="34" charset="0"/>
              </a:rPr>
              <a:t>hours per day.</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
        <p:nvSpPr>
          <p:cNvPr id="5" name="Content Placeholder 4">
            <a:extLst>
              <a:ext uri="{FF2B5EF4-FFF2-40B4-BE49-F238E27FC236}">
                <a16:creationId xmlns:a16="http://schemas.microsoft.com/office/drawing/2014/main" id="{D16E3077-85AD-10BA-C697-AE3F72B8C326}"/>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37668A3C-DF3E-829B-0B46-72BD4D2B3078}"/>
              </a:ext>
            </a:extLst>
          </p:cNvPr>
          <p:cNvPicPr>
            <a:picLocks noChangeAspect="1"/>
          </p:cNvPicPr>
          <p:nvPr/>
        </p:nvPicPr>
        <p:blipFill>
          <a:blip r:embed="rId2"/>
          <a:stretch>
            <a:fillRect/>
          </a:stretch>
        </p:blipFill>
        <p:spPr>
          <a:xfrm>
            <a:off x="5089970" y="2160589"/>
            <a:ext cx="4255782" cy="388077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1 Bay per tech unless training an apprentice</a:t>
            </a:r>
          </a:p>
          <a:p>
            <a:r>
              <a:rPr lang="en-US" sz="1800" b="0" i="0" u="none" strike="noStrike" baseline="0" dirty="0">
                <a:solidFill>
                  <a:srgbClr val="221E1F"/>
                </a:solidFill>
                <a:latin typeface="Calibri" panose="020F0502020204030204" pitchFamily="34" charset="0"/>
              </a:rPr>
              <a:t>Increase the amount of quick service appointments</a:t>
            </a:r>
          </a:p>
          <a:p>
            <a:r>
              <a:rPr lang="en-US" sz="1800" b="0" i="0" u="none" strike="noStrike" baseline="0" dirty="0">
                <a:solidFill>
                  <a:srgbClr val="221E1F"/>
                </a:solidFill>
                <a:latin typeface="Calibri" panose="020F0502020204030204" pitchFamily="34" charset="0"/>
              </a:rPr>
              <a:t>Aggressive marketing campaign to drive quick service business </a:t>
            </a:r>
          </a:p>
          <a:p>
            <a:r>
              <a:rPr lang="en-US" sz="1800" b="0" i="0" u="none" strike="noStrike" baseline="0" dirty="0">
                <a:solidFill>
                  <a:srgbClr val="221E1F"/>
                </a:solidFill>
                <a:latin typeface="Calibri" panose="020F0502020204030204" pitchFamily="34" charset="0"/>
              </a:rPr>
              <a:t>This calculation ---------</a:t>
            </a:r>
            <a:r>
              <a:rPr lang="en-US" sz="1800" b="0" i="0" u="none" strike="noStrike" baseline="0" dirty="0">
                <a:solidFill>
                  <a:srgbClr val="221E1F"/>
                </a:solidFill>
                <a:latin typeface="Calibri" panose="020F0502020204030204" pitchFamily="34" charset="0"/>
                <a:sym typeface="Wingdings" panose="05000000000000000000" pitchFamily="2" charset="2"/>
              </a:rPr>
              <a:t></a:t>
            </a:r>
            <a:endParaRPr lang="en-US" sz="1800"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C30DAE00-1383-81DA-45DD-C56002274778}"/>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ED70E0AD-C14B-C3BF-BEAE-FE8AA6A63758}"/>
              </a:ext>
            </a:extLst>
          </p:cNvPr>
          <p:cNvPicPr>
            <a:picLocks noChangeAspect="1"/>
          </p:cNvPicPr>
          <p:nvPr/>
        </p:nvPicPr>
        <p:blipFill>
          <a:blip r:embed="rId2"/>
          <a:stretch>
            <a:fillRect/>
          </a:stretch>
        </p:blipFill>
        <p:spPr>
          <a:xfrm>
            <a:off x="5089970" y="2160587"/>
            <a:ext cx="4184032" cy="3880774"/>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sp>
        <p:nvSpPr>
          <p:cNvPr id="5" name="Content Placeholder 4">
            <a:extLst>
              <a:ext uri="{FF2B5EF4-FFF2-40B4-BE49-F238E27FC236}">
                <a16:creationId xmlns:a16="http://schemas.microsoft.com/office/drawing/2014/main" id="{A2A99CC8-9715-8C88-C3FF-8B92CC6B51AA}"/>
              </a:ext>
            </a:extLst>
          </p:cNvPr>
          <p:cNvSpPr>
            <a:spLocks noGrp="1"/>
          </p:cNvSpPr>
          <p:nvPr>
            <p:ph sz="half" idx="2"/>
          </p:nvPr>
        </p:nvSpPr>
        <p:spPr/>
        <p:txBody>
          <a:bodyPr/>
          <a:lstStyle/>
          <a:p>
            <a:endParaRPr lang="en-US"/>
          </a:p>
        </p:txBody>
      </p:sp>
      <p:pic>
        <p:nvPicPr>
          <p:cNvPr id="8" name="Picture 7">
            <a:extLst>
              <a:ext uri="{FF2B5EF4-FFF2-40B4-BE49-F238E27FC236}">
                <a16:creationId xmlns:a16="http://schemas.microsoft.com/office/drawing/2014/main" id="{1EC7DC75-EF94-C63F-9D8F-3A076E677332}"/>
              </a:ext>
            </a:extLst>
          </p:cNvPr>
          <p:cNvPicPr>
            <a:picLocks noChangeAspect="1"/>
          </p:cNvPicPr>
          <p:nvPr/>
        </p:nvPicPr>
        <p:blipFill>
          <a:blip r:embed="rId2"/>
          <a:stretch>
            <a:fillRect/>
          </a:stretch>
        </p:blipFill>
        <p:spPr>
          <a:xfrm>
            <a:off x="4906692" y="2160589"/>
            <a:ext cx="4367310" cy="373480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Plenty of bays</a:t>
            </a:r>
          </a:p>
          <a:p>
            <a:r>
              <a:rPr lang="en-US" dirty="0"/>
              <a:t>2 GM Certified World Class Techs</a:t>
            </a:r>
          </a:p>
          <a:p>
            <a:r>
              <a:rPr lang="en-US" dirty="0"/>
              <a:t>Completed MPI on every vehicle through the doors</a:t>
            </a:r>
          </a:p>
          <a:p>
            <a:r>
              <a:rPr lang="en-US" dirty="0"/>
              <a:t>Oil change special for added opportunities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Not enough hours sold per day.</a:t>
            </a:r>
          </a:p>
          <a:p>
            <a:r>
              <a:rPr lang="en-US" dirty="0"/>
              <a:t>Efficiency (Processes) of our total fixed department (Parts and Service).</a:t>
            </a:r>
          </a:p>
          <a:p>
            <a:r>
              <a:rPr lang="en-US" dirty="0"/>
              <a:t>Back parts counter still exist.</a:t>
            </a:r>
          </a:p>
          <a:p>
            <a:r>
              <a:rPr lang="en-US" dirty="0"/>
              <a:t>Advisors need sales training and understand that they are in fact sales people.</a:t>
            </a:r>
          </a:p>
          <a:p>
            <a:r>
              <a:rPr lang="en-US" dirty="0"/>
              <a:t>Hours of service operation.</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TM02900688[[fn=Facet]]</Template>
  <TotalTime>191</TotalTime>
  <Words>740</Words>
  <Application>Microsoft Office PowerPoint</Application>
  <PresentationFormat>Widescreen</PresentationFormat>
  <Paragraphs>104</Paragraphs>
  <Slides>16</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Aptos</vt: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Glenn Allen</cp:lastModifiedBy>
  <cp:revision>5</cp:revision>
  <dcterms:created xsi:type="dcterms:W3CDTF">2022-12-04T13:10:55Z</dcterms:created>
  <dcterms:modified xsi:type="dcterms:W3CDTF">2024-02-26T18:28:49Z</dcterms:modified>
</cp:coreProperties>
</file>