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2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2/13/2024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2/13/2024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2/13/2024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/>
              <a:t>Liam O’Connor- N434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Opportunities</a:t>
            </a:r>
          </a:p>
          <a:p>
            <a:r>
              <a:rPr lang="en-US" dirty="0"/>
              <a:t>Growth within the company.</a:t>
            </a:r>
          </a:p>
          <a:p>
            <a:r>
              <a:rPr lang="en-US" dirty="0"/>
              <a:t>Increase more available products (</a:t>
            </a:r>
            <a:r>
              <a:rPr lang="en-US" dirty="0" err="1"/>
              <a:t>ie</a:t>
            </a:r>
            <a:r>
              <a:rPr lang="en-US" dirty="0"/>
              <a:t>) ceramic coding and window tint in house. </a:t>
            </a:r>
          </a:p>
          <a:p>
            <a:r>
              <a:rPr lang="en-US" dirty="0"/>
              <a:t>Increase in employee training. </a:t>
            </a:r>
          </a:p>
          <a:p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Threats</a:t>
            </a:r>
          </a:p>
          <a:p>
            <a:r>
              <a:rPr lang="en-US" dirty="0"/>
              <a:t>Aftermarket parts and private shops that specialize in Volvo products.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Objectives</a:t>
            </a:r>
          </a:p>
          <a:p>
            <a:r>
              <a:rPr lang="en-CA" sz="1800" kern="1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 objective is to increase utilization and productivity within the service department. </a:t>
            </a:r>
          </a:p>
          <a:p>
            <a:endParaRPr lang="en-US" b="1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Strategies</a:t>
            </a:r>
          </a:p>
          <a:p>
            <a:r>
              <a:rPr lang="en-US" dirty="0"/>
              <a:t>Implementing training to apprentices, increasing technicians, and proactively delegating jobs to the techs the day before will help increase the overall success of service department.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Tactics</a:t>
            </a:r>
          </a:p>
          <a:p>
            <a:r>
              <a:rPr lang="en-US" dirty="0"/>
              <a:t>Reimplementing training, ensure each apprenticeship has mandatory training during orientation and throughout their probation period. </a:t>
            </a:r>
          </a:p>
          <a:p>
            <a:r>
              <a:rPr lang="en-US" dirty="0"/>
              <a:t>Technician jobs: Service manager that will be preassigning jobs to their techs and monitoring as he leaves to ensure each bay is occupied.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454062"/>
              </p:ext>
            </p:extLst>
          </p:nvPr>
        </p:nvGraphicFramePr>
        <p:xfrm>
          <a:off x="457201" y="1740877"/>
          <a:ext cx="9352626" cy="6174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2856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434885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434885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650736">
                <a:tc>
                  <a:txBody>
                    <a:bodyPr/>
                    <a:lstStyle/>
                    <a:p>
                      <a:r>
                        <a:rPr lang="en-US" dirty="0"/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650736">
                <a:tc>
                  <a:txBody>
                    <a:bodyPr/>
                    <a:lstStyle/>
                    <a:p>
                      <a:r>
                        <a:rPr lang="en-US" dirty="0"/>
                        <a:t>Implementing training to </a:t>
                      </a:r>
                      <a:r>
                        <a:rPr lang="en-CA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apprentices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Service Manager/ Shop Foreman 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Report to General Manager biweekly with updates on progression. Training should be complete after the first 6 months.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74410">
                <a:tc>
                  <a:txBody>
                    <a:bodyPr/>
                    <a:lstStyle/>
                    <a:p>
                      <a:r>
                        <a:rPr lang="en-US" dirty="0"/>
                        <a:t>Assigning jobs to Techs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Fixed operations Manager / 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 for the first 2 months and then monthly after. No end date as this is ongoing and essential.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7441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744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744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744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744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 </a:t>
            </a:r>
            <a:r>
              <a:rPr lang="en-US" i="1" dirty="0"/>
              <a:t>“the potential impact that could be achieved when the plan is implemented in your location..”</a:t>
            </a:r>
          </a:p>
          <a:p>
            <a:r>
              <a:rPr lang="en-US" dirty="0"/>
              <a:t>Huge financial gain if we maximized on selling more per RO. </a:t>
            </a:r>
          </a:p>
          <a:p>
            <a:r>
              <a:rPr lang="en-US" dirty="0"/>
              <a:t>Maximize the technicians proficiency which will ultimately result in profitability for both the dealer and the employees. </a:t>
            </a:r>
          </a:p>
          <a:p>
            <a:r>
              <a:rPr lang="en-US" dirty="0"/>
              <a:t>Reimplementing training for new hires will minimize errors and maximize productivity. </a:t>
            </a:r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sz="18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How will you be marketing the dealership service department with the goal of </a:t>
            </a:r>
          </a:p>
          <a:p>
            <a:pPr marL="0" indent="0" algn="l">
              <a:buNone/>
            </a:pPr>
            <a:r>
              <a:rPr lang="en-US" sz="18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maintaining the customers that you have and obtaining new customers?</a:t>
            </a:r>
          </a:p>
          <a:p>
            <a:pPr marL="0" indent="0" algn="l">
              <a:buNone/>
            </a:pPr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As of now, we don’t market the Service Department. Volume is achieved by long term customers and word of mouth.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Creating retention campaigns and sales on seasonal items.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Ecommerce advertising (emails and text messages) for promotions and prebooking appointments.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Monitoring the service campaigns effective sales rates.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0045" y="1930400"/>
            <a:ext cx="4538093" cy="330411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CA" sz="1800" i="1" kern="1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do you pay your techs? Will you make changes?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pay our techs flat rate. We will not make changes to their pay structure.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 and increasing appointments per day.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Utilize our service manager as a tower operator to allocate the right job to the right tech. 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Monitoring appointments per day. 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B0645DA-638A-4980-1674-C885DA738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784" y="2053410"/>
            <a:ext cx="4668179" cy="2488293"/>
          </a:xfrm>
          <a:prstGeom prst="rect">
            <a:avLst/>
          </a:prstGeom>
        </p:spPr>
      </p:pic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9E1D34E4-CD78-C34F-097E-E0CD468A1989}"/>
              </a:ext>
            </a:extLst>
          </p:cNvPr>
          <p:cNvSpPr txBox="1">
            <a:spLocks/>
          </p:cNvSpPr>
          <p:nvPr/>
        </p:nvSpPr>
        <p:spPr>
          <a:xfrm>
            <a:off x="5240784" y="2889645"/>
            <a:ext cx="4185617" cy="33041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233245"/>
            <a:ext cx="4931130" cy="3808115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US" sz="18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Are you selling all the available hours? Are your expenses in line?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are not selling all the available hours and further review of the calculation our expenses are not in line.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the sales per RO, increase appointments per day and overall productivity.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Having the techs more proactive, ensuring a car is ready in their bay at the end of the day to increase productivity the following morning.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Daily one on ones with the Service Manager to manage his shop sales effectiveness. </a:t>
            </a:r>
          </a:p>
          <a:p>
            <a:endParaRPr lang="en-US" dirty="0"/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2D8AA7A1-DB2D-9904-7534-731112B63E7D}"/>
              </a:ext>
            </a:extLst>
          </p:cNvPr>
          <p:cNvSpPr txBox="1">
            <a:spLocks/>
          </p:cNvSpPr>
          <p:nvPr/>
        </p:nvSpPr>
        <p:spPr>
          <a:xfrm>
            <a:off x="5242370" y="2312989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51879F80-B337-57A2-744A-CA0ECE7565F9}"/>
              </a:ext>
            </a:extLst>
          </p:cNvPr>
          <p:cNvSpPr txBox="1">
            <a:spLocks/>
          </p:cNvSpPr>
          <p:nvPr/>
        </p:nvSpPr>
        <p:spPr>
          <a:xfrm>
            <a:off x="5242370" y="2312989"/>
            <a:ext cx="418403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220A350-9091-5870-BE97-E414419275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6725" y="1930400"/>
            <a:ext cx="3817940" cy="303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02549" y="1930400"/>
            <a:ext cx="4184035" cy="3880772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US" sz="18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How will you increase your Tech Proficiency?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 the mornings, technicians are waiting for work to be assigned to them.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Maximize efficiency.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goals: </a:t>
            </a:r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Work to be preassigned the day before and cars to be pulled in bays the night before.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Follow up with service manager weekly for the first month and then follow up biweekly for month 2 and monthly moving forward. 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F3A0857-FC87-294E-3058-3FE3C93749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584" y="1554174"/>
            <a:ext cx="5531250" cy="4305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905781" cy="3976442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sz="1800" b="0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What changes will you make to increase your utilization?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have 12 technicians and 13 bays. 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Recently just hired two new technicians which will increase total technicians to 14.  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: The increase of technicians will help increase our utilization for each bay.  </a:t>
            </a:r>
          </a:p>
          <a:p>
            <a:r>
              <a:rPr lang="en-US" sz="1800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changes: </a:t>
            </a:r>
            <a:r>
              <a:rPr lang="en-US" sz="180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Follow up with the service manager and shop foreman to ensure there is never a down bay.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8DAB0E1-6E07-8740-ED30-D7911EF8A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668627"/>
            <a:ext cx="2911092" cy="352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i="1" dirty="0"/>
              <a:t>Details from discussions that you had with the service manager about your repair order analysis.</a:t>
            </a:r>
          </a:p>
          <a:p>
            <a:r>
              <a:rPr lang="en-US" i="1" dirty="0"/>
              <a:t>Our service advisors require more</a:t>
            </a:r>
          </a:p>
          <a:p>
            <a:pPr marL="0" indent="0">
              <a:buNone/>
            </a:pPr>
            <a:r>
              <a:rPr lang="en-US" i="1" dirty="0"/>
              <a:t>sales training. </a:t>
            </a:r>
          </a:p>
          <a:p>
            <a:r>
              <a:rPr lang="en-US" i="1" dirty="0"/>
              <a:t>Went over most productive tech to </a:t>
            </a:r>
          </a:p>
          <a:p>
            <a:pPr marL="0" indent="0">
              <a:buNone/>
            </a:pPr>
            <a:r>
              <a:rPr lang="en-US" i="1" dirty="0"/>
              <a:t>least productive tech. 	 </a:t>
            </a:r>
          </a:p>
          <a:p>
            <a:pPr marL="0" indent="0">
              <a:buNone/>
            </a:pPr>
            <a:endParaRPr lang="en-US" i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249D339-5F76-BC68-0F2C-F2543B17E4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5668" y="1410977"/>
            <a:ext cx="4716437" cy="38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Strengths</a:t>
            </a:r>
          </a:p>
          <a:p>
            <a:r>
              <a:rPr lang="en-US" dirty="0"/>
              <a:t>Dedication to their jobs. </a:t>
            </a:r>
          </a:p>
          <a:p>
            <a:r>
              <a:rPr lang="en-US" dirty="0"/>
              <a:t>Positive work environment.</a:t>
            </a:r>
          </a:p>
          <a:p>
            <a:r>
              <a:rPr lang="en-CA" sz="1800" kern="1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Growth in Product.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SWOT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Weaknesses</a:t>
            </a:r>
          </a:p>
          <a:p>
            <a:r>
              <a:rPr lang="en-US" dirty="0"/>
              <a:t>Lack of experience: Applicable training is not offered for Technicians, expectation to be self taught.</a:t>
            </a:r>
          </a:p>
          <a:p>
            <a:r>
              <a:rPr lang="en-US" dirty="0"/>
              <a:t>Communication between departments.</a:t>
            </a:r>
          </a:p>
          <a:p>
            <a:r>
              <a:rPr lang="en-CA" sz="1800" kern="15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Repair times.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14439</TotalTime>
  <Words>841</Words>
  <Application>Microsoft Office PowerPoint</Application>
  <PresentationFormat>Widescreen</PresentationFormat>
  <Paragraphs>85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SWOT Analysis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Liam O'Connor</cp:lastModifiedBy>
  <cp:revision>104</cp:revision>
  <dcterms:created xsi:type="dcterms:W3CDTF">2022-12-04T13:10:55Z</dcterms:created>
  <dcterms:modified xsi:type="dcterms:W3CDTF">2024-02-24T00:44:59Z</dcterms:modified>
</cp:coreProperties>
</file>