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C5041B3-80D5-22BA-2A17-5B044808BCBD}" v="588" dt="2024-02-13T00:28:44.899"/>
    <p1510:client id="{E5B2F417-4747-C8EB-7663-B9570E62E6CB}" v="1657" dt="2024-02-13T23:07:24.278"/>
    <p1510:client id="{E5B4DF32-A4E9-4300-9674-5B3879DEEE2D}" v="8" dt="2024-02-12T19:41:35.5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k Makky" userId="2760f46f-aeaf-463c-a383-120a8871fb28" providerId="ADAL" clId="{E5B4DF32-A4E9-4300-9674-5B3879DEEE2D}"/>
    <pc:docChg chg="undo redo custSel modSld">
      <pc:chgData name="Mak Makky" userId="2760f46f-aeaf-463c-a383-120a8871fb28" providerId="ADAL" clId="{E5B4DF32-A4E9-4300-9674-5B3879DEEE2D}" dt="2024-02-12T20:19:28.506" v="3319" actId="20577"/>
      <pc:docMkLst>
        <pc:docMk/>
      </pc:docMkLst>
      <pc:sldChg chg="modSp mod">
        <pc:chgData name="Mak Makky" userId="2760f46f-aeaf-463c-a383-120a8871fb28" providerId="ADAL" clId="{E5B4DF32-A4E9-4300-9674-5B3879DEEE2D}" dt="2024-02-12T20:19:28.506" v="3319" actId="20577"/>
        <pc:sldMkLst>
          <pc:docMk/>
          <pc:sldMk cId="407074056" sldId="256"/>
        </pc:sldMkLst>
        <pc:spChg chg="mod">
          <ac:chgData name="Mak Makky" userId="2760f46f-aeaf-463c-a383-120a8871fb28" providerId="ADAL" clId="{E5B4DF32-A4E9-4300-9674-5B3879DEEE2D}" dt="2024-02-12T20:19:28.506" v="3319" actId="20577"/>
          <ac:spMkLst>
            <pc:docMk/>
            <pc:sldMk cId="407074056" sldId="256"/>
            <ac:spMk id="3" creationId="{3D24D94E-9ADE-FBA4-4E04-F5102B2316CA}"/>
          </ac:spMkLst>
        </pc:spChg>
      </pc:sldChg>
      <pc:sldChg chg="addSp delSp modSp mod">
        <pc:chgData name="Mak Makky" userId="2760f46f-aeaf-463c-a383-120a8871fb28" providerId="ADAL" clId="{E5B4DF32-A4E9-4300-9674-5B3879DEEE2D}" dt="2024-02-12T20:12:11.194" v="2468" actId="1076"/>
        <pc:sldMkLst>
          <pc:docMk/>
          <pc:sldMk cId="4167117408" sldId="258"/>
        </pc:sldMkLst>
        <pc:spChg chg="mod">
          <ac:chgData name="Mak Makky" userId="2760f46f-aeaf-463c-a383-120a8871fb28" providerId="ADAL" clId="{E5B4DF32-A4E9-4300-9674-5B3879DEEE2D}" dt="2024-02-12T20:11:16.879" v="2459" actId="20577"/>
          <ac:spMkLst>
            <pc:docMk/>
            <pc:sldMk cId="4167117408" sldId="258"/>
            <ac:spMk id="3" creationId="{DC1AC215-6A1E-4C59-EFD0-D293BFB95537}"/>
          </ac:spMkLst>
        </pc:spChg>
        <pc:spChg chg="add del mod">
          <ac:chgData name="Mak Makky" userId="2760f46f-aeaf-463c-a383-120a8871fb28" providerId="ADAL" clId="{E5B4DF32-A4E9-4300-9674-5B3879DEEE2D}" dt="2024-02-12T20:11:56.540" v="2461" actId="22"/>
          <ac:spMkLst>
            <pc:docMk/>
            <pc:sldMk cId="4167117408" sldId="258"/>
            <ac:spMk id="5" creationId="{68437EE3-4E0F-2B91-19A3-24CDCA352B70}"/>
          </ac:spMkLst>
        </pc:spChg>
        <pc:picChg chg="del">
          <ac:chgData name="Mak Makky" userId="2760f46f-aeaf-463c-a383-120a8871fb28" providerId="ADAL" clId="{E5B4DF32-A4E9-4300-9674-5B3879DEEE2D}" dt="2024-02-12T20:11:22.707" v="2460" actId="478"/>
          <ac:picMkLst>
            <pc:docMk/>
            <pc:sldMk cId="4167117408" sldId="258"/>
            <ac:picMk id="6" creationId="{7D7FBF6D-1B6B-4091-9ABF-B967D33EAC3F}"/>
          </ac:picMkLst>
        </pc:picChg>
        <pc:picChg chg="add mod ord">
          <ac:chgData name="Mak Makky" userId="2760f46f-aeaf-463c-a383-120a8871fb28" providerId="ADAL" clId="{E5B4DF32-A4E9-4300-9674-5B3879DEEE2D}" dt="2024-02-12T20:12:11.194" v="2468" actId="1076"/>
          <ac:picMkLst>
            <pc:docMk/>
            <pc:sldMk cId="4167117408" sldId="258"/>
            <ac:picMk id="8" creationId="{BD24483F-7E60-1210-B635-F387DA1D7199}"/>
          </ac:picMkLst>
        </pc:picChg>
      </pc:sldChg>
      <pc:sldChg chg="modSp mod">
        <pc:chgData name="Mak Makky" userId="2760f46f-aeaf-463c-a383-120a8871fb28" providerId="ADAL" clId="{E5B4DF32-A4E9-4300-9674-5B3879DEEE2D}" dt="2024-02-12T20:19:10.274" v="3298" actId="20577"/>
        <pc:sldMkLst>
          <pc:docMk/>
          <pc:sldMk cId="2924363353" sldId="259"/>
        </pc:sldMkLst>
        <pc:spChg chg="mod">
          <ac:chgData name="Mak Makky" userId="2760f46f-aeaf-463c-a383-120a8871fb28" providerId="ADAL" clId="{E5B4DF32-A4E9-4300-9674-5B3879DEEE2D}" dt="2024-02-12T20:19:10.274" v="3298" actId="20577"/>
          <ac:spMkLst>
            <pc:docMk/>
            <pc:sldMk cId="2924363353" sldId="259"/>
            <ac:spMk id="3" creationId="{0CC31931-4847-F763-D4D1-1433E7E0CE49}"/>
          </ac:spMkLst>
        </pc:spChg>
      </pc:sldChg>
      <pc:sldChg chg="addSp delSp modSp mod">
        <pc:chgData name="Mak Makky" userId="2760f46f-aeaf-463c-a383-120a8871fb28" providerId="ADAL" clId="{E5B4DF32-A4E9-4300-9674-5B3879DEEE2D}" dt="2024-02-12T19:49:39.247" v="476" actId="20577"/>
        <pc:sldMkLst>
          <pc:docMk/>
          <pc:sldMk cId="3887641486" sldId="270"/>
        </pc:sldMkLst>
        <pc:spChg chg="mod">
          <ac:chgData name="Mak Makky" userId="2760f46f-aeaf-463c-a383-120a8871fb28" providerId="ADAL" clId="{E5B4DF32-A4E9-4300-9674-5B3879DEEE2D}" dt="2024-02-12T19:49:39.247" v="476" actId="20577"/>
          <ac:spMkLst>
            <pc:docMk/>
            <pc:sldMk cId="3887641486" sldId="270"/>
            <ac:spMk id="3" creationId="{0CC31931-4847-F763-D4D1-1433E7E0CE49}"/>
          </ac:spMkLst>
        </pc:spChg>
        <pc:spChg chg="add del mod">
          <ac:chgData name="Mak Makky" userId="2760f46f-aeaf-463c-a383-120a8871fb28" providerId="ADAL" clId="{E5B4DF32-A4E9-4300-9674-5B3879DEEE2D}" dt="2024-02-12T19:43:09.558" v="33" actId="22"/>
          <ac:spMkLst>
            <pc:docMk/>
            <pc:sldMk cId="3887641486" sldId="270"/>
            <ac:spMk id="5" creationId="{4F0F0868-E226-802B-A3EA-F5B4F2B07118}"/>
          </ac:spMkLst>
        </pc:spChg>
        <pc:graphicFrameChg chg="add mod modGraphic">
          <ac:chgData name="Mak Makky" userId="2760f46f-aeaf-463c-a383-120a8871fb28" providerId="ADAL" clId="{E5B4DF32-A4E9-4300-9674-5B3879DEEE2D}" dt="2024-02-12T19:40:04.596" v="6" actId="14100"/>
          <ac:graphicFrameMkLst>
            <pc:docMk/>
            <pc:sldMk cId="3887641486" sldId="270"/>
            <ac:graphicFrameMk id="6" creationId="{AD723A85-8E26-4D4F-25D6-AF824B5C8FA8}"/>
          </ac:graphicFrameMkLst>
        </pc:graphicFrameChg>
        <pc:graphicFrameChg chg="add mod">
          <ac:chgData name="Mak Makky" userId="2760f46f-aeaf-463c-a383-120a8871fb28" providerId="ADAL" clId="{E5B4DF32-A4E9-4300-9674-5B3879DEEE2D}" dt="2024-02-12T19:40:12.482" v="7"/>
          <ac:graphicFrameMkLst>
            <pc:docMk/>
            <pc:sldMk cId="3887641486" sldId="270"/>
            <ac:graphicFrameMk id="7" creationId="{0BFD6AA6-9E47-F04A-3B12-2FB598E9EF91}"/>
          </ac:graphicFrameMkLst>
        </pc:graphicFrameChg>
        <pc:graphicFrameChg chg="add mod">
          <ac:chgData name="Mak Makky" userId="2760f46f-aeaf-463c-a383-120a8871fb28" providerId="ADAL" clId="{E5B4DF32-A4E9-4300-9674-5B3879DEEE2D}" dt="2024-02-12T19:40:22.078" v="10"/>
          <ac:graphicFrameMkLst>
            <pc:docMk/>
            <pc:sldMk cId="3887641486" sldId="270"/>
            <ac:graphicFrameMk id="8" creationId="{84041542-B4E8-EE80-4E04-65CF8596414F}"/>
          </ac:graphicFrameMkLst>
        </pc:graphicFrameChg>
        <pc:graphicFrameChg chg="add mod modGraphic">
          <ac:chgData name="Mak Makky" userId="2760f46f-aeaf-463c-a383-120a8871fb28" providerId="ADAL" clId="{E5B4DF32-A4E9-4300-9674-5B3879DEEE2D}" dt="2024-02-12T19:41:35.561" v="21"/>
          <ac:graphicFrameMkLst>
            <pc:docMk/>
            <pc:sldMk cId="3887641486" sldId="270"/>
            <ac:graphicFrameMk id="9" creationId="{0F3DB4C5-6114-21BF-BE29-2E4907413563}"/>
          </ac:graphicFrameMkLst>
        </pc:graphicFrameChg>
        <pc:picChg chg="add del">
          <ac:chgData name="Mak Makky" userId="2760f46f-aeaf-463c-a383-120a8871fb28" providerId="ADAL" clId="{E5B4DF32-A4E9-4300-9674-5B3879DEEE2D}" dt="2024-02-12T19:42:49.081" v="32" actId="21"/>
          <ac:picMkLst>
            <pc:docMk/>
            <pc:sldMk cId="3887641486" sldId="270"/>
            <ac:picMk id="10" creationId="{C3022619-ABD1-BF3C-F7D9-E56C642C5D22}"/>
          </ac:picMkLst>
        </pc:picChg>
        <pc:picChg chg="add del mod ord">
          <ac:chgData name="Mak Makky" userId="2760f46f-aeaf-463c-a383-120a8871fb28" providerId="ADAL" clId="{E5B4DF32-A4E9-4300-9674-5B3879DEEE2D}" dt="2024-02-12T19:42:32.794" v="27" actId="22"/>
          <ac:picMkLst>
            <pc:docMk/>
            <pc:sldMk cId="3887641486" sldId="270"/>
            <ac:picMk id="12" creationId="{50F140CF-0A06-0655-DE12-ACA7AA6BF70B}"/>
          </ac:picMkLst>
        </pc:picChg>
        <pc:picChg chg="add mod ord">
          <ac:chgData name="Mak Makky" userId="2760f46f-aeaf-463c-a383-120a8871fb28" providerId="ADAL" clId="{E5B4DF32-A4E9-4300-9674-5B3879DEEE2D}" dt="2024-02-12T19:43:16.069" v="36" actId="1076"/>
          <ac:picMkLst>
            <pc:docMk/>
            <pc:sldMk cId="3887641486" sldId="270"/>
            <ac:picMk id="14" creationId="{253F5C1C-21E3-D0A9-3661-FF3031150BE7}"/>
          </ac:picMkLst>
        </pc:picChg>
      </pc:sldChg>
      <pc:sldChg chg="addSp delSp modSp mod">
        <pc:chgData name="Mak Makky" userId="2760f46f-aeaf-463c-a383-120a8871fb28" providerId="ADAL" clId="{E5B4DF32-A4E9-4300-9674-5B3879DEEE2D}" dt="2024-02-12T19:55:54.494" v="977" actId="20577"/>
        <pc:sldMkLst>
          <pc:docMk/>
          <pc:sldMk cId="1306592365" sldId="271"/>
        </pc:sldMkLst>
        <pc:spChg chg="mod">
          <ac:chgData name="Mak Makky" userId="2760f46f-aeaf-463c-a383-120a8871fb28" providerId="ADAL" clId="{E5B4DF32-A4E9-4300-9674-5B3879DEEE2D}" dt="2024-02-12T19:55:54.494" v="977" actId="20577"/>
          <ac:spMkLst>
            <pc:docMk/>
            <pc:sldMk cId="1306592365" sldId="271"/>
            <ac:spMk id="3" creationId="{0CC31931-4847-F763-D4D1-1433E7E0CE49}"/>
          </ac:spMkLst>
        </pc:spChg>
        <pc:spChg chg="add del mod">
          <ac:chgData name="Mak Makky" userId="2760f46f-aeaf-463c-a383-120a8871fb28" providerId="ADAL" clId="{E5B4DF32-A4E9-4300-9674-5B3879DEEE2D}" dt="2024-02-12T19:48:35.735" v="458" actId="22"/>
          <ac:spMkLst>
            <pc:docMk/>
            <pc:sldMk cId="1306592365" sldId="271"/>
            <ac:spMk id="8" creationId="{37337202-FB46-9A80-3258-C333D0096896}"/>
          </ac:spMkLst>
        </pc:spChg>
        <pc:picChg chg="del">
          <ac:chgData name="Mak Makky" userId="2760f46f-aeaf-463c-a383-120a8871fb28" providerId="ADAL" clId="{E5B4DF32-A4E9-4300-9674-5B3879DEEE2D}" dt="2024-02-12T19:48:22.392" v="457" actId="478"/>
          <ac:picMkLst>
            <pc:docMk/>
            <pc:sldMk cId="1306592365" sldId="271"/>
            <ac:picMk id="6" creationId="{C2A3775D-51A5-D12F-8A3D-32A5B63F1D82}"/>
          </ac:picMkLst>
        </pc:picChg>
        <pc:picChg chg="add mod ord">
          <ac:chgData name="Mak Makky" userId="2760f46f-aeaf-463c-a383-120a8871fb28" providerId="ADAL" clId="{E5B4DF32-A4E9-4300-9674-5B3879DEEE2D}" dt="2024-02-12T19:48:40.797" v="460" actId="14100"/>
          <ac:picMkLst>
            <pc:docMk/>
            <pc:sldMk cId="1306592365" sldId="271"/>
            <ac:picMk id="10" creationId="{4BD06DE6-EAB2-D080-AC00-C626FB26BE85}"/>
          </ac:picMkLst>
        </pc:picChg>
      </pc:sldChg>
      <pc:sldChg chg="addSp delSp modSp mod">
        <pc:chgData name="Mak Makky" userId="2760f46f-aeaf-463c-a383-120a8871fb28" providerId="ADAL" clId="{E5B4DF32-A4E9-4300-9674-5B3879DEEE2D}" dt="2024-02-12T20:02:04.755" v="1483" actId="20577"/>
        <pc:sldMkLst>
          <pc:docMk/>
          <pc:sldMk cId="1901477980" sldId="272"/>
        </pc:sldMkLst>
        <pc:spChg chg="mod">
          <ac:chgData name="Mak Makky" userId="2760f46f-aeaf-463c-a383-120a8871fb28" providerId="ADAL" clId="{E5B4DF32-A4E9-4300-9674-5B3879DEEE2D}" dt="2024-02-12T20:02:04.755" v="1483" actId="20577"/>
          <ac:spMkLst>
            <pc:docMk/>
            <pc:sldMk cId="1901477980" sldId="272"/>
            <ac:spMk id="3" creationId="{0CC31931-4847-F763-D4D1-1433E7E0CE49}"/>
          </ac:spMkLst>
        </pc:spChg>
        <pc:spChg chg="add del mod">
          <ac:chgData name="Mak Makky" userId="2760f46f-aeaf-463c-a383-120a8871fb28" providerId="ADAL" clId="{E5B4DF32-A4E9-4300-9674-5B3879DEEE2D}" dt="2024-02-12T19:58:05.689" v="979" actId="22"/>
          <ac:spMkLst>
            <pc:docMk/>
            <pc:sldMk cId="1901477980" sldId="272"/>
            <ac:spMk id="5" creationId="{CEF6C1F3-87F5-D0D8-F5AE-81698AA39B73}"/>
          </ac:spMkLst>
        </pc:spChg>
        <pc:picChg chg="del">
          <ac:chgData name="Mak Makky" userId="2760f46f-aeaf-463c-a383-120a8871fb28" providerId="ADAL" clId="{E5B4DF32-A4E9-4300-9674-5B3879DEEE2D}" dt="2024-02-12T19:57:49.778" v="978" actId="478"/>
          <ac:picMkLst>
            <pc:docMk/>
            <pc:sldMk cId="1901477980" sldId="272"/>
            <ac:picMk id="6" creationId="{D4C80DC3-BDC2-5C76-B2D1-6B01142DEC0F}"/>
          </ac:picMkLst>
        </pc:picChg>
        <pc:picChg chg="add mod ord">
          <ac:chgData name="Mak Makky" userId="2760f46f-aeaf-463c-a383-120a8871fb28" providerId="ADAL" clId="{E5B4DF32-A4E9-4300-9674-5B3879DEEE2D}" dt="2024-02-12T19:58:12.260" v="982" actId="14100"/>
          <ac:picMkLst>
            <pc:docMk/>
            <pc:sldMk cId="1901477980" sldId="272"/>
            <ac:picMk id="8" creationId="{1CE272FA-97BC-D1ED-CCA9-540302D6E00E}"/>
          </ac:picMkLst>
        </pc:picChg>
      </pc:sldChg>
      <pc:sldChg chg="addSp delSp modSp mod">
        <pc:chgData name="Mak Makky" userId="2760f46f-aeaf-463c-a383-120a8871fb28" providerId="ADAL" clId="{E5B4DF32-A4E9-4300-9674-5B3879DEEE2D}" dt="2024-02-12T20:07:25.105" v="1857" actId="20577"/>
        <pc:sldMkLst>
          <pc:docMk/>
          <pc:sldMk cId="3333452679" sldId="273"/>
        </pc:sldMkLst>
        <pc:spChg chg="mod">
          <ac:chgData name="Mak Makky" userId="2760f46f-aeaf-463c-a383-120a8871fb28" providerId="ADAL" clId="{E5B4DF32-A4E9-4300-9674-5B3879DEEE2D}" dt="2024-02-12T20:07:25.105" v="1857" actId="20577"/>
          <ac:spMkLst>
            <pc:docMk/>
            <pc:sldMk cId="3333452679" sldId="273"/>
            <ac:spMk id="3" creationId="{0CC31931-4847-F763-D4D1-1433E7E0CE49}"/>
          </ac:spMkLst>
        </pc:spChg>
        <pc:spChg chg="add del mod">
          <ac:chgData name="Mak Makky" userId="2760f46f-aeaf-463c-a383-120a8871fb28" providerId="ADAL" clId="{E5B4DF32-A4E9-4300-9674-5B3879DEEE2D}" dt="2024-02-12T20:04:21.345" v="1485" actId="22"/>
          <ac:spMkLst>
            <pc:docMk/>
            <pc:sldMk cId="3333452679" sldId="273"/>
            <ac:spMk id="5" creationId="{A590F557-A5BC-D2EC-CEF9-AE44FACCE07F}"/>
          </ac:spMkLst>
        </pc:spChg>
        <pc:picChg chg="del">
          <ac:chgData name="Mak Makky" userId="2760f46f-aeaf-463c-a383-120a8871fb28" providerId="ADAL" clId="{E5B4DF32-A4E9-4300-9674-5B3879DEEE2D}" dt="2024-02-12T20:04:06.914" v="1484" actId="478"/>
          <ac:picMkLst>
            <pc:docMk/>
            <pc:sldMk cId="3333452679" sldId="273"/>
            <ac:picMk id="6" creationId="{681EB027-545B-A4F6-0B0F-100EA5E6CAB4}"/>
          </ac:picMkLst>
        </pc:picChg>
        <pc:picChg chg="add mod ord">
          <ac:chgData name="Mak Makky" userId="2760f46f-aeaf-463c-a383-120a8871fb28" providerId="ADAL" clId="{E5B4DF32-A4E9-4300-9674-5B3879DEEE2D}" dt="2024-02-12T20:04:27.382" v="1487" actId="14100"/>
          <ac:picMkLst>
            <pc:docMk/>
            <pc:sldMk cId="3333452679" sldId="273"/>
            <ac:picMk id="8" creationId="{D0221AF7-FC60-8C71-1F6C-9F994816E3A6}"/>
          </ac:picMkLst>
        </pc:picChg>
      </pc:sldChg>
    </pc:docChg>
  </pc:docChgLst>
  <pc:docChgLst>
    <pc:chgData name="Audrey Gist" userId="S::audreygist@lithia.com::c674f23b-55a9-44bc-9014-a7541cdb27f2" providerId="AD" clId="Web-{E5B2F417-4747-C8EB-7663-B9570E62E6CB}"/>
    <pc:docChg chg="modSld">
      <pc:chgData name="Audrey Gist" userId="S::audreygist@lithia.com::c674f23b-55a9-44bc-9014-a7541cdb27f2" providerId="AD" clId="Web-{E5B2F417-4747-C8EB-7663-B9570E62E6CB}" dt="2024-02-13T23:07:24.278" v="1613" actId="20577"/>
      <pc:docMkLst>
        <pc:docMk/>
      </pc:docMkLst>
      <pc:sldChg chg="modSp">
        <pc:chgData name="Audrey Gist" userId="S::audreygist@lithia.com::c674f23b-55a9-44bc-9014-a7541cdb27f2" providerId="AD" clId="Web-{E5B2F417-4747-C8EB-7663-B9570E62E6CB}" dt="2024-02-13T14:30:17.873" v="4" actId="20577"/>
        <pc:sldMkLst>
          <pc:docMk/>
          <pc:sldMk cId="3839221384" sldId="257"/>
        </pc:sldMkLst>
        <pc:spChg chg="mod">
          <ac:chgData name="Audrey Gist" userId="S::audreygist@lithia.com::c674f23b-55a9-44bc-9014-a7541cdb27f2" providerId="AD" clId="Web-{E5B2F417-4747-C8EB-7663-B9570E62E6CB}" dt="2024-02-13T14:30:17.873" v="4" actId="20577"/>
          <ac:spMkLst>
            <pc:docMk/>
            <pc:sldMk cId="3839221384" sldId="257"/>
            <ac:spMk id="3" creationId="{203A9D90-6288-FF85-A14B-EAAC61E0E9A8}"/>
          </ac:spMkLst>
        </pc:spChg>
      </pc:sldChg>
      <pc:sldChg chg="modSp">
        <pc:chgData name="Audrey Gist" userId="S::audreygist@lithia.com::c674f23b-55a9-44bc-9014-a7541cdb27f2" providerId="AD" clId="Web-{E5B2F417-4747-C8EB-7663-B9570E62E6CB}" dt="2024-02-13T14:29:53.263" v="2" actId="20577"/>
        <pc:sldMkLst>
          <pc:docMk/>
          <pc:sldMk cId="2417698126" sldId="262"/>
        </pc:sldMkLst>
        <pc:spChg chg="mod">
          <ac:chgData name="Audrey Gist" userId="S::audreygist@lithia.com::c674f23b-55a9-44bc-9014-a7541cdb27f2" providerId="AD" clId="Web-{E5B2F417-4747-C8EB-7663-B9570E62E6CB}" dt="2024-02-13T14:29:53.263" v="2" actId="20577"/>
          <ac:spMkLst>
            <pc:docMk/>
            <pc:sldMk cId="2417698126" sldId="262"/>
            <ac:spMk id="3" creationId="{203A9D90-6288-FF85-A14B-EAAC61E0E9A8}"/>
          </ac:spMkLst>
        </pc:spChg>
      </pc:sldChg>
      <pc:sldChg chg="modSp">
        <pc:chgData name="Audrey Gist" userId="S::audreygist@lithia.com::c674f23b-55a9-44bc-9014-a7541cdb27f2" providerId="AD" clId="Web-{E5B2F417-4747-C8EB-7663-B9570E62E6CB}" dt="2024-02-13T22:05:59.582" v="702" actId="20577"/>
        <pc:sldMkLst>
          <pc:docMk/>
          <pc:sldMk cId="3912869560" sldId="263"/>
        </pc:sldMkLst>
        <pc:spChg chg="mod">
          <ac:chgData name="Audrey Gist" userId="S::audreygist@lithia.com::c674f23b-55a9-44bc-9014-a7541cdb27f2" providerId="AD" clId="Web-{E5B2F417-4747-C8EB-7663-B9570E62E6CB}" dt="2024-02-13T22:05:59.582" v="702" actId="20577"/>
          <ac:spMkLst>
            <pc:docMk/>
            <pc:sldMk cId="3912869560" sldId="263"/>
            <ac:spMk id="3" creationId="{203A9D90-6288-FF85-A14B-EAAC61E0E9A8}"/>
          </ac:spMkLst>
        </pc:spChg>
      </pc:sldChg>
      <pc:sldChg chg="modSp">
        <pc:chgData name="Audrey Gist" userId="S::audreygist@lithia.com::c674f23b-55a9-44bc-9014-a7541cdb27f2" providerId="AD" clId="Web-{E5B2F417-4747-C8EB-7663-B9570E62E6CB}" dt="2024-02-13T22:06:34.489" v="730" actId="20577"/>
        <pc:sldMkLst>
          <pc:docMk/>
          <pc:sldMk cId="627664966" sldId="264"/>
        </pc:sldMkLst>
        <pc:spChg chg="mod">
          <ac:chgData name="Audrey Gist" userId="S::audreygist@lithia.com::c674f23b-55a9-44bc-9014-a7541cdb27f2" providerId="AD" clId="Web-{E5B2F417-4747-C8EB-7663-B9570E62E6CB}" dt="2024-02-13T22:06:34.489" v="730" actId="20577"/>
          <ac:spMkLst>
            <pc:docMk/>
            <pc:sldMk cId="627664966" sldId="264"/>
            <ac:spMk id="3" creationId="{203A9D90-6288-FF85-A14B-EAAC61E0E9A8}"/>
          </ac:spMkLst>
        </pc:spChg>
      </pc:sldChg>
      <pc:sldChg chg="modSp">
        <pc:chgData name="Audrey Gist" userId="S::audreygist@lithia.com::c674f23b-55a9-44bc-9014-a7541cdb27f2" providerId="AD" clId="Web-{E5B2F417-4747-C8EB-7663-B9570E62E6CB}" dt="2024-02-13T21:57:47.316" v="499" actId="20577"/>
        <pc:sldMkLst>
          <pc:docMk/>
          <pc:sldMk cId="3985272254" sldId="265"/>
        </pc:sldMkLst>
        <pc:spChg chg="mod">
          <ac:chgData name="Audrey Gist" userId="S::audreygist@lithia.com::c674f23b-55a9-44bc-9014-a7541cdb27f2" providerId="AD" clId="Web-{E5B2F417-4747-C8EB-7663-B9570E62E6CB}" dt="2024-02-13T21:57:47.316" v="499" actId="20577"/>
          <ac:spMkLst>
            <pc:docMk/>
            <pc:sldMk cId="3985272254" sldId="265"/>
            <ac:spMk id="3" creationId="{203A9D90-6288-FF85-A14B-EAAC61E0E9A8}"/>
          </ac:spMkLst>
        </pc:spChg>
      </pc:sldChg>
      <pc:sldChg chg="modSp">
        <pc:chgData name="Audrey Gist" userId="S::audreygist@lithia.com::c674f23b-55a9-44bc-9014-a7541cdb27f2" providerId="AD" clId="Web-{E5B2F417-4747-C8EB-7663-B9570E62E6CB}" dt="2024-02-13T21:52:01.149" v="266" actId="20577"/>
        <pc:sldMkLst>
          <pc:docMk/>
          <pc:sldMk cId="4226099158" sldId="266"/>
        </pc:sldMkLst>
        <pc:spChg chg="mod">
          <ac:chgData name="Audrey Gist" userId="S::audreygist@lithia.com::c674f23b-55a9-44bc-9014-a7541cdb27f2" providerId="AD" clId="Web-{E5B2F417-4747-C8EB-7663-B9570E62E6CB}" dt="2024-02-13T21:52:01.149" v="266" actId="20577"/>
          <ac:spMkLst>
            <pc:docMk/>
            <pc:sldMk cId="4226099158" sldId="266"/>
            <ac:spMk id="3" creationId="{203A9D90-6288-FF85-A14B-EAAC61E0E9A8}"/>
          </ac:spMkLst>
        </pc:spChg>
      </pc:sldChg>
      <pc:sldChg chg="modSp">
        <pc:chgData name="Audrey Gist" userId="S::audreygist@lithia.com::c674f23b-55a9-44bc-9014-a7541cdb27f2" providerId="AD" clId="Web-{E5B2F417-4747-C8EB-7663-B9570E62E6CB}" dt="2024-02-13T23:07:24.278" v="1613" actId="20577"/>
        <pc:sldMkLst>
          <pc:docMk/>
          <pc:sldMk cId="850427537" sldId="267"/>
        </pc:sldMkLst>
        <pc:spChg chg="mod">
          <ac:chgData name="Audrey Gist" userId="S::audreygist@lithia.com::c674f23b-55a9-44bc-9014-a7541cdb27f2" providerId="AD" clId="Web-{E5B2F417-4747-C8EB-7663-B9570E62E6CB}" dt="2024-02-13T23:07:24.278" v="1613" actId="20577"/>
          <ac:spMkLst>
            <pc:docMk/>
            <pc:sldMk cId="850427537" sldId="267"/>
            <ac:spMk id="3" creationId="{203A9D90-6288-FF85-A14B-EAAC61E0E9A8}"/>
          </ac:spMkLst>
        </pc:spChg>
      </pc:sldChg>
      <pc:sldChg chg="modSp">
        <pc:chgData name="Audrey Gist" userId="S::audreygist@lithia.com::c674f23b-55a9-44bc-9014-a7541cdb27f2" providerId="AD" clId="Web-{E5B2F417-4747-C8EB-7663-B9570E62E6CB}" dt="2024-02-13T22:14:22.113" v="1244"/>
        <pc:sldMkLst>
          <pc:docMk/>
          <pc:sldMk cId="3364109993" sldId="268"/>
        </pc:sldMkLst>
        <pc:graphicFrameChg chg="mod modGraphic">
          <ac:chgData name="Audrey Gist" userId="S::audreygist@lithia.com::c674f23b-55a9-44bc-9014-a7541cdb27f2" providerId="AD" clId="Web-{E5B2F417-4747-C8EB-7663-B9570E62E6CB}" dt="2024-02-13T22:14:22.113" v="1244"/>
          <ac:graphicFrameMkLst>
            <pc:docMk/>
            <pc:sldMk cId="3364109993" sldId="268"/>
            <ac:graphicFrameMk id="4" creationId="{BC8B6778-11BB-9A9A-F0BF-8949F85F8237}"/>
          </ac:graphicFrameMkLst>
        </pc:graphicFrameChg>
      </pc:sldChg>
      <pc:sldChg chg="modSp">
        <pc:chgData name="Audrey Gist" userId="S::audreygist@lithia.com::c674f23b-55a9-44bc-9014-a7541cdb27f2" providerId="AD" clId="Web-{E5B2F417-4747-C8EB-7663-B9570E62E6CB}" dt="2024-02-13T23:07:15.418" v="1612" actId="20577"/>
        <pc:sldMkLst>
          <pc:docMk/>
          <pc:sldMk cId="3799370086" sldId="269"/>
        </pc:sldMkLst>
        <pc:spChg chg="mod">
          <ac:chgData name="Audrey Gist" userId="S::audreygist@lithia.com::c674f23b-55a9-44bc-9014-a7541cdb27f2" providerId="AD" clId="Web-{E5B2F417-4747-C8EB-7663-B9570E62E6CB}" dt="2024-02-13T23:07:15.418" v="1612" actId="20577"/>
          <ac:spMkLst>
            <pc:docMk/>
            <pc:sldMk cId="3799370086" sldId="269"/>
            <ac:spMk id="3" creationId="{203A9D90-6288-FF85-A14B-EAAC61E0E9A8}"/>
          </ac:spMkLst>
        </pc:spChg>
      </pc:sldChg>
    </pc:docChg>
  </pc:docChgLst>
  <pc:docChgLst>
    <pc:chgData name="Audrey Gist" userId="S::audreygist@lithia.com::c674f23b-55a9-44bc-9014-a7541cdb27f2" providerId="AD" clId="Web-{3C5041B3-80D5-22BA-2A17-5B044808BCBD}"/>
    <pc:docChg chg="modSld">
      <pc:chgData name="Audrey Gist" userId="S::audreygist@lithia.com::c674f23b-55a9-44bc-9014-a7541cdb27f2" providerId="AD" clId="Web-{3C5041B3-80D5-22BA-2A17-5B044808BCBD}" dt="2024-02-13T00:28:44.899" v="580" actId="20577"/>
      <pc:docMkLst>
        <pc:docMk/>
      </pc:docMkLst>
      <pc:sldChg chg="modSp">
        <pc:chgData name="Audrey Gist" userId="S::audreygist@lithia.com::c674f23b-55a9-44bc-9014-a7541cdb27f2" providerId="AD" clId="Web-{3C5041B3-80D5-22BA-2A17-5B044808BCBD}" dt="2024-02-13T00:14:22.847" v="132" actId="20577"/>
        <pc:sldMkLst>
          <pc:docMk/>
          <pc:sldMk cId="3839221384" sldId="257"/>
        </pc:sldMkLst>
        <pc:spChg chg="mod">
          <ac:chgData name="Audrey Gist" userId="S::audreygist@lithia.com::c674f23b-55a9-44bc-9014-a7541cdb27f2" providerId="AD" clId="Web-{3C5041B3-80D5-22BA-2A17-5B044808BCBD}" dt="2024-02-13T00:14:22.847" v="132" actId="20577"/>
          <ac:spMkLst>
            <pc:docMk/>
            <pc:sldMk cId="3839221384" sldId="257"/>
            <ac:spMk id="3" creationId="{203A9D90-6288-FF85-A14B-EAAC61E0E9A8}"/>
          </ac:spMkLst>
        </pc:spChg>
      </pc:sldChg>
      <pc:sldChg chg="modSp">
        <pc:chgData name="Audrey Gist" userId="S::audreygist@lithia.com::c674f23b-55a9-44bc-9014-a7541cdb27f2" providerId="AD" clId="Web-{3C5041B3-80D5-22BA-2A17-5B044808BCBD}" dt="2024-02-13T00:24:16.283" v="438" actId="20577"/>
        <pc:sldMkLst>
          <pc:docMk/>
          <pc:sldMk cId="2417698126" sldId="262"/>
        </pc:sldMkLst>
        <pc:spChg chg="mod">
          <ac:chgData name="Audrey Gist" userId="S::audreygist@lithia.com::c674f23b-55a9-44bc-9014-a7541cdb27f2" providerId="AD" clId="Web-{3C5041B3-80D5-22BA-2A17-5B044808BCBD}" dt="2024-02-13T00:24:16.283" v="438" actId="20577"/>
          <ac:spMkLst>
            <pc:docMk/>
            <pc:sldMk cId="2417698126" sldId="262"/>
            <ac:spMk id="3" creationId="{203A9D90-6288-FF85-A14B-EAAC61E0E9A8}"/>
          </ac:spMkLst>
        </pc:spChg>
      </pc:sldChg>
      <pc:sldChg chg="modSp">
        <pc:chgData name="Audrey Gist" userId="S::audreygist@lithia.com::c674f23b-55a9-44bc-9014-a7541cdb27f2" providerId="AD" clId="Web-{3C5041B3-80D5-22BA-2A17-5B044808BCBD}" dt="2024-02-13T00:25:18.238" v="479" actId="20577"/>
        <pc:sldMkLst>
          <pc:docMk/>
          <pc:sldMk cId="3912869560" sldId="263"/>
        </pc:sldMkLst>
        <pc:spChg chg="mod">
          <ac:chgData name="Audrey Gist" userId="S::audreygist@lithia.com::c674f23b-55a9-44bc-9014-a7541cdb27f2" providerId="AD" clId="Web-{3C5041B3-80D5-22BA-2A17-5B044808BCBD}" dt="2024-02-13T00:25:18.238" v="479" actId="20577"/>
          <ac:spMkLst>
            <pc:docMk/>
            <pc:sldMk cId="3912869560" sldId="263"/>
            <ac:spMk id="3" creationId="{203A9D90-6288-FF85-A14B-EAAC61E0E9A8}"/>
          </ac:spMkLst>
        </pc:spChg>
      </pc:sldChg>
      <pc:sldChg chg="modSp">
        <pc:chgData name="Audrey Gist" userId="S::audreygist@lithia.com::c674f23b-55a9-44bc-9014-a7541cdb27f2" providerId="AD" clId="Web-{3C5041B3-80D5-22BA-2A17-5B044808BCBD}" dt="2024-02-13T00:28:44.899" v="580" actId="20577"/>
        <pc:sldMkLst>
          <pc:docMk/>
          <pc:sldMk cId="627664966" sldId="264"/>
        </pc:sldMkLst>
        <pc:spChg chg="mod">
          <ac:chgData name="Audrey Gist" userId="S::audreygist@lithia.com::c674f23b-55a9-44bc-9014-a7541cdb27f2" providerId="AD" clId="Web-{3C5041B3-80D5-22BA-2A17-5B044808BCBD}" dt="2024-02-13T00:28:44.899" v="580" actId="20577"/>
          <ac:spMkLst>
            <pc:docMk/>
            <pc:sldMk cId="627664966" sldId="264"/>
            <ac:spMk id="3" creationId="{203A9D90-6288-FF85-A14B-EAAC61E0E9A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5C6B4A9-1611-4792-9094-5F34BCA07E0B}" type="datetimeFigureOut">
              <a:rPr lang="en-US" dirty="0"/>
              <a:t>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B712588-04B1-427B-82EE-E8DB90309F08}" type="datetimeFigureOut">
              <a:rPr lang="en-US" dirty="0"/>
              <a:t>2/13/2024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1BEF0D-F0BB-DE4B-95CE-6DB70DBA9567}" type="datetimeFigureOut">
              <a:rPr lang="en-US" dirty="0"/>
              <a:pPr/>
              <a:t>2/13/2024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p>
        </p:txBody>
      </p:sp>
      <p:sp>
        <p:nvSpPr>
          <p:cNvPr id="3" name="Date Placeholder 2"/>
          <p:cNvSpPr>
            <a:spLocks noGrp="1"/>
          </p:cNvSpPr>
          <p:nvPr>
            <p:ph type="dt" sz="half" idx="10"/>
          </p:nvPr>
        </p:nvSpPr>
        <p:spPr/>
        <p:txBody>
          <a:bodyPr/>
          <a:lstStyle/>
          <a:p>
            <a:fld id="{B61BEF0D-F0BB-DE4B-95CE-6DB70DBA9567}" type="datetimeFigureOut">
              <a:rPr lang="en-US" dirty="0"/>
              <a:pPr/>
              <a:t>2/13/2024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2/13/2024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a:t>JLR TROY </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Opportunities</a:t>
            </a:r>
          </a:p>
          <a:p>
            <a:r>
              <a:rPr lang="en-US" dirty="0"/>
              <a:t>Improving training for all techs and mechanics, providing access to trainable opportunities</a:t>
            </a:r>
          </a:p>
          <a:p>
            <a:r>
              <a:rPr lang="en-US" dirty="0"/>
              <a:t>Diversify marketing to pull in customers throughout the region</a:t>
            </a:r>
          </a:p>
          <a:p>
            <a:r>
              <a:rPr lang="en-US" dirty="0"/>
              <a:t>Work more closely with the Parts department to get the most utilized and common parts in higher volumes </a:t>
            </a:r>
          </a:p>
          <a:p>
            <a:r>
              <a:rPr lang="en-US" dirty="0"/>
              <a:t>Create a cohesive communication process for all departments and teams within service </a:t>
            </a:r>
          </a:p>
          <a:p>
            <a:r>
              <a:rPr lang="en-US" dirty="0"/>
              <a:t>Video all vehicle incoming to service to sell additional lines</a:t>
            </a:r>
          </a:p>
          <a:p>
            <a:endParaRPr lang="en-US"/>
          </a:p>
          <a:p>
            <a:endParaRPr lang="en-US"/>
          </a:p>
          <a:p>
            <a:endParaRPr lang="en-US"/>
          </a:p>
          <a:p>
            <a:endParaRPr lang="en-US"/>
          </a:p>
          <a:p>
            <a:endParaRPr lang="en-US"/>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Threats</a:t>
            </a:r>
          </a:p>
          <a:p>
            <a:r>
              <a:rPr lang="en-US" dirty="0"/>
              <a:t>Slow weeks lead to low morale on teams and create avenues for bad habits to seep into the team culture</a:t>
            </a:r>
          </a:p>
          <a:p>
            <a:r>
              <a:rPr lang="en-US" dirty="0"/>
              <a:t>Difficulty finding and recruiting experienced technicians</a:t>
            </a:r>
          </a:p>
          <a:p>
            <a:r>
              <a:rPr lang="en-US" dirty="0"/>
              <a:t>Improperly communicated  parts delays hurt CSI scores and store reputation</a:t>
            </a:r>
          </a:p>
          <a:p>
            <a:r>
              <a:rPr lang="en-US" dirty="0"/>
              <a:t>Lack of manufacturer supported training</a:t>
            </a:r>
          </a:p>
          <a:p>
            <a:r>
              <a:rPr lang="en-US" dirty="0"/>
              <a:t>One line RO's without going over additional recommended services</a:t>
            </a:r>
          </a:p>
          <a:p>
            <a:pPr marL="0" indent="0">
              <a:buNone/>
            </a:pPr>
            <a:endParaRPr lang="en-US" dirty="0"/>
          </a:p>
          <a:p>
            <a:pPr marL="0" indent="0">
              <a:buNone/>
            </a:pPr>
            <a:endParaRPr lang="en-US"/>
          </a:p>
          <a:p>
            <a:endParaRPr lang="en-US"/>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Objectives</a:t>
            </a:r>
          </a:p>
          <a:p>
            <a:endParaRPr lang="en-US"/>
          </a:p>
          <a:p>
            <a:r>
              <a:rPr lang="en-US" dirty="0"/>
              <a:t>To recruit and hire an apprentice to support A and B techs</a:t>
            </a:r>
          </a:p>
          <a:p>
            <a:r>
              <a:rPr lang="en-US" dirty="0"/>
              <a:t>Empower lead mechanic to identify trainable moments in the shop and train lower techs  in those processes</a:t>
            </a:r>
          </a:p>
          <a:p>
            <a:r>
              <a:rPr lang="en-US" dirty="0"/>
              <a:t>Incentivize training </a:t>
            </a:r>
          </a:p>
          <a:p>
            <a:r>
              <a:rPr lang="en-US" dirty="0"/>
              <a:t>Improve traffic flow with increased marketing</a:t>
            </a:r>
          </a:p>
          <a:p>
            <a:r>
              <a:rPr lang="en-US" dirty="0"/>
              <a:t>Find creative solutions to parts back log</a:t>
            </a:r>
          </a:p>
          <a:p>
            <a:r>
              <a:rPr lang="en-US" dirty="0"/>
              <a:t>To increase RO's by limiting one liners, and focusing on additional services required</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Strategies</a:t>
            </a:r>
          </a:p>
          <a:p>
            <a:r>
              <a:rPr lang="en-US" dirty="0"/>
              <a:t>Meet with Parts manager weekly to review current back log </a:t>
            </a:r>
          </a:p>
          <a:p>
            <a:r>
              <a:rPr lang="en-US" dirty="0"/>
              <a:t>Strategize with Parts to find solutions to minimize wait times on back ordered parts</a:t>
            </a:r>
          </a:p>
          <a:p>
            <a:r>
              <a:rPr lang="en-US" dirty="0"/>
              <a:t>Engage recruiters to find qualified talent to fill available positions</a:t>
            </a:r>
          </a:p>
          <a:p>
            <a:r>
              <a:rPr lang="en-US" dirty="0"/>
              <a:t>Service Manager to create training log and set measurable training goals with service techs and mechanics</a:t>
            </a:r>
          </a:p>
          <a:p>
            <a:r>
              <a:rPr lang="en-US" dirty="0"/>
              <a:t>Reach out to internal marketing team to ensure we are utilizing all available tools to drive traffic</a:t>
            </a:r>
          </a:p>
          <a:p>
            <a:pPr marL="0" indent="0">
              <a:buNone/>
            </a:pPr>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dirty="0"/>
              <a:t>Tactics</a:t>
            </a:r>
          </a:p>
          <a:p>
            <a:r>
              <a:rPr lang="en-US" dirty="0"/>
              <a:t>Diversify parts and where we order them from</a:t>
            </a:r>
          </a:p>
          <a:p>
            <a:r>
              <a:rPr lang="en-US" dirty="0"/>
              <a:t>Review the schedule for techs to ensure we are staffing according to </a:t>
            </a:r>
            <a:r>
              <a:rPr lang="en-US"/>
              <a:t>workflow</a:t>
            </a:r>
            <a:endParaRPr lang="en-US" dirty="0"/>
          </a:p>
          <a:p>
            <a:r>
              <a:rPr lang="en-US" dirty="0"/>
              <a:t>Install a bonus pay structure for most hours logged per pay period</a:t>
            </a:r>
          </a:p>
          <a:p>
            <a:r>
              <a:rPr lang="en-US" dirty="0"/>
              <a:t>Weekly service meetings to review processes</a:t>
            </a:r>
          </a:p>
          <a:p>
            <a:r>
              <a:rPr lang="en-US" dirty="0"/>
              <a:t>Weekly meetings with the Service Manager to make sure we are hitting sales targets </a:t>
            </a:r>
          </a:p>
          <a:p>
            <a:pPr marL="0" indent="0">
              <a:buNone/>
            </a:pPr>
            <a:endParaRPr lang="en-US" dirty="0"/>
          </a:p>
          <a:p>
            <a:endParaRPr lang="en-US"/>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a:t>Action Plan</a:t>
            </a:r>
          </a:p>
          <a:p>
            <a:endParaRPr lang="en-US"/>
          </a:p>
          <a:p>
            <a:endParaRPr lang="en-US"/>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70750900"/>
              </p:ext>
            </p:extLst>
          </p:nvPr>
        </p:nvGraphicFramePr>
        <p:xfrm>
          <a:off x="677334" y="1818624"/>
          <a:ext cx="9132492" cy="538534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Staff meeting service </a:t>
                      </a:r>
                    </a:p>
                  </a:txBody>
                  <a:tcPr/>
                </a:tc>
                <a:tc>
                  <a:txBody>
                    <a:bodyPr/>
                    <a:lstStyle/>
                    <a:p>
                      <a:r>
                        <a:rPr lang="en-US" dirty="0"/>
                        <a:t>GM/Service MGR</a:t>
                      </a:r>
                    </a:p>
                  </a:txBody>
                  <a:tcPr/>
                </a:tc>
                <a:tc>
                  <a:txBody>
                    <a:bodyPr/>
                    <a:lstStyle/>
                    <a:p>
                      <a:r>
                        <a:rPr lang="en-US" dirty="0"/>
                        <a:t>Weekly</a:t>
                      </a:r>
                    </a:p>
                  </a:txBody>
                  <a:tcPr/>
                </a:tc>
                <a:extLst>
                  <a:ext uri="{0D108BD9-81ED-4DB2-BD59-A6C34878D82A}">
                    <a16:rowId xmlns:a16="http://schemas.microsoft.com/office/drawing/2014/main" val="2400365483"/>
                  </a:ext>
                </a:extLst>
              </a:tr>
              <a:tr h="565004">
                <a:tc>
                  <a:txBody>
                    <a:bodyPr/>
                    <a:lstStyle/>
                    <a:p>
                      <a:r>
                        <a:rPr lang="en-US" dirty="0"/>
                        <a:t>Parts Meeting </a:t>
                      </a:r>
                    </a:p>
                  </a:txBody>
                  <a:tcPr/>
                </a:tc>
                <a:tc>
                  <a:txBody>
                    <a:bodyPr/>
                    <a:lstStyle/>
                    <a:p>
                      <a:r>
                        <a:rPr lang="en-US" dirty="0"/>
                        <a:t>GM/Service </a:t>
                      </a:r>
                      <a:r>
                        <a:rPr lang="en-US" dirty="0" err="1"/>
                        <a:t>Mgr</a:t>
                      </a:r>
                      <a:r>
                        <a:rPr lang="en-US" dirty="0"/>
                        <a:t>/Parts MGR</a:t>
                      </a:r>
                    </a:p>
                  </a:txBody>
                  <a:tcPr/>
                </a:tc>
                <a:tc>
                  <a:txBody>
                    <a:bodyPr/>
                    <a:lstStyle/>
                    <a:p>
                      <a:r>
                        <a:rPr lang="en-US" dirty="0"/>
                        <a:t>Weekly</a:t>
                      </a:r>
                    </a:p>
                  </a:txBody>
                  <a:tcPr/>
                </a:tc>
                <a:extLst>
                  <a:ext uri="{0D108BD9-81ED-4DB2-BD59-A6C34878D82A}">
                    <a16:rowId xmlns:a16="http://schemas.microsoft.com/office/drawing/2014/main" val="107845787"/>
                  </a:ext>
                </a:extLst>
              </a:tr>
              <a:tr h="565004">
                <a:tc>
                  <a:txBody>
                    <a:bodyPr/>
                    <a:lstStyle/>
                    <a:p>
                      <a:r>
                        <a:rPr lang="en-US" dirty="0"/>
                        <a:t>Videos </a:t>
                      </a:r>
                    </a:p>
                  </a:txBody>
                  <a:tcPr/>
                </a:tc>
                <a:tc>
                  <a:txBody>
                    <a:bodyPr/>
                    <a:lstStyle/>
                    <a:p>
                      <a:r>
                        <a:rPr lang="en-US" dirty="0"/>
                        <a:t>Service Manager</a:t>
                      </a:r>
                    </a:p>
                  </a:txBody>
                  <a:tcPr/>
                </a:tc>
                <a:tc>
                  <a:txBody>
                    <a:bodyPr/>
                    <a:lstStyle/>
                    <a:p>
                      <a:r>
                        <a:rPr lang="en-US" dirty="0"/>
                        <a:t>Daily</a:t>
                      </a:r>
                    </a:p>
                  </a:txBody>
                  <a:tcPr/>
                </a:tc>
                <a:extLst>
                  <a:ext uri="{0D108BD9-81ED-4DB2-BD59-A6C34878D82A}">
                    <a16:rowId xmlns:a16="http://schemas.microsoft.com/office/drawing/2014/main" val="1530126605"/>
                  </a:ext>
                </a:extLst>
              </a:tr>
              <a:tr h="565004">
                <a:tc>
                  <a:txBody>
                    <a:bodyPr/>
                    <a:lstStyle/>
                    <a:p>
                      <a:r>
                        <a:rPr lang="en-US" dirty="0"/>
                        <a:t>Communication Action Plan</a:t>
                      </a:r>
                    </a:p>
                  </a:txBody>
                  <a:tcPr/>
                </a:tc>
                <a:tc>
                  <a:txBody>
                    <a:bodyPr/>
                    <a:lstStyle/>
                    <a:p>
                      <a:r>
                        <a:rPr lang="en-US" dirty="0"/>
                        <a:t>GM/Service </a:t>
                      </a:r>
                      <a:r>
                        <a:rPr lang="en-US" dirty="0" err="1"/>
                        <a:t>Mgr</a:t>
                      </a:r>
                      <a:r>
                        <a:rPr lang="en-US" dirty="0"/>
                        <a:t>/Parts MGR </a:t>
                      </a:r>
                    </a:p>
                  </a:txBody>
                  <a:tcPr/>
                </a:tc>
                <a:tc>
                  <a:txBody>
                    <a:bodyPr/>
                    <a:lstStyle/>
                    <a:p>
                      <a:r>
                        <a:rPr lang="en-US" dirty="0"/>
                        <a:t>March 1 2024</a:t>
                      </a:r>
                    </a:p>
                  </a:txBody>
                  <a:tcPr/>
                </a:tc>
                <a:extLst>
                  <a:ext uri="{0D108BD9-81ED-4DB2-BD59-A6C34878D82A}">
                    <a16:rowId xmlns:a16="http://schemas.microsoft.com/office/drawing/2014/main" val="1950345431"/>
                  </a:ext>
                </a:extLst>
              </a:tr>
              <a:tr h="565004">
                <a:tc>
                  <a:txBody>
                    <a:bodyPr/>
                    <a:lstStyle/>
                    <a:p>
                      <a:r>
                        <a:rPr lang="en-US" dirty="0"/>
                        <a:t>Tech Training</a:t>
                      </a:r>
                    </a:p>
                  </a:txBody>
                  <a:tcPr/>
                </a:tc>
                <a:tc>
                  <a:txBody>
                    <a:bodyPr/>
                    <a:lstStyle/>
                    <a:p>
                      <a:r>
                        <a:rPr lang="en-US" dirty="0"/>
                        <a:t>Service Manager</a:t>
                      </a:r>
                    </a:p>
                  </a:txBody>
                  <a:tcPr/>
                </a:tc>
                <a:tc>
                  <a:txBody>
                    <a:bodyPr/>
                    <a:lstStyle/>
                    <a:p>
                      <a:r>
                        <a:rPr lang="en-US" dirty="0"/>
                        <a:t>Weekly</a:t>
                      </a:r>
                    </a:p>
                  </a:txBody>
                  <a:tcPr/>
                </a:tc>
                <a:extLst>
                  <a:ext uri="{0D108BD9-81ED-4DB2-BD59-A6C34878D82A}">
                    <a16:rowId xmlns:a16="http://schemas.microsoft.com/office/drawing/2014/main" val="1960891333"/>
                  </a:ext>
                </a:extLst>
              </a:tr>
              <a:tr h="565004">
                <a:tc>
                  <a:txBody>
                    <a:bodyPr/>
                    <a:lstStyle/>
                    <a:p>
                      <a:r>
                        <a:rPr lang="en-US" dirty="0"/>
                        <a:t>Bonus Plan for Service Writers</a:t>
                      </a:r>
                    </a:p>
                  </a:txBody>
                  <a:tcPr/>
                </a:tc>
                <a:tc>
                  <a:txBody>
                    <a:bodyPr/>
                    <a:lstStyle/>
                    <a:p>
                      <a:r>
                        <a:rPr lang="en-US" dirty="0"/>
                        <a:t>GM</a:t>
                      </a:r>
                    </a:p>
                  </a:txBody>
                  <a:tcPr/>
                </a:tc>
                <a:tc>
                  <a:txBody>
                    <a:bodyPr/>
                    <a:lstStyle/>
                    <a:p>
                      <a:r>
                        <a:rPr lang="en-US" dirty="0"/>
                        <a:t>April 1 2024</a:t>
                      </a:r>
                    </a:p>
                  </a:txBody>
                  <a:tcPr/>
                </a:tc>
                <a:extLst>
                  <a:ext uri="{0D108BD9-81ED-4DB2-BD59-A6C34878D82A}">
                    <a16:rowId xmlns:a16="http://schemas.microsoft.com/office/drawing/2014/main" val="4137224325"/>
                  </a:ext>
                </a:extLst>
              </a:tr>
              <a:tr h="565004">
                <a:tc>
                  <a:txBody>
                    <a:bodyPr/>
                    <a:lstStyle/>
                    <a:p>
                      <a:r>
                        <a:rPr lang="en-US" dirty="0"/>
                        <a:t>Track inventory lost sales </a:t>
                      </a:r>
                      <a:r>
                        <a:rPr lang="en-US" dirty="0" err="1"/>
                        <a:t>etc</a:t>
                      </a:r>
                    </a:p>
                  </a:txBody>
                  <a:tcPr/>
                </a:tc>
                <a:tc>
                  <a:txBody>
                    <a:bodyPr/>
                    <a:lstStyle/>
                    <a:p>
                      <a:r>
                        <a:rPr lang="en-US" dirty="0"/>
                        <a:t>Parts Manager </a:t>
                      </a:r>
                    </a:p>
                  </a:txBody>
                  <a:tcPr/>
                </a:tc>
                <a:tc>
                  <a:txBody>
                    <a:bodyPr/>
                    <a:lstStyle/>
                    <a:p>
                      <a:r>
                        <a:rPr lang="en-US" dirty="0"/>
                        <a:t>Daily </a:t>
                      </a:r>
                    </a:p>
                  </a:txBody>
                  <a:tcPr/>
                </a:tc>
                <a:extLst>
                  <a:ext uri="{0D108BD9-81ED-4DB2-BD59-A6C34878D82A}">
                    <a16:rowId xmlns:a16="http://schemas.microsoft.com/office/drawing/2014/main" val="2642230709"/>
                  </a:ext>
                </a:extLst>
              </a:tr>
              <a:tr h="565004">
                <a:tc>
                  <a:txBody>
                    <a:bodyPr/>
                    <a:lstStyle/>
                    <a:p>
                      <a:pPr lvl="0">
                        <a:buNone/>
                      </a:pPr>
                      <a:r>
                        <a:rPr lang="en-US" dirty="0"/>
                        <a:t>Tech Recruiting from local college</a:t>
                      </a:r>
                    </a:p>
                  </a:txBody>
                  <a:tcPr/>
                </a:tc>
                <a:tc>
                  <a:txBody>
                    <a:bodyPr/>
                    <a:lstStyle/>
                    <a:p>
                      <a:pPr lvl="0">
                        <a:buNone/>
                      </a:pPr>
                      <a:r>
                        <a:rPr lang="en-US"/>
                        <a:t>Recruiter/HR</a:t>
                      </a:r>
                      <a:endParaRPr lang="en-US" dirty="0"/>
                    </a:p>
                  </a:txBody>
                  <a:tcPr/>
                </a:tc>
                <a:tc>
                  <a:txBody>
                    <a:bodyPr/>
                    <a:lstStyle/>
                    <a:p>
                      <a:pPr lvl="0">
                        <a:buNone/>
                      </a:pPr>
                      <a:r>
                        <a:rPr lang="en-US" dirty="0"/>
                        <a:t>Monthly</a:t>
                      </a:r>
                    </a:p>
                  </a:txBody>
                  <a:tcPr/>
                </a:tc>
                <a:extLst>
                  <a:ext uri="{0D108BD9-81ED-4DB2-BD59-A6C34878D82A}">
                    <a16:rowId xmlns:a16="http://schemas.microsoft.com/office/drawing/2014/main" val="4080418101"/>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lnSpcReduction="10000"/>
          </a:bodyPr>
          <a:lstStyle/>
          <a:p>
            <a:r>
              <a:rPr lang="en-US" dirty="0"/>
              <a:t>Synopsis</a:t>
            </a:r>
          </a:p>
          <a:p>
            <a:pPr marL="0" indent="0">
              <a:buNone/>
            </a:pPr>
            <a:r>
              <a:rPr lang="en-US" dirty="0"/>
              <a:t> It is apparent that the parks back log is negatively affecting our bottom line. Additionally, we are short staffed and there is a lack of effective communication. Another opportunity is selling additional services and improving our training.</a:t>
            </a:r>
          </a:p>
          <a:p>
            <a:pPr marL="0" indent="0">
              <a:buNone/>
            </a:pPr>
            <a:r>
              <a:rPr lang="en-US" dirty="0"/>
              <a:t> By implementing weekly meetings with Parts and requiring daily review of lost  sales we can increase our customer satisfaction and hourly turn times freeing up our techs and mechanics to take more jobs.</a:t>
            </a:r>
          </a:p>
          <a:p>
            <a:pPr marL="0" indent="0">
              <a:buNone/>
            </a:pPr>
            <a:r>
              <a:rPr lang="en-US"/>
              <a:t> </a:t>
            </a:r>
            <a:r>
              <a:rPr lang="en-US" dirty="0"/>
              <a:t>Adding a bonus structure for service writers to sell more multi lined RO's and getting the customers on additional services will also increase our profitability. </a:t>
            </a:r>
          </a:p>
          <a:p>
            <a:pPr marL="0" indent="0">
              <a:buNone/>
            </a:pPr>
            <a:r>
              <a:rPr lang="en-US" dirty="0"/>
              <a:t> The requirement to video each car will also give an effective tool to the service department to sell and increase on-the-job training </a:t>
            </a:r>
            <a:r>
              <a:rPr lang="en-US"/>
              <a:t>opportunities</a:t>
            </a:r>
            <a:r>
              <a:rPr lang="en-US" dirty="0"/>
              <a:t> will help the teams to become a more solid unit.</a:t>
            </a:r>
          </a:p>
          <a:p>
            <a:pPr marL="0" indent="0">
              <a:buNone/>
            </a:pPr>
            <a:endParaRPr lang="en-US" dirty="0"/>
          </a:p>
          <a:p>
            <a:endParaRPr lang="en-US" dirty="0"/>
          </a:p>
          <a:p>
            <a:endParaRPr lang="en-US"/>
          </a:p>
          <a:p>
            <a:endParaRPr lang="en-US"/>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Marketing</a:t>
            </a:r>
            <a:r>
              <a:rPr lang="en-US" b="0" i="0" u="none" strike="noStrike" baseline="0">
                <a:solidFill>
                  <a:srgbClr val="221E1F"/>
                </a:solidFill>
                <a:latin typeface="Calibri" panose="020F0502020204030204" pitchFamily="34" charset="0"/>
              </a:rPr>
              <a:t> </a:t>
            </a: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We send out mailers to all our customers </a:t>
            </a:r>
          </a:p>
          <a:p>
            <a:r>
              <a:rPr lang="en-US" sz="1800" b="0" i="0" u="none" strike="noStrike" baseline="0">
                <a:solidFill>
                  <a:srgbClr val="221E1F"/>
                </a:solidFill>
                <a:latin typeface="Calibri" panose="020F0502020204030204" pitchFamily="34" charset="0"/>
              </a:rPr>
              <a:t> Expand mailings to the entire region, not just our market. We also are sending out a 10% off all jobs and parts and accessories</a:t>
            </a:r>
          </a:p>
          <a:p>
            <a:r>
              <a:rPr lang="en-US" sz="1800" b="0" i="0" u="none" strike="noStrike" baseline="0">
                <a:solidFill>
                  <a:srgbClr val="221E1F"/>
                </a:solidFill>
                <a:latin typeface="Calibri" panose="020F0502020204030204" pitchFamily="34" charset="0"/>
              </a:rPr>
              <a:t>We are getting with the postmaster to make sure we hit all areas including our marketing team to make sure we are hitting all areas in the region and offering these services to all customers not just our brand. </a:t>
            </a:r>
          </a:p>
          <a:p>
            <a:r>
              <a:rPr lang="en-US" sz="1800" b="0" i="0" u="none" strike="noStrike" baseline="0">
                <a:solidFill>
                  <a:srgbClr val="221E1F"/>
                </a:solidFill>
                <a:latin typeface="Calibri" panose="020F0502020204030204" pitchFamily="34" charset="0"/>
              </a:rPr>
              <a:t>Track all these coupons through our DMS and our schedules. </a:t>
            </a:r>
          </a:p>
          <a:p>
            <a:endParaRPr lang="en-US"/>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sz="1800" b="0" i="0" u="none" strike="noStrike" baseline="0">
                <a:solidFill>
                  <a:srgbClr val="000000"/>
                </a:solidFill>
                <a:latin typeface="Calibri" panose="020F0502020204030204" pitchFamily="34" charset="0"/>
              </a:rPr>
              <a:t> </a:t>
            </a:r>
            <a:r>
              <a:rPr lang="en-US" b="1" i="0" u="none" strike="noStrike" baseline="0">
                <a:solidFill>
                  <a:srgbClr val="221E1F"/>
                </a:solidFill>
                <a:latin typeface="Calibri" panose="020F0502020204030204" pitchFamily="34" charset="0"/>
              </a:rPr>
              <a:t>Analyze Cost of Labor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92500" lnSpcReduction="1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Low door rate and not using video for Additional recommend services </a:t>
            </a:r>
          </a:p>
          <a:p>
            <a:r>
              <a:rPr lang="en-US" sz="1800" b="0" i="0" u="none" strike="noStrike" baseline="0">
                <a:solidFill>
                  <a:srgbClr val="221E1F"/>
                </a:solidFill>
                <a:latin typeface="Calibri" panose="020F0502020204030204" pitchFamily="34" charset="0"/>
              </a:rPr>
              <a:t>We changed our door rate to be more competitive with the Land Rover Jag Market</a:t>
            </a:r>
          </a:p>
          <a:p>
            <a:r>
              <a:rPr lang="en-US" sz="1800" b="0" i="0" u="none" strike="noStrike" baseline="0">
                <a:solidFill>
                  <a:srgbClr val="221E1F"/>
                </a:solidFill>
                <a:latin typeface="Calibri" panose="020F0502020204030204" pitchFamily="34" charset="0"/>
              </a:rPr>
              <a:t>We have sent out mailers for the service department and implemented videos for all tech.  </a:t>
            </a:r>
          </a:p>
          <a:p>
            <a:r>
              <a:rPr lang="en-US" sz="1800" b="0" i="0" u="none" strike="noStrike" baseline="0">
                <a:solidFill>
                  <a:srgbClr val="221E1F"/>
                </a:solidFill>
                <a:latin typeface="Calibri" panose="020F0502020204030204" pitchFamily="34" charset="0"/>
              </a:rPr>
              <a:t>Tracking improvements via DMS and Excel sheets</a:t>
            </a:r>
          </a:p>
          <a:p>
            <a:endParaRPr lang="en-US"/>
          </a:p>
        </p:txBody>
      </p:sp>
      <p:pic>
        <p:nvPicPr>
          <p:cNvPr id="14" name="Content Placeholder 13">
            <a:extLst>
              <a:ext uri="{FF2B5EF4-FFF2-40B4-BE49-F238E27FC236}">
                <a16:creationId xmlns:a16="http://schemas.microsoft.com/office/drawing/2014/main" id="{253F5C1C-21E3-D0A9-3661-FF3031150BE7}"/>
              </a:ext>
            </a:extLst>
          </p:cNvPr>
          <p:cNvPicPr>
            <a:picLocks noGrp="1" noChangeAspect="1"/>
          </p:cNvPicPr>
          <p:nvPr>
            <p:ph sz="quarter" idx="4"/>
          </p:nvPr>
        </p:nvPicPr>
        <p:blipFill>
          <a:blip r:embed="rId2"/>
          <a:stretch>
            <a:fillRect/>
          </a:stretch>
        </p:blipFill>
        <p:spPr>
          <a:xfrm>
            <a:off x="4975668" y="1163782"/>
            <a:ext cx="6226607" cy="3932811"/>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Changes in Expense Structure </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Operating currently at </a:t>
            </a:r>
            <a:r>
              <a:rPr lang="en-US">
                <a:solidFill>
                  <a:srgbClr val="221E1F"/>
                </a:solidFill>
                <a:latin typeface="Calibri" panose="020F0502020204030204" pitchFamily="34" charset="0"/>
              </a:rPr>
              <a:t>14% semi and variable at 19%</a:t>
            </a:r>
            <a:endParaRPr lang="en-US" sz="1800" b="0" i="0" u="none" strike="noStrike" baseline="0">
              <a:solidFill>
                <a:srgbClr val="221E1F"/>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Getting our techs to be more productive and turn more hours, adding part runners for them, and getting my A tech apprentices </a:t>
            </a:r>
          </a:p>
          <a:p>
            <a:r>
              <a:rPr lang="en-US" sz="1800" b="0" i="0" u="none" strike="noStrike" baseline="0">
                <a:solidFill>
                  <a:srgbClr val="221E1F"/>
                </a:solidFill>
                <a:latin typeface="Calibri" panose="020F0502020204030204" pitchFamily="34" charset="0"/>
              </a:rPr>
              <a:t>Setting up Menus in the service lane and weekly competition for most hours turned in the shop</a:t>
            </a:r>
          </a:p>
          <a:p>
            <a:r>
              <a:rPr lang="en-US"/>
              <a:t>Weekly meeting with service and daily meeting with part and service manager going over RO for part back orders. </a:t>
            </a:r>
          </a:p>
        </p:txBody>
      </p:sp>
      <p:pic>
        <p:nvPicPr>
          <p:cNvPr id="10" name="Content Placeholder 9">
            <a:extLst>
              <a:ext uri="{FF2B5EF4-FFF2-40B4-BE49-F238E27FC236}">
                <a16:creationId xmlns:a16="http://schemas.microsoft.com/office/drawing/2014/main" id="{4BD06DE6-EAB2-D080-AC00-C626FB26BE85}"/>
              </a:ext>
            </a:extLst>
          </p:cNvPr>
          <p:cNvPicPr>
            <a:picLocks noGrp="1" noChangeAspect="1"/>
          </p:cNvPicPr>
          <p:nvPr>
            <p:ph sz="half" idx="2"/>
          </p:nvPr>
        </p:nvPicPr>
        <p:blipFill>
          <a:blip r:embed="rId2"/>
          <a:stretch>
            <a:fillRect/>
          </a:stretch>
        </p:blipFill>
        <p:spPr>
          <a:xfrm>
            <a:off x="5089525" y="2022764"/>
            <a:ext cx="4894984" cy="3595949"/>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Productivity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a:solidFill>
                <a:srgbClr val="000000"/>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We are currently underutilizing the C and D tech and need to get more maintenance work out of them. </a:t>
            </a:r>
          </a:p>
          <a:p>
            <a:r>
              <a:rPr lang="en-US" sz="1800" b="0" i="0" u="none" strike="noStrike" baseline="0">
                <a:solidFill>
                  <a:srgbClr val="221E1F"/>
                </a:solidFill>
                <a:latin typeface="Calibri" panose="020F0502020204030204" pitchFamily="34" charset="0"/>
              </a:rPr>
              <a:t>Goal is to get more productivity from our C and D techs and get help from the A and B techs. </a:t>
            </a:r>
          </a:p>
          <a:p>
            <a:r>
              <a:rPr lang="en-US" sz="1800" b="0" i="0" u="none" strike="noStrike" baseline="0">
                <a:solidFill>
                  <a:srgbClr val="221E1F"/>
                </a:solidFill>
                <a:latin typeface="Calibri" panose="020F0502020204030204" pitchFamily="34" charset="0"/>
              </a:rPr>
              <a:t>Hiring an apprentice to help the A and B techs and groom our C and D techs</a:t>
            </a:r>
          </a:p>
          <a:p>
            <a:r>
              <a:rPr lang="en-US" sz="1800" b="0" i="0" u="none" strike="noStrike" baseline="0">
                <a:solidFill>
                  <a:srgbClr val="221E1F"/>
                </a:solidFill>
                <a:latin typeface="Calibri" panose="020F0502020204030204" pitchFamily="34" charset="0"/>
              </a:rPr>
              <a:t> Have a monthly forecast meeting with each tech and advisor to see what they need help with and what they are struggling with. </a:t>
            </a:r>
          </a:p>
          <a:p>
            <a:endParaRPr lang="en-US"/>
          </a:p>
        </p:txBody>
      </p:sp>
      <p:pic>
        <p:nvPicPr>
          <p:cNvPr id="8" name="Content Placeholder 7">
            <a:extLst>
              <a:ext uri="{FF2B5EF4-FFF2-40B4-BE49-F238E27FC236}">
                <a16:creationId xmlns:a16="http://schemas.microsoft.com/office/drawing/2014/main" id="{1CE272FA-97BC-D1ED-CCA9-540302D6E00E}"/>
              </a:ext>
            </a:extLst>
          </p:cNvPr>
          <p:cNvPicPr>
            <a:picLocks noGrp="1" noChangeAspect="1"/>
          </p:cNvPicPr>
          <p:nvPr>
            <p:ph sz="half" idx="2"/>
          </p:nvPr>
        </p:nvPicPr>
        <p:blipFill>
          <a:blip r:embed="rId2"/>
          <a:stretch>
            <a:fillRect/>
          </a:stretch>
        </p:blipFill>
        <p:spPr>
          <a:xfrm>
            <a:off x="5089525" y="1136073"/>
            <a:ext cx="5920220" cy="5181600"/>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a:solidFill>
                  <a:srgbClr val="000000"/>
                </a:solidFill>
                <a:latin typeface="Calibri" panose="020F0502020204030204" pitchFamily="34" charset="0"/>
              </a:rPr>
            </a:br>
            <a:r>
              <a:rPr lang="en-US" b="1" i="0" u="none" strike="noStrike" baseline="0">
                <a:solidFill>
                  <a:srgbClr val="221E1F"/>
                </a:solidFill>
                <a:latin typeface="Calibri" panose="020F0502020204030204" pitchFamily="34" charset="0"/>
              </a:rPr>
              <a:t>Facility</a:t>
            </a: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br>
              <a:rPr lang="en-US" sz="1800" b="0" i="0" u="none" strike="noStrike" baseline="0">
                <a:solidFill>
                  <a:srgbClr val="221E1F"/>
                </a:solidFill>
                <a:latin typeface="Calibri" panose="020F0502020204030204" pitchFamily="34" charset="0"/>
              </a:rPr>
            </a:br>
            <a:endParaRPr lang="en-US"/>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a:solidFill>
                <a:srgbClr val="000000"/>
              </a:solidFill>
              <a:latin typeface="Calibri" panose="020F0502020204030204" pitchFamily="34" charset="0"/>
            </a:endParaRPr>
          </a:p>
          <a:p>
            <a:endParaRPr lang="en-US" sz="1800" b="0" i="0" u="none" strike="noStrike" baseline="0">
              <a:solidFill>
                <a:srgbClr val="221E1F"/>
              </a:solidFill>
              <a:latin typeface="Calibri" panose="020F0502020204030204" pitchFamily="34" charset="0"/>
            </a:endParaRPr>
          </a:p>
          <a:p>
            <a:r>
              <a:rPr lang="en-US" sz="1800" b="0" i="0" u="none" strike="noStrike" baseline="0">
                <a:solidFill>
                  <a:srgbClr val="221E1F"/>
                </a:solidFill>
                <a:latin typeface="Calibri" panose="020F0502020204030204" pitchFamily="34" charset="0"/>
              </a:rPr>
              <a:t>We need more techs to take advantage of all the Bays </a:t>
            </a:r>
          </a:p>
          <a:p>
            <a:r>
              <a:rPr lang="en-US" sz="1800" b="0" i="0" u="none" strike="noStrike" baseline="0">
                <a:solidFill>
                  <a:srgbClr val="221E1F"/>
                </a:solidFill>
                <a:latin typeface="Calibri" panose="020F0502020204030204" pitchFamily="34" charset="0"/>
              </a:rPr>
              <a:t>We recently signed up to put a UVI machine in the service lane. This will help the service department with ASR. </a:t>
            </a:r>
          </a:p>
          <a:p>
            <a:r>
              <a:rPr lang="en-US" sz="1800" b="0" i="0" u="none" strike="noStrike" baseline="0">
                <a:solidFill>
                  <a:srgbClr val="221E1F"/>
                </a:solidFill>
                <a:latin typeface="Calibri" panose="020F0502020204030204" pitchFamily="34" charset="0"/>
              </a:rPr>
              <a:t>Looking at internal tracking system for profitability and company benchmarks</a:t>
            </a:r>
          </a:p>
          <a:p>
            <a:endParaRPr lang="en-US"/>
          </a:p>
        </p:txBody>
      </p:sp>
      <p:pic>
        <p:nvPicPr>
          <p:cNvPr id="8" name="Content Placeholder 7">
            <a:extLst>
              <a:ext uri="{FF2B5EF4-FFF2-40B4-BE49-F238E27FC236}">
                <a16:creationId xmlns:a16="http://schemas.microsoft.com/office/drawing/2014/main" id="{D0221AF7-FC60-8C71-1F6C-9F994816E3A6}"/>
              </a:ext>
            </a:extLst>
          </p:cNvPr>
          <p:cNvPicPr>
            <a:picLocks noGrp="1" noChangeAspect="1"/>
          </p:cNvPicPr>
          <p:nvPr>
            <p:ph sz="half" idx="2"/>
          </p:nvPr>
        </p:nvPicPr>
        <p:blipFill>
          <a:blip r:embed="rId2"/>
          <a:stretch>
            <a:fillRect/>
          </a:stretch>
        </p:blipFill>
        <p:spPr>
          <a:xfrm>
            <a:off x="5048158" y="1560946"/>
            <a:ext cx="4797806" cy="448108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r>
              <a:rPr lang="en-US"/>
              <a:t>We discussed the number of one-liners and videos for all jobs. This will help improve ASR. We need to get stronger in selling more than just an oil change. Our maintenance needs to improve, and we need to get our C and D techs more involved in doing these maintenance repairs and having the A and b techs focus on big repairs. We also discussed plans to groom c and D techs and getting them more involved with the shop foreman to get them trained up </a:t>
            </a:r>
          </a:p>
        </p:txBody>
      </p:sp>
      <p:pic>
        <p:nvPicPr>
          <p:cNvPr id="8" name="Content Placeholder 7">
            <a:extLst>
              <a:ext uri="{FF2B5EF4-FFF2-40B4-BE49-F238E27FC236}">
                <a16:creationId xmlns:a16="http://schemas.microsoft.com/office/drawing/2014/main" id="{BD24483F-7E60-1210-B635-F387DA1D7199}"/>
              </a:ext>
            </a:extLst>
          </p:cNvPr>
          <p:cNvPicPr>
            <a:picLocks noGrp="1" noChangeAspect="1"/>
          </p:cNvPicPr>
          <p:nvPr>
            <p:ph sz="half" idx="2"/>
          </p:nvPr>
        </p:nvPicPr>
        <p:blipFill>
          <a:blip r:embed="rId2"/>
          <a:stretch>
            <a:fillRect/>
          </a:stretch>
        </p:blipFill>
        <p:spPr>
          <a:xfrm>
            <a:off x="4990149" y="1022023"/>
            <a:ext cx="6524517" cy="522637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a:t>Strengths</a:t>
            </a:r>
          </a:p>
          <a:p>
            <a:r>
              <a:rPr lang="en-US"/>
              <a:t>Team culture centered on providing an elevated customer service experience</a:t>
            </a:r>
          </a:p>
          <a:p>
            <a:r>
              <a:rPr lang="en-US"/>
              <a:t>Location is in highly populated area that constantly attracts working professionals and families. </a:t>
            </a:r>
          </a:p>
          <a:p>
            <a:r>
              <a:rPr lang="en-US"/>
              <a:t>Top of the line equipment available in all bays</a:t>
            </a:r>
          </a:p>
          <a:p>
            <a:r>
              <a:rPr lang="en-US"/>
              <a:t>Reliable staff </a:t>
            </a:r>
          </a:p>
          <a:p>
            <a:r>
              <a:rPr lang="en-US"/>
              <a:t>Strong manufacturer knowledge allows teams to execute jobs with efficiency</a:t>
            </a:r>
          </a:p>
          <a:p>
            <a:r>
              <a:rPr lang="en-US"/>
              <a:t>Team members encouraged to find opportunities to improve and communicate their ideas</a:t>
            </a:r>
          </a:p>
          <a:p>
            <a:endParaRPr lang="en-US"/>
          </a:p>
          <a:p>
            <a:endParaRPr lang="en-US"/>
          </a:p>
          <a:p>
            <a:endParaRPr lang="en-US"/>
          </a:p>
          <a:p>
            <a:endParaRPr lang="en-US"/>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vert="horz" lIns="91440" tIns="45720" rIns="91440" bIns="45720" rtlCol="0" anchor="t">
            <a:normAutofit/>
          </a:bodyPr>
          <a:lstStyle/>
          <a:p>
            <a:r>
              <a:rPr lang="en-US"/>
              <a:t>Weaknesses</a:t>
            </a:r>
          </a:p>
          <a:p>
            <a:r>
              <a:rPr lang="en-US"/>
              <a:t>Parts are continuously on back-order costing valuable time and affecting customer service outcomes </a:t>
            </a:r>
          </a:p>
          <a:p>
            <a:r>
              <a:rPr lang="en-US"/>
              <a:t>Short staffed due to illness creates issues with the C and D techs needing to step up </a:t>
            </a:r>
          </a:p>
          <a:p>
            <a:r>
              <a:rPr lang="en-US"/>
              <a:t>Lack of training opportunities for Cand D techs limits the types of jobs they can take on </a:t>
            </a:r>
          </a:p>
          <a:p>
            <a:r>
              <a:rPr lang="en-US"/>
              <a:t>No longer accepting work on late model vehicles because parts are scarce</a:t>
            </a:r>
          </a:p>
          <a:p>
            <a:r>
              <a:rPr lang="en-US"/>
              <a:t>Ineffective communication between teams and departments leads to confusion or inefficient processes.</a:t>
            </a:r>
          </a:p>
          <a:p>
            <a:r>
              <a:rPr lang="en-US"/>
              <a:t>Uneven work distribution leads to slow weeks for some teams</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Metadata/LabelInfo.xml><?xml version="1.0" encoding="utf-8"?>
<clbl:labelList xmlns:clbl="http://schemas.microsoft.com/office/2020/mipLabelMetadata">
  <clbl:label id="{f1a215ee-6910-4213-aec6-ac36fdca6048}" enabled="0" method="" siteId="{f1a215ee-6910-4213-aec6-ac36fdca6048}" removed="1"/>
</clbl:labelList>
</file>

<file path=docProps/app.xml><?xml version="1.0" encoding="utf-8"?>
<Properties xmlns="http://schemas.openxmlformats.org/officeDocument/2006/extended-properties" xmlns:vt="http://schemas.openxmlformats.org/officeDocument/2006/docPropsVTypes">
  <Template>TM02900688[[fn=Facet]]</Template>
  <Application>Microsoft Office PowerPoint</Application>
  <PresentationFormat>Widescreen</PresentationFormat>
  <Slides>16</Slides>
  <Notes>0</Notes>
  <HiddenSlides>0</HiddenSlide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revision>212</cp:revision>
  <dcterms:created xsi:type="dcterms:W3CDTF">2022-12-04T13:10:55Z</dcterms:created>
  <dcterms:modified xsi:type="dcterms:W3CDTF">2024-02-13T23:07:39Z</dcterms:modified>
</cp:coreProperties>
</file>