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0" r:id="rId4"/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>
        <p:scale>
          <a:sx n="96" d="100"/>
          <a:sy n="96" d="100"/>
        </p:scale>
        <p:origin x="48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4C73C-10DB-49DE-BAA1-84C997DE3F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91908-93CB-44EA-85D5-ABD8CBFAD3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D390DA-D739-4391-8B48-483DD4B0C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FE097-7F3A-4E25-A977-92127A251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6438FB-A2A8-4E81-BE11-87ECBE70E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749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05F69-5D6C-4E40-B317-7E94CC277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3A975C-1B99-44D3-8F2F-81894A8EB5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E314F-C663-4B59-8CA3-32DD1749D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8827AA-3FD9-4ED9-B8A0-DB55915E09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926D5E-F5B1-47C7-BE0A-DAEA82433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11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2B6919-6DF4-4034-A74C-77C8562FA7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14F0BB-2507-40F3-8457-F0C3888448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D96B7A-DCC7-44C9-B9AF-B93152D3D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2EA0A3-93CA-4615-8780-3467FDD455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F5439-B647-48FB-9579-4BD7A9D25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786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FF3FF-93B5-49A9-A33C-2BF705098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5BBA5-F761-4C42-BEC5-31F4EC7C9A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266EA-5554-44D8-AE1D-4D648F495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C215F-081E-48DD-8B74-A253DA684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F17CE-998D-4FD4-935B-C5392A492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3934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F0922-7E3C-422C-8BB8-962187759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A67858-67E4-4C04-A934-E8815ECA8F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B3BFCC-8CE6-4D9B-8F2B-F5DCF917F4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9B69DE-24A3-446F-95DF-ACEA7FC3B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EA91E7-D765-4F69-9A95-1E11453FB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306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A4F3F-6FEE-4684-AAA0-3E7C9CFF6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BAF04B-A4E3-46B9-9D30-D16F813B93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E1C6FC-4AC7-41EB-A8A2-41DA3057DC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AC22AF-3F6F-4F8D-B2BD-C2D0877D1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484CD9-44B4-40A0-AF43-FCBFC7005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0FD974-037B-43F3-BEF3-4CF81D960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209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F039B-7CAD-4D79-8233-234905FE0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0FBF5A-6E51-483F-B7E1-93C5C7BC7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5C0FCA-78AE-4F3D-A9CD-0F95BDAF30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CFBD29-C3F2-443A-86D7-63ADBD0312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02AC02-C1C0-4687-AF78-DE934739D2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0FD601-502F-44AB-93FE-AF5C12F62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BFD4BA9-232D-4149-8405-31225CDA7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175F4D-68EE-46EC-B674-E42EBC5EE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819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F852E3-0B32-47BB-A008-56C3EAD2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A49BD1-84EC-4F81-AB8B-2C741A93F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98A456-BD64-4AFD-AD42-29136EFDA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E57A98-8BF3-4FCD-9D0A-E5E862AE4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689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C865C4-6438-46EA-9B0E-B332D0174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7EFF01-3967-4890-B413-BDB0EF58C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912CCC-0866-46B6-9E9C-759CEEC3A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595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CB218-6C8B-4C77-9629-646F73B1D6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81DD1D-AC3D-4DF3-B22B-CE6BA1AC7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8E724D-9040-468C-BB13-EDB693A113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8D7A6D-4525-4841-8B7D-43BB18CC7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1117FF-2A07-4518-AF5A-A41FC4024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19CFA1-23B1-40F6-BBBB-E3E8727AD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089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5A6CEB-8F7E-4AA6-A4D2-5BD05F5D8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CBC9F4-676A-4619-872D-03C6EE3AFB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ED6DF5-E509-459C-BD2B-972703F266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4C9E5F-F4FB-4281-88A1-86798B6F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92A7BA-9FD2-4EE5-905E-42C10DA6B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9897DE-7D0C-4490-A052-67A265A8A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85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F47311-B2B4-4CB8-B181-8F0248BD8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575E90-DB23-4419-8ABB-3D05A163E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1A153E-F929-4754-A61B-E791AB6BA2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4004F-2227-4CDA-A88F-379A71002380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1BE106-DADD-45E3-9D3D-D3E3FF438A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64BE2-9B84-4D0C-8016-391C43683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517493-C277-4294-8B82-229F8D57E2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110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2A9C0-3338-432C-81F2-3A4A03DED7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V-Auto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A1D55E-544D-40EF-BB8C-7C673724F5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435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&#10;&#10;Description automatically generated">
            <a:extLst>
              <a:ext uri="{FF2B5EF4-FFF2-40B4-BE49-F238E27FC236}">
                <a16:creationId xmlns:a16="http://schemas.microsoft.com/office/drawing/2014/main" id="{5CB43515-845A-44A9-874A-E9F00E35B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411" y="0"/>
            <a:ext cx="75471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799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87621-B4D7-4A6F-9A5D-35ABD70A87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Max Digital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6A39262-3EEC-49F6-B4F0-EC403AD7A58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5660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57B61D91-4BFB-43EA-B13C-488C8092DD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2621"/>
            <a:ext cx="12192000" cy="527275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511705F-2EAA-443F-8D31-FD9F0FCF2A35}"/>
              </a:ext>
            </a:extLst>
          </p:cNvPr>
          <p:cNvSpPr/>
          <p:nvPr/>
        </p:nvSpPr>
        <p:spPr>
          <a:xfrm>
            <a:off x="1975757" y="792621"/>
            <a:ext cx="938893" cy="3095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AA2869-A1DB-479A-A8AE-A2FDA7DE149C}"/>
              </a:ext>
            </a:extLst>
          </p:cNvPr>
          <p:cNvSpPr/>
          <p:nvPr/>
        </p:nvSpPr>
        <p:spPr>
          <a:xfrm>
            <a:off x="11297478" y="854765"/>
            <a:ext cx="788505" cy="2474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278124-A8CD-48ED-A174-8CC07CEC9819}"/>
              </a:ext>
            </a:extLst>
          </p:cNvPr>
          <p:cNvSpPr/>
          <p:nvPr/>
        </p:nvSpPr>
        <p:spPr>
          <a:xfrm>
            <a:off x="865414" y="2730540"/>
            <a:ext cx="693965" cy="351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9B2286-B8B5-4557-B9D9-4BF000033ED6}"/>
              </a:ext>
            </a:extLst>
          </p:cNvPr>
          <p:cNvSpPr/>
          <p:nvPr/>
        </p:nvSpPr>
        <p:spPr>
          <a:xfrm>
            <a:off x="8193866" y="2240209"/>
            <a:ext cx="923630" cy="351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7A3B7E-5B14-4A96-9C6C-74EBC95A73CE}"/>
              </a:ext>
            </a:extLst>
          </p:cNvPr>
          <p:cNvSpPr/>
          <p:nvPr/>
        </p:nvSpPr>
        <p:spPr>
          <a:xfrm>
            <a:off x="111341" y="1279426"/>
            <a:ext cx="11969317" cy="76140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8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ADFBB4EB-5987-4118-9338-ECBE283C62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1436"/>
            <a:ext cx="12192000" cy="63351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E95D51-2182-42E7-AA0B-B62CBC8933F0}"/>
              </a:ext>
            </a:extLst>
          </p:cNvPr>
          <p:cNvSpPr/>
          <p:nvPr/>
        </p:nvSpPr>
        <p:spPr>
          <a:xfrm>
            <a:off x="8591431" y="192748"/>
            <a:ext cx="923630" cy="351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360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CF0EF-1A97-47E8-82CE-CEBE6D7F0C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Dealerslink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627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screenshot, indoor, several&#10;&#10;Description automatically generated">
            <a:extLst>
              <a:ext uri="{FF2B5EF4-FFF2-40B4-BE49-F238E27FC236}">
                <a16:creationId xmlns:a16="http://schemas.microsoft.com/office/drawing/2014/main" id="{69DD5171-F0E9-4954-8554-8C05C1A41C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2"/>
          <a:stretch/>
        </p:blipFill>
        <p:spPr>
          <a:xfrm>
            <a:off x="0" y="602974"/>
            <a:ext cx="12192000" cy="625502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A7E68A-5A90-4486-A07C-37E8A2F2A0D0}"/>
              </a:ext>
            </a:extLst>
          </p:cNvPr>
          <p:cNvSpPr/>
          <p:nvPr/>
        </p:nvSpPr>
        <p:spPr>
          <a:xfrm>
            <a:off x="9813235" y="954157"/>
            <a:ext cx="2279374" cy="218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10BF5F-E60A-443F-B6C5-767560A06E88}"/>
              </a:ext>
            </a:extLst>
          </p:cNvPr>
          <p:cNvSpPr/>
          <p:nvPr/>
        </p:nvSpPr>
        <p:spPr>
          <a:xfrm>
            <a:off x="9813235" y="5069548"/>
            <a:ext cx="2199861" cy="351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822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</Words>
  <Application>Microsoft Office PowerPoint</Application>
  <PresentationFormat>Widescreen</PresentationFormat>
  <Paragraphs>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V-Auto</vt:lpstr>
      <vt:lpstr>PowerPoint Presentation</vt:lpstr>
      <vt:lpstr>Max Digital</vt:lpstr>
      <vt:lpstr>PowerPoint Presentation</vt:lpstr>
      <vt:lpstr>PowerPoint Presentation</vt:lpstr>
      <vt:lpstr>Dealerslink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Lucki, Michael</dc:creator>
  <cp:lastModifiedBy>Lucki, Michael</cp:lastModifiedBy>
  <cp:revision>3</cp:revision>
  <dcterms:created xsi:type="dcterms:W3CDTF">2021-09-01T16:15:50Z</dcterms:created>
  <dcterms:modified xsi:type="dcterms:W3CDTF">2021-09-01T16:30:12Z</dcterms:modified>
</cp:coreProperties>
</file>