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33"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h7/vBJ0u+UfIewpfz4peyAI93NF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41FA57-DFF6-40C9-9D6B-35B16B306D2E}" v="5" dt="2024-04-17T16:28:01.590"/>
  </p1510:revLst>
</p1510:revInfo>
</file>

<file path=ppt/tableStyles.xml><?xml version="1.0" encoding="utf-8"?>
<a:tblStyleLst xmlns:a="http://schemas.openxmlformats.org/drawingml/2006/main" def="{69B92E24-B2F2-4C7C-ABD9-0E9978DE2A96}">
  <a:tblStyle styleId="{69B92E24-B2F2-4C7C-ABD9-0E9978DE2A96}" styleName="Table_0">
    <a:wholeTbl>
      <a:tcTxStyle b="off" i="off">
        <a:font>
          <a:latin typeface="Impact"/>
          <a:ea typeface="Impact"/>
          <a:cs typeface="Impac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E6E6"/>
          </a:solidFill>
        </a:fill>
      </a:tcStyle>
    </a:wholeTbl>
    <a:band1H>
      <a:tcTxStyle/>
      <a:tcStyle>
        <a:tcBdr/>
        <a:fill>
          <a:solidFill>
            <a:srgbClr val="E6CACA"/>
          </a:solidFill>
        </a:fill>
      </a:tcStyle>
    </a:band1H>
    <a:band2H>
      <a:tcTxStyle/>
      <a:tcStyle>
        <a:tcBdr/>
      </a:tcStyle>
    </a:band2H>
    <a:band1V>
      <a:tcTxStyle/>
      <a:tcStyle>
        <a:tcBdr/>
        <a:fill>
          <a:solidFill>
            <a:srgbClr val="E6CACA"/>
          </a:solidFill>
        </a:fill>
      </a:tcStyle>
    </a:band1V>
    <a:band2V>
      <a:tcTxStyle/>
      <a:tcStyle>
        <a:tcBdr/>
      </a:tcStyle>
    </a:band2V>
    <a:lastCol>
      <a:tcTxStyle b="on" i="off">
        <a:font>
          <a:latin typeface="Impact"/>
          <a:ea typeface="Impact"/>
          <a:cs typeface="Impact"/>
        </a:font>
        <a:schemeClr val="lt1"/>
      </a:tcTxStyle>
      <a:tcStyle>
        <a:tcBdr/>
        <a:fill>
          <a:solidFill>
            <a:schemeClr val="accent1"/>
          </a:solidFill>
        </a:fill>
      </a:tcStyle>
    </a:lastCol>
    <a:firstCol>
      <a:tcTxStyle b="on" i="off">
        <a:font>
          <a:latin typeface="Impact"/>
          <a:ea typeface="Impact"/>
          <a:cs typeface="Impact"/>
        </a:font>
        <a:schemeClr val="lt1"/>
      </a:tcTxStyle>
      <a:tcStyle>
        <a:tcBdr/>
        <a:fill>
          <a:solidFill>
            <a:schemeClr val="accent1"/>
          </a:solidFill>
        </a:fill>
      </a:tcStyle>
    </a:firstCol>
    <a:lastRow>
      <a:tcTxStyle b="on" i="off">
        <a:font>
          <a:latin typeface="Impact"/>
          <a:ea typeface="Impact"/>
          <a:cs typeface="Impact"/>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Impact"/>
          <a:ea typeface="Impact"/>
          <a:cs typeface="Impact"/>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yler Burnett" userId="1fe59f57af156031" providerId="LiveId" clId="{9741FA57-DFF6-40C9-9D6B-35B16B306D2E}"/>
    <pc:docChg chg="custSel modSld">
      <pc:chgData name="Tyler Burnett" userId="1fe59f57af156031" providerId="LiveId" clId="{9741FA57-DFF6-40C9-9D6B-35B16B306D2E}" dt="2024-04-17T16:28:52.534" v="45" actId="20577"/>
      <pc:docMkLst>
        <pc:docMk/>
      </pc:docMkLst>
      <pc:sldChg chg="modSp mod">
        <pc:chgData name="Tyler Burnett" userId="1fe59f57af156031" providerId="LiveId" clId="{9741FA57-DFF6-40C9-9D6B-35B16B306D2E}" dt="2024-04-17T16:28:01.638" v="28" actId="27636"/>
        <pc:sldMkLst>
          <pc:docMk/>
          <pc:sldMk cId="0" sldId="256"/>
        </pc:sldMkLst>
        <pc:spChg chg="mod">
          <ac:chgData name="Tyler Burnett" userId="1fe59f57af156031" providerId="LiveId" clId="{9741FA57-DFF6-40C9-9D6B-35B16B306D2E}" dt="2024-04-17T16:28:01.638" v="28" actId="27636"/>
          <ac:spMkLst>
            <pc:docMk/>
            <pc:sldMk cId="0" sldId="256"/>
            <ac:spMk id="161" creationId="{00000000-0000-0000-0000-000000000000}"/>
          </ac:spMkLst>
        </pc:spChg>
        <pc:spChg chg="mod">
          <ac:chgData name="Tyler Burnett" userId="1fe59f57af156031" providerId="LiveId" clId="{9741FA57-DFF6-40C9-9D6B-35B16B306D2E}" dt="2024-04-17T16:27:40.581" v="17" actId="20577"/>
          <ac:spMkLst>
            <pc:docMk/>
            <pc:sldMk cId="0" sldId="256"/>
            <ac:spMk id="162" creationId="{00000000-0000-0000-0000-000000000000}"/>
          </ac:spMkLst>
        </pc:spChg>
      </pc:sldChg>
      <pc:sldChg chg="modSp mod modNotes">
        <pc:chgData name="Tyler Burnett" userId="1fe59f57af156031" providerId="LiveId" clId="{9741FA57-DFF6-40C9-9D6B-35B16B306D2E}" dt="2024-04-17T16:28:01.668" v="29" actId="27636"/>
        <pc:sldMkLst>
          <pc:docMk/>
          <pc:sldMk cId="0" sldId="257"/>
        </pc:sldMkLst>
        <pc:spChg chg="mod">
          <ac:chgData name="Tyler Burnett" userId="1fe59f57af156031" providerId="LiveId" clId="{9741FA57-DFF6-40C9-9D6B-35B16B306D2E}" dt="2024-04-17T16:28:01.590" v="27"/>
          <ac:spMkLst>
            <pc:docMk/>
            <pc:sldMk cId="0" sldId="257"/>
            <ac:spMk id="168" creationId="{00000000-0000-0000-0000-000000000000}"/>
          </ac:spMkLst>
        </pc:spChg>
        <pc:spChg chg="mod">
          <ac:chgData name="Tyler Burnett" userId="1fe59f57af156031" providerId="LiveId" clId="{9741FA57-DFF6-40C9-9D6B-35B16B306D2E}" dt="2024-04-17T16:28:01.668" v="29" actId="27636"/>
          <ac:spMkLst>
            <pc:docMk/>
            <pc:sldMk cId="0" sldId="257"/>
            <ac:spMk id="169" creationId="{00000000-0000-0000-0000-000000000000}"/>
          </ac:spMkLst>
        </pc:spChg>
      </pc:sldChg>
      <pc:sldChg chg="modSp modNotes">
        <pc:chgData name="Tyler Burnett" userId="1fe59f57af156031" providerId="LiveId" clId="{9741FA57-DFF6-40C9-9D6B-35B16B306D2E}" dt="2024-04-17T16:28:01.590" v="27"/>
        <pc:sldMkLst>
          <pc:docMk/>
          <pc:sldMk cId="0" sldId="258"/>
        </pc:sldMkLst>
        <pc:spChg chg="mod">
          <ac:chgData name="Tyler Burnett" userId="1fe59f57af156031" providerId="LiveId" clId="{9741FA57-DFF6-40C9-9D6B-35B16B306D2E}" dt="2024-04-17T16:28:01.590" v="27"/>
          <ac:spMkLst>
            <pc:docMk/>
            <pc:sldMk cId="0" sldId="258"/>
            <ac:spMk id="174" creationId="{00000000-0000-0000-0000-000000000000}"/>
          </ac:spMkLst>
        </pc:spChg>
      </pc:sldChg>
      <pc:sldChg chg="modSp modNotes">
        <pc:chgData name="Tyler Burnett" userId="1fe59f57af156031" providerId="LiveId" clId="{9741FA57-DFF6-40C9-9D6B-35B16B306D2E}" dt="2024-04-17T16:28:01.590" v="27"/>
        <pc:sldMkLst>
          <pc:docMk/>
          <pc:sldMk cId="0" sldId="259"/>
        </pc:sldMkLst>
        <pc:spChg chg="mod">
          <ac:chgData name="Tyler Burnett" userId="1fe59f57af156031" providerId="LiveId" clId="{9741FA57-DFF6-40C9-9D6B-35B16B306D2E}" dt="2024-04-17T16:28:01.590" v="27"/>
          <ac:spMkLst>
            <pc:docMk/>
            <pc:sldMk cId="0" sldId="259"/>
            <ac:spMk id="180" creationId="{00000000-0000-0000-0000-000000000000}"/>
          </ac:spMkLst>
        </pc:spChg>
        <pc:spChg chg="mod">
          <ac:chgData name="Tyler Burnett" userId="1fe59f57af156031" providerId="LiveId" clId="{9741FA57-DFF6-40C9-9D6B-35B16B306D2E}" dt="2024-04-17T16:28:01.590" v="27"/>
          <ac:spMkLst>
            <pc:docMk/>
            <pc:sldMk cId="0" sldId="259"/>
            <ac:spMk id="181" creationId="{00000000-0000-0000-0000-000000000000}"/>
          </ac:spMkLst>
        </pc:spChg>
      </pc:sldChg>
      <pc:sldChg chg="modSp modNotes">
        <pc:chgData name="Tyler Burnett" userId="1fe59f57af156031" providerId="LiveId" clId="{9741FA57-DFF6-40C9-9D6B-35B16B306D2E}" dt="2024-04-17T16:28:01.590" v="27"/>
        <pc:sldMkLst>
          <pc:docMk/>
          <pc:sldMk cId="0" sldId="260"/>
        </pc:sldMkLst>
        <pc:spChg chg="mod">
          <ac:chgData name="Tyler Burnett" userId="1fe59f57af156031" providerId="LiveId" clId="{9741FA57-DFF6-40C9-9D6B-35B16B306D2E}" dt="2024-04-17T16:28:01.590" v="27"/>
          <ac:spMkLst>
            <pc:docMk/>
            <pc:sldMk cId="0" sldId="260"/>
            <ac:spMk id="186" creationId="{00000000-0000-0000-0000-000000000000}"/>
          </ac:spMkLst>
        </pc:spChg>
        <pc:spChg chg="mod">
          <ac:chgData name="Tyler Burnett" userId="1fe59f57af156031" providerId="LiveId" clId="{9741FA57-DFF6-40C9-9D6B-35B16B306D2E}" dt="2024-04-17T16:28:01.590" v="27"/>
          <ac:spMkLst>
            <pc:docMk/>
            <pc:sldMk cId="0" sldId="260"/>
            <ac:spMk id="187" creationId="{00000000-0000-0000-0000-000000000000}"/>
          </ac:spMkLst>
        </pc:spChg>
      </pc:sldChg>
      <pc:sldChg chg="modSp modNotes">
        <pc:chgData name="Tyler Burnett" userId="1fe59f57af156031" providerId="LiveId" clId="{9741FA57-DFF6-40C9-9D6B-35B16B306D2E}" dt="2024-04-17T16:28:01.590" v="27"/>
        <pc:sldMkLst>
          <pc:docMk/>
          <pc:sldMk cId="0" sldId="261"/>
        </pc:sldMkLst>
        <pc:spChg chg="mod">
          <ac:chgData name="Tyler Burnett" userId="1fe59f57af156031" providerId="LiveId" clId="{9741FA57-DFF6-40C9-9D6B-35B16B306D2E}" dt="2024-04-17T16:28:01.590" v="27"/>
          <ac:spMkLst>
            <pc:docMk/>
            <pc:sldMk cId="0" sldId="261"/>
            <ac:spMk id="192" creationId="{00000000-0000-0000-0000-000000000000}"/>
          </ac:spMkLst>
        </pc:spChg>
        <pc:spChg chg="mod">
          <ac:chgData name="Tyler Burnett" userId="1fe59f57af156031" providerId="LiveId" clId="{9741FA57-DFF6-40C9-9D6B-35B16B306D2E}" dt="2024-04-17T16:28:01.590" v="27"/>
          <ac:spMkLst>
            <pc:docMk/>
            <pc:sldMk cId="0" sldId="261"/>
            <ac:spMk id="193" creationId="{00000000-0000-0000-0000-000000000000}"/>
          </ac:spMkLst>
        </pc:spChg>
      </pc:sldChg>
      <pc:sldChg chg="modSp modNotes">
        <pc:chgData name="Tyler Burnett" userId="1fe59f57af156031" providerId="LiveId" clId="{9741FA57-DFF6-40C9-9D6B-35B16B306D2E}" dt="2024-04-17T16:28:01.590" v="27"/>
        <pc:sldMkLst>
          <pc:docMk/>
          <pc:sldMk cId="0" sldId="262"/>
        </pc:sldMkLst>
        <pc:spChg chg="mod">
          <ac:chgData name="Tyler Burnett" userId="1fe59f57af156031" providerId="LiveId" clId="{9741FA57-DFF6-40C9-9D6B-35B16B306D2E}" dt="2024-04-17T16:28:01.590" v="27"/>
          <ac:spMkLst>
            <pc:docMk/>
            <pc:sldMk cId="0" sldId="262"/>
            <ac:spMk id="198" creationId="{00000000-0000-0000-0000-000000000000}"/>
          </ac:spMkLst>
        </pc:spChg>
        <pc:spChg chg="mod">
          <ac:chgData name="Tyler Burnett" userId="1fe59f57af156031" providerId="LiveId" clId="{9741FA57-DFF6-40C9-9D6B-35B16B306D2E}" dt="2024-04-17T16:28:01.590" v="27"/>
          <ac:spMkLst>
            <pc:docMk/>
            <pc:sldMk cId="0" sldId="262"/>
            <ac:spMk id="199" creationId="{00000000-0000-0000-0000-000000000000}"/>
          </ac:spMkLst>
        </pc:spChg>
      </pc:sldChg>
      <pc:sldChg chg="modSp modNotes">
        <pc:chgData name="Tyler Burnett" userId="1fe59f57af156031" providerId="LiveId" clId="{9741FA57-DFF6-40C9-9D6B-35B16B306D2E}" dt="2024-04-17T16:28:01.590" v="27"/>
        <pc:sldMkLst>
          <pc:docMk/>
          <pc:sldMk cId="0" sldId="263"/>
        </pc:sldMkLst>
        <pc:spChg chg="mod">
          <ac:chgData name="Tyler Burnett" userId="1fe59f57af156031" providerId="LiveId" clId="{9741FA57-DFF6-40C9-9D6B-35B16B306D2E}" dt="2024-04-17T16:28:01.590" v="27"/>
          <ac:spMkLst>
            <pc:docMk/>
            <pc:sldMk cId="0" sldId="263"/>
            <ac:spMk id="204" creationId="{00000000-0000-0000-0000-000000000000}"/>
          </ac:spMkLst>
        </pc:spChg>
        <pc:spChg chg="mod">
          <ac:chgData name="Tyler Burnett" userId="1fe59f57af156031" providerId="LiveId" clId="{9741FA57-DFF6-40C9-9D6B-35B16B306D2E}" dt="2024-04-17T16:28:01.590" v="27"/>
          <ac:spMkLst>
            <pc:docMk/>
            <pc:sldMk cId="0" sldId="263"/>
            <ac:spMk id="205" creationId="{00000000-0000-0000-0000-000000000000}"/>
          </ac:spMkLst>
        </pc:spChg>
      </pc:sldChg>
      <pc:sldChg chg="modSp modNotes">
        <pc:chgData name="Tyler Burnett" userId="1fe59f57af156031" providerId="LiveId" clId="{9741FA57-DFF6-40C9-9D6B-35B16B306D2E}" dt="2024-04-17T16:28:01.590" v="27"/>
        <pc:sldMkLst>
          <pc:docMk/>
          <pc:sldMk cId="0" sldId="264"/>
        </pc:sldMkLst>
        <pc:spChg chg="mod">
          <ac:chgData name="Tyler Burnett" userId="1fe59f57af156031" providerId="LiveId" clId="{9741FA57-DFF6-40C9-9D6B-35B16B306D2E}" dt="2024-04-17T16:28:01.590" v="27"/>
          <ac:spMkLst>
            <pc:docMk/>
            <pc:sldMk cId="0" sldId="264"/>
            <ac:spMk id="210" creationId="{00000000-0000-0000-0000-000000000000}"/>
          </ac:spMkLst>
        </pc:spChg>
        <pc:spChg chg="mod">
          <ac:chgData name="Tyler Burnett" userId="1fe59f57af156031" providerId="LiveId" clId="{9741FA57-DFF6-40C9-9D6B-35B16B306D2E}" dt="2024-04-17T16:28:01.590" v="27"/>
          <ac:spMkLst>
            <pc:docMk/>
            <pc:sldMk cId="0" sldId="264"/>
            <ac:spMk id="211" creationId="{00000000-0000-0000-0000-000000000000}"/>
          </ac:spMkLst>
        </pc:spChg>
      </pc:sldChg>
      <pc:sldChg chg="modSp mod modNotes">
        <pc:chgData name="Tyler Burnett" userId="1fe59f57af156031" providerId="LiveId" clId="{9741FA57-DFF6-40C9-9D6B-35B16B306D2E}" dt="2024-04-17T16:28:52.534" v="45" actId="20577"/>
        <pc:sldMkLst>
          <pc:docMk/>
          <pc:sldMk cId="0" sldId="265"/>
        </pc:sldMkLst>
        <pc:spChg chg="mod">
          <ac:chgData name="Tyler Burnett" userId="1fe59f57af156031" providerId="LiveId" clId="{9741FA57-DFF6-40C9-9D6B-35B16B306D2E}" dt="2024-04-17T16:28:01.590" v="27"/>
          <ac:spMkLst>
            <pc:docMk/>
            <pc:sldMk cId="0" sldId="265"/>
            <ac:spMk id="216" creationId="{00000000-0000-0000-0000-000000000000}"/>
          </ac:spMkLst>
        </pc:spChg>
        <pc:graphicFrameChg chg="modGraphic">
          <ac:chgData name="Tyler Burnett" userId="1fe59f57af156031" providerId="LiveId" clId="{9741FA57-DFF6-40C9-9D6B-35B16B306D2E}" dt="2024-04-17T16:28:52.534" v="45" actId="20577"/>
          <ac:graphicFrameMkLst>
            <pc:docMk/>
            <pc:sldMk cId="0" sldId="265"/>
            <ac:graphicFrameMk id="218" creationId="{00000000-0000-0000-0000-000000000000}"/>
          </ac:graphicFrameMkLst>
        </pc:graphicFrameChg>
      </pc:sldChg>
      <pc:sldChg chg="modSp modNotes">
        <pc:chgData name="Tyler Burnett" userId="1fe59f57af156031" providerId="LiveId" clId="{9741FA57-DFF6-40C9-9D6B-35B16B306D2E}" dt="2024-04-17T16:28:01.590" v="27"/>
        <pc:sldMkLst>
          <pc:docMk/>
          <pc:sldMk cId="0" sldId="266"/>
        </pc:sldMkLst>
        <pc:spChg chg="mod">
          <ac:chgData name="Tyler Burnett" userId="1fe59f57af156031" providerId="LiveId" clId="{9741FA57-DFF6-40C9-9D6B-35B16B306D2E}" dt="2024-04-17T16:28:01.590" v="27"/>
          <ac:spMkLst>
            <pc:docMk/>
            <pc:sldMk cId="0" sldId="266"/>
            <ac:spMk id="223" creationId="{00000000-0000-0000-0000-000000000000}"/>
          </ac:spMkLst>
        </pc:spChg>
        <pc:spChg chg="mod">
          <ac:chgData name="Tyler Burnett" userId="1fe59f57af156031" providerId="LiveId" clId="{9741FA57-DFF6-40C9-9D6B-35B16B306D2E}" dt="2024-04-17T16:28:01.590" v="27"/>
          <ac:spMkLst>
            <pc:docMk/>
            <pc:sldMk cId="0" sldId="266"/>
            <ac:spMk id="2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6" name="Google Shape;16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4" name="Google Shape;18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0" name="Google Shape;19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6" name="Google Shape;19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2343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36410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43567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14324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254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13798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93845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18303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42076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75997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ct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1644312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marL="0" lvl="0" indent="0" algn="ctr" rtl="0">
              <a:spcBef>
                <a:spcPts val="0"/>
              </a:spcBef>
              <a:spcAft>
                <a:spcPts val="0"/>
              </a:spcAft>
              <a:buNone/>
            </a:pPr>
            <a:fld id="{00000000-1234-1234-1234-123412341234}"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340306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0"/>
        <p:cNvGrpSpPr/>
        <p:nvPr/>
      </p:nvGrpSpPr>
      <p:grpSpPr>
        <a:xfrm>
          <a:off x="0" y="0"/>
          <a:ext cx="0" cy="0"/>
          <a:chOff x="0" y="0"/>
          <a:chExt cx="0" cy="0"/>
        </a:xfrm>
      </p:grpSpPr>
      <p:sp>
        <p:nvSpPr>
          <p:cNvPr id="161" name="Google Shape;161;p1"/>
          <p:cNvSpPr txBox="1">
            <a:spLocks noGrp="1"/>
          </p:cNvSpPr>
          <p:nvPr>
            <p:ph type="ctrTitle"/>
          </p:nvPr>
        </p:nvSpPr>
        <p:spPr>
          <a:xfrm rot="-180000">
            <a:off x="562263" y="655592"/>
            <a:ext cx="5428489" cy="3278684"/>
          </a:xfrm>
          <a:prstGeom prst="rect">
            <a:avLst/>
          </a:prstGeom>
          <a:noFill/>
          <a:ln>
            <a:noFill/>
          </a:ln>
        </p:spPr>
        <p:txBody>
          <a:bodyPr spcFirstLastPara="1" wrap="square" lIns="91425" tIns="45700" rIns="91425" bIns="45700" anchor="b" anchorCtr="0">
            <a:normAutofit/>
          </a:bodyPr>
          <a:lstStyle/>
          <a:p>
            <a:pPr marL="0" lvl="0" indent="0" algn="r" rtl="0">
              <a:lnSpc>
                <a:spcPct val="90000"/>
              </a:lnSpc>
              <a:spcBef>
                <a:spcPts val="0"/>
              </a:spcBef>
              <a:spcAft>
                <a:spcPts val="0"/>
              </a:spcAft>
              <a:buClr>
                <a:schemeClr val="accent1"/>
              </a:buClr>
              <a:buSzPts val="7400"/>
              <a:buFont typeface="Impact"/>
              <a:buNone/>
            </a:pPr>
            <a:r>
              <a:rPr lang="en-US" sz="7400"/>
              <a:t>NADA SERVICE HOMEWORK </a:t>
            </a:r>
            <a:endParaRPr/>
          </a:p>
        </p:txBody>
      </p:sp>
      <p:sp>
        <p:nvSpPr>
          <p:cNvPr id="162" name="Google Shape;162;p1"/>
          <p:cNvSpPr txBox="1">
            <a:spLocks noGrp="1"/>
          </p:cNvSpPr>
          <p:nvPr>
            <p:ph type="subTitle" idx="1"/>
          </p:nvPr>
        </p:nvSpPr>
        <p:spPr>
          <a:xfrm rot="-180000">
            <a:off x="666685" y="3933534"/>
            <a:ext cx="5424749" cy="621792"/>
          </a:xfrm>
          <a:prstGeom prst="rect">
            <a:avLst/>
          </a:prstGeom>
          <a:noFill/>
          <a:ln>
            <a:noFill/>
          </a:ln>
        </p:spPr>
        <p:txBody>
          <a:bodyPr spcFirstLastPara="1" wrap="square" lIns="91425" tIns="45700" rIns="91425" bIns="45700" anchor="t" anchorCtr="0">
            <a:normAutofit/>
          </a:bodyPr>
          <a:lstStyle/>
          <a:p>
            <a:pPr marL="0" lvl="0" indent="0" algn="ctr" rtl="0">
              <a:lnSpc>
                <a:spcPct val="120000"/>
              </a:lnSpc>
              <a:spcBef>
                <a:spcPts val="0"/>
              </a:spcBef>
              <a:spcAft>
                <a:spcPts val="0"/>
              </a:spcAft>
              <a:buSzPts val="4480"/>
              <a:buNone/>
            </a:pPr>
            <a:r>
              <a:rPr lang="en-US" b="1" dirty="0">
                <a:solidFill>
                  <a:srgbClr val="0000FF"/>
                </a:solidFill>
              </a:rPr>
              <a:t>Tyler Burnett N-433</a:t>
            </a:r>
            <a:endParaRPr b="1" dirty="0">
              <a:solidFill>
                <a:srgbClr val="0000FF"/>
              </a:solidFill>
            </a:endParaRPr>
          </a:p>
        </p:txBody>
      </p:sp>
      <p:pic>
        <p:nvPicPr>
          <p:cNvPr id="163" name="Google Shape;163;p1" descr="Books"/>
          <p:cNvPicPr preferRelativeResize="0"/>
          <p:nvPr/>
        </p:nvPicPr>
        <p:blipFill rotWithShape="1">
          <a:blip r:embed="rId4">
            <a:alphaModFix/>
          </a:blip>
          <a:srcRect/>
          <a:stretch/>
        </p:blipFill>
        <p:spPr>
          <a:xfrm rot="-180000">
            <a:off x="6635077" y="373505"/>
            <a:ext cx="3813745" cy="381374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1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217" name="Google Shape;217;p10"/>
          <p:cNvSpPr txBox="1">
            <a:spLocks noGrp="1"/>
          </p:cNvSpPr>
          <p:nvPr>
            <p:ph idx="1"/>
          </p:nvPr>
        </p:nvSpPr>
        <p:spPr>
          <a:xfrm>
            <a:off x="677334" y="1361599"/>
            <a:ext cx="8596668" cy="3880773"/>
          </a:xfrm>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ACTION PLAN</a:t>
            </a:r>
            <a:endParaRPr/>
          </a:p>
          <a:p>
            <a:pPr marL="228600" lvl="0" indent="-25400" algn="l" rtl="0">
              <a:lnSpc>
                <a:spcPct val="120000"/>
              </a:lnSpc>
              <a:spcBef>
                <a:spcPts val="1000"/>
              </a:spcBef>
              <a:spcAft>
                <a:spcPts val="0"/>
              </a:spcAft>
              <a:buSzPts val="3200"/>
              <a:buNone/>
            </a:pPr>
            <a:endParaRPr/>
          </a:p>
          <a:p>
            <a:pPr marL="228600" lvl="0" indent="-25400" algn="l" rtl="0">
              <a:lnSpc>
                <a:spcPct val="120000"/>
              </a:lnSpc>
              <a:spcBef>
                <a:spcPts val="1000"/>
              </a:spcBef>
              <a:spcAft>
                <a:spcPts val="0"/>
              </a:spcAft>
              <a:buSzPts val="3200"/>
              <a:buNone/>
            </a:pPr>
            <a:endParaRPr/>
          </a:p>
        </p:txBody>
      </p:sp>
      <p:graphicFrame>
        <p:nvGraphicFramePr>
          <p:cNvPr id="218" name="Google Shape;218;p10"/>
          <p:cNvGraphicFramePr/>
          <p:nvPr>
            <p:extLst>
              <p:ext uri="{D42A27DB-BD31-4B8C-83A1-F6EECF244321}">
                <p14:modId xmlns:p14="http://schemas.microsoft.com/office/powerpoint/2010/main" val="1402469619"/>
              </p:ext>
            </p:extLst>
          </p:nvPr>
        </p:nvGraphicFramePr>
        <p:xfrm>
          <a:off x="677334" y="1818624"/>
          <a:ext cx="9132525" cy="4745270"/>
        </p:xfrm>
        <a:graphic>
          <a:graphicData uri="http://schemas.openxmlformats.org/drawingml/2006/table">
            <a:tbl>
              <a:tblPr firstRow="1" bandRow="1">
                <a:noFill/>
                <a:tableStyleId>{69B92E24-B2F2-4C7C-ABD9-0E9978DE2A96}</a:tableStyleId>
              </a:tblPr>
              <a:tblGrid>
                <a:gridCol w="3044175">
                  <a:extLst>
                    <a:ext uri="{9D8B030D-6E8A-4147-A177-3AD203B41FA5}">
                      <a16:colId xmlns:a16="http://schemas.microsoft.com/office/drawing/2014/main" val="20000"/>
                    </a:ext>
                  </a:extLst>
                </a:gridCol>
                <a:gridCol w="3044175">
                  <a:extLst>
                    <a:ext uri="{9D8B030D-6E8A-4147-A177-3AD203B41FA5}">
                      <a16:colId xmlns:a16="http://schemas.microsoft.com/office/drawing/2014/main" val="20001"/>
                    </a:ext>
                  </a:extLst>
                </a:gridCol>
                <a:gridCol w="3044175">
                  <a:extLst>
                    <a:ext uri="{9D8B030D-6E8A-4147-A177-3AD203B41FA5}">
                      <a16:colId xmlns:a16="http://schemas.microsoft.com/office/drawing/2014/main" val="20002"/>
                    </a:ext>
                  </a:extLst>
                </a:gridCol>
              </a:tblGrid>
              <a:tr h="565000">
                <a:tc>
                  <a:txBody>
                    <a:bodyPr/>
                    <a:lstStyle/>
                    <a:p>
                      <a:pPr marL="0" marR="0" lvl="0" indent="0" algn="l" rtl="0">
                        <a:spcBef>
                          <a:spcPts val="0"/>
                        </a:spcBef>
                        <a:spcAft>
                          <a:spcPts val="0"/>
                        </a:spcAft>
                        <a:buNone/>
                      </a:pPr>
                      <a:r>
                        <a:rPr lang="en-US" sz="1800" u="none" strike="noStrike" cap="none"/>
                        <a:t>TASK</a:t>
                      </a:r>
                      <a:endParaRPr/>
                    </a:p>
                  </a:txBody>
                  <a:tcPr marL="91450" marR="91450" marT="45725" marB="45725"/>
                </a:tc>
                <a:tc>
                  <a:txBody>
                    <a:bodyPr/>
                    <a:lstStyle/>
                    <a:p>
                      <a:pPr marL="0" marR="0" lvl="0" indent="0" algn="l" rtl="0">
                        <a:spcBef>
                          <a:spcPts val="0"/>
                        </a:spcBef>
                        <a:spcAft>
                          <a:spcPts val="0"/>
                        </a:spcAft>
                        <a:buNone/>
                      </a:pPr>
                      <a:r>
                        <a:rPr lang="en-US" sz="1800"/>
                        <a:t>Position responsible</a:t>
                      </a:r>
                      <a:endParaRPr/>
                    </a:p>
                  </a:txBody>
                  <a:tcPr marL="91450" marR="91450" marT="45725" marB="45725"/>
                </a:tc>
                <a:tc>
                  <a:txBody>
                    <a:bodyPr/>
                    <a:lstStyle/>
                    <a:p>
                      <a:pPr marL="0" marR="0" lvl="0" indent="0" algn="l" rtl="0">
                        <a:spcBef>
                          <a:spcPts val="0"/>
                        </a:spcBef>
                        <a:spcAft>
                          <a:spcPts val="0"/>
                        </a:spcAft>
                        <a:buNone/>
                      </a:pPr>
                      <a:r>
                        <a:rPr lang="en-US" sz="1800"/>
                        <a:t>Check in/completion schedule</a:t>
                      </a:r>
                      <a:endParaRPr/>
                    </a:p>
                  </a:txBody>
                  <a:tcPr marL="91450" marR="91450" marT="45725" marB="45725"/>
                </a:tc>
                <a:extLst>
                  <a:ext uri="{0D108BD9-81ED-4DB2-BD59-A6C34878D82A}">
                    <a16:rowId xmlns:a16="http://schemas.microsoft.com/office/drawing/2014/main" val="10000"/>
                  </a:ext>
                </a:extLst>
              </a:tr>
              <a:tr h="565000">
                <a:tc>
                  <a:txBody>
                    <a:bodyPr/>
                    <a:lstStyle/>
                    <a:p>
                      <a:pPr marL="0" marR="0" lvl="0" indent="0" algn="l" rtl="0">
                        <a:spcBef>
                          <a:spcPts val="0"/>
                        </a:spcBef>
                        <a:spcAft>
                          <a:spcPts val="0"/>
                        </a:spcAft>
                        <a:buNone/>
                      </a:pPr>
                      <a:r>
                        <a:rPr lang="en-US" sz="1800"/>
                        <a:t>Relocate Service Mgr Office</a:t>
                      </a:r>
                      <a:endParaRPr sz="1800"/>
                    </a:p>
                  </a:txBody>
                  <a:tcPr marL="91450" marR="91450" marT="45725" marB="45725"/>
                </a:tc>
                <a:tc>
                  <a:txBody>
                    <a:bodyPr/>
                    <a:lstStyle/>
                    <a:p>
                      <a:pPr marL="0" marR="0" lvl="0" indent="0" algn="l" rtl="0">
                        <a:spcBef>
                          <a:spcPts val="0"/>
                        </a:spcBef>
                        <a:spcAft>
                          <a:spcPts val="0"/>
                        </a:spcAft>
                        <a:buNone/>
                      </a:pPr>
                      <a:r>
                        <a:rPr lang="en-US" sz="1800"/>
                        <a:t>Chris Baron</a:t>
                      </a:r>
                      <a:endParaRPr sz="1800"/>
                    </a:p>
                  </a:txBody>
                  <a:tcPr marL="91450" marR="91450" marT="45725" marB="45725"/>
                </a:tc>
                <a:tc>
                  <a:txBody>
                    <a:bodyPr/>
                    <a:lstStyle/>
                    <a:p>
                      <a:pPr marL="0" marR="0" lvl="0" indent="0" algn="l" rtl="0">
                        <a:spcBef>
                          <a:spcPts val="0"/>
                        </a:spcBef>
                        <a:spcAft>
                          <a:spcPts val="0"/>
                        </a:spcAft>
                        <a:buNone/>
                      </a:pPr>
                      <a:r>
                        <a:rPr lang="en-US" sz="1800" dirty="0"/>
                        <a:t>04/29/2024</a:t>
                      </a:r>
                      <a:endParaRPr sz="1800" dirty="0"/>
                    </a:p>
                  </a:txBody>
                  <a:tcPr marL="91450" marR="91450" marT="45725" marB="45725"/>
                </a:tc>
                <a:extLst>
                  <a:ext uri="{0D108BD9-81ED-4DB2-BD59-A6C34878D82A}">
                    <a16:rowId xmlns:a16="http://schemas.microsoft.com/office/drawing/2014/main" val="10001"/>
                  </a:ext>
                </a:extLst>
              </a:tr>
              <a:tr h="565000">
                <a:tc>
                  <a:txBody>
                    <a:bodyPr/>
                    <a:lstStyle/>
                    <a:p>
                      <a:pPr marL="0" marR="0" lvl="0" indent="0" algn="l" rtl="0">
                        <a:spcBef>
                          <a:spcPts val="0"/>
                        </a:spcBef>
                        <a:spcAft>
                          <a:spcPts val="0"/>
                        </a:spcAft>
                        <a:buNone/>
                      </a:pPr>
                      <a:r>
                        <a:rPr lang="en-US" sz="1800"/>
                        <a:t>Tracking Board for Tech Production</a:t>
                      </a:r>
                      <a:endParaRPr sz="1800"/>
                    </a:p>
                  </a:txBody>
                  <a:tcPr marL="91450" marR="91450" marT="45725" marB="45725"/>
                </a:tc>
                <a:tc>
                  <a:txBody>
                    <a:bodyPr/>
                    <a:lstStyle/>
                    <a:p>
                      <a:pPr marL="0" marR="0" lvl="0" indent="0" algn="l" rtl="0">
                        <a:spcBef>
                          <a:spcPts val="0"/>
                        </a:spcBef>
                        <a:spcAft>
                          <a:spcPts val="0"/>
                        </a:spcAft>
                        <a:buNone/>
                      </a:pPr>
                      <a:r>
                        <a:rPr lang="en-US" sz="1800"/>
                        <a:t>Monte Gambill</a:t>
                      </a:r>
                      <a:endParaRPr sz="1800"/>
                    </a:p>
                  </a:txBody>
                  <a:tcPr marL="91450" marR="91450" marT="45725" marB="45725"/>
                </a:tc>
                <a:tc>
                  <a:txBody>
                    <a:bodyPr/>
                    <a:lstStyle/>
                    <a:p>
                      <a:pPr marL="0" marR="0" lvl="0" indent="0" algn="l" rtl="0">
                        <a:spcBef>
                          <a:spcPts val="0"/>
                        </a:spcBef>
                        <a:spcAft>
                          <a:spcPts val="0"/>
                        </a:spcAft>
                        <a:buNone/>
                      </a:pPr>
                      <a:r>
                        <a:rPr lang="en-US" sz="1800" dirty="0"/>
                        <a:t>04/29/2024</a:t>
                      </a:r>
                      <a:endParaRPr sz="1800" dirty="0"/>
                    </a:p>
                  </a:txBody>
                  <a:tcPr marL="91450" marR="91450" marT="45725" marB="45725"/>
                </a:tc>
                <a:extLst>
                  <a:ext uri="{0D108BD9-81ED-4DB2-BD59-A6C34878D82A}">
                    <a16:rowId xmlns:a16="http://schemas.microsoft.com/office/drawing/2014/main" val="10002"/>
                  </a:ext>
                </a:extLst>
              </a:tr>
              <a:tr h="565000">
                <a:tc>
                  <a:txBody>
                    <a:bodyPr/>
                    <a:lstStyle/>
                    <a:p>
                      <a:pPr marL="0" marR="0" lvl="0" indent="0" algn="l" rtl="0">
                        <a:spcBef>
                          <a:spcPts val="0"/>
                        </a:spcBef>
                        <a:spcAft>
                          <a:spcPts val="0"/>
                        </a:spcAft>
                        <a:buNone/>
                      </a:pPr>
                      <a:r>
                        <a:rPr lang="en-US" sz="1800"/>
                        <a:t>Tracking Board for Service Advisors</a:t>
                      </a:r>
                      <a:endParaRPr sz="1800"/>
                    </a:p>
                  </a:txBody>
                  <a:tcPr marL="91450" marR="91450" marT="45725" marB="45725"/>
                </a:tc>
                <a:tc>
                  <a:txBody>
                    <a:bodyPr/>
                    <a:lstStyle/>
                    <a:p>
                      <a:pPr marL="0" marR="0" lvl="0" indent="0" algn="l" rtl="0">
                        <a:spcBef>
                          <a:spcPts val="0"/>
                        </a:spcBef>
                        <a:spcAft>
                          <a:spcPts val="0"/>
                        </a:spcAft>
                        <a:buNone/>
                      </a:pPr>
                      <a:r>
                        <a:rPr lang="en-US" sz="1800" dirty="0"/>
                        <a:t>Chris Baron</a:t>
                      </a:r>
                      <a:endParaRPr sz="1800" dirty="0"/>
                    </a:p>
                  </a:txBody>
                  <a:tcPr marL="91450" marR="91450" marT="45725" marB="45725"/>
                </a:tc>
                <a:tc>
                  <a:txBody>
                    <a:bodyPr/>
                    <a:lstStyle/>
                    <a:p>
                      <a:pPr marL="0" marR="0" lvl="0" indent="0" algn="l" rtl="0">
                        <a:spcBef>
                          <a:spcPts val="0"/>
                        </a:spcBef>
                        <a:spcAft>
                          <a:spcPts val="0"/>
                        </a:spcAft>
                        <a:buNone/>
                      </a:pPr>
                      <a:r>
                        <a:rPr lang="en-US" sz="1800"/>
                        <a:t>04/29/2024</a:t>
                      </a:r>
                      <a:endParaRPr sz="1800" dirty="0"/>
                    </a:p>
                  </a:txBody>
                  <a:tcPr marL="91450" marR="91450" marT="45725" marB="45725"/>
                </a:tc>
                <a:extLst>
                  <a:ext uri="{0D108BD9-81ED-4DB2-BD59-A6C34878D82A}">
                    <a16:rowId xmlns:a16="http://schemas.microsoft.com/office/drawing/2014/main" val="10003"/>
                  </a:ext>
                </a:extLst>
              </a:tr>
              <a:tr h="56500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dirty="0"/>
                    </a:p>
                  </a:txBody>
                  <a:tcPr marL="91450" marR="91450" marT="45725" marB="45725"/>
                </a:tc>
                <a:extLst>
                  <a:ext uri="{0D108BD9-81ED-4DB2-BD59-A6C34878D82A}">
                    <a16:rowId xmlns:a16="http://schemas.microsoft.com/office/drawing/2014/main" val="10004"/>
                  </a:ext>
                </a:extLst>
              </a:tr>
              <a:tr h="56500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5"/>
                  </a:ext>
                </a:extLst>
              </a:tr>
              <a:tr h="56500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extLst>
                  <a:ext uri="{0D108BD9-81ED-4DB2-BD59-A6C34878D82A}">
                    <a16:rowId xmlns:a16="http://schemas.microsoft.com/office/drawing/2014/main" val="10006"/>
                  </a:ext>
                </a:extLst>
              </a:tr>
              <a:tr h="56500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endParaRPr sz="1800" dirty="0"/>
                    </a:p>
                  </a:txBody>
                  <a:tcPr marL="91450" marR="91450" marT="45725" marB="45725"/>
                </a:tc>
                <a:extLst>
                  <a:ext uri="{0D108BD9-81ED-4DB2-BD59-A6C34878D82A}">
                    <a16:rowId xmlns:a16="http://schemas.microsoft.com/office/drawing/2014/main" val="10007"/>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HOMEWORK SYNOPSIS</a:t>
            </a:r>
            <a:endParaRPr/>
          </a:p>
        </p:txBody>
      </p:sp>
      <p:sp>
        <p:nvSpPr>
          <p:cNvPr id="224" name="Google Shape;224;p11"/>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SYNOPSIS: In conclusion, the overall efficiency/productivity of the shop is the largest obstacle in correcting the number of Single Line repair orders. We believe that with the changes included in this plan we should be able to improve the matrix in a timely manner.</a:t>
            </a:r>
            <a:endParaRPr/>
          </a:p>
          <a:p>
            <a:pPr marL="228600" lvl="0" indent="-25400" algn="l" rtl="0">
              <a:lnSpc>
                <a:spcPct val="120000"/>
              </a:lnSpc>
              <a:spcBef>
                <a:spcPts val="1000"/>
              </a:spcBef>
              <a:spcAft>
                <a:spcPts val="0"/>
              </a:spcAft>
              <a:buSzPts val="3200"/>
              <a:buNone/>
            </a:pP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REPAIR ORDER ANALYSIS</a:t>
            </a:r>
            <a:endParaRPr/>
          </a:p>
        </p:txBody>
      </p:sp>
      <p:sp>
        <p:nvSpPr>
          <p:cNvPr id="169" name="Google Shape;169;p2"/>
          <p:cNvSpPr txBox="1">
            <a:spLocks noGrp="1"/>
          </p:cNvSpPr>
          <p:nvPr>
            <p:ph sz="half" idx="1"/>
          </p:nvPr>
        </p:nvSpPr>
        <p:spPr>
          <a:xfrm>
            <a:off x="1561187" y="1877994"/>
            <a:ext cx="4271700" cy="3102000"/>
          </a:xfrm>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After lengthy discussions with our Service Mgr, Chris Baron, we have determined that the lack of upselling on the Nationally Advertised Works Package is the leading cause of the number of single line repair orders.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175" name="Google Shape;175;p3"/>
          <p:cNvSpPr txBox="1">
            <a:spLocks noGrp="1"/>
          </p:cNvSpPr>
          <p:nvPr>
            <p:ph idx="1"/>
          </p:nvPr>
        </p:nvSpPr>
        <p:spPr>
          <a:xfrm>
            <a:off x="685800" y="1773409"/>
            <a:ext cx="10396800" cy="3311100"/>
          </a:xfrm>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STRENGTHS: Our strengths in the Service Department is the ability to fix it right the first time. Our latest Ford Report Card scored us at 100% for the last month. Additionally, the level of training and certifications that the shop currently holds is industry leading in our area.</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181" name="Google Shape;181;p4"/>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WEAKNESSES: Our main weakness in the shop seems to be total efficiency. This links back directly to the issue with the Single Line repair orders. Service Writers are hesitant to upsell additional items with the already lengthy wait times for customers in the shop. </a:t>
            </a: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187" name="Google Shape;187;p5"/>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OPPORTUNITIES: There is a great opportunity at hand by simply becoming more efficient in not only the repairs themself, but also by a more streamlined appt process in the Service BDC. Technician efficiency is directly correlated to the root cause of Single Line Repair orders.</a:t>
            </a: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6"/>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193" name="Google Shape;193;p6"/>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THREATS: One of the main threats to the Service Department is the retention of technicians while also pushing for higher levels of productivity/efficiency.  Furthermore, the continued growth in the number of Quick Lube type facilities is compressing margins in the maintenance category.</a:t>
            </a:r>
            <a:endParaRPr/>
          </a:p>
          <a:p>
            <a:pPr marL="228600" lvl="0" indent="-25400" algn="l" rtl="0">
              <a:lnSpc>
                <a:spcPct val="120000"/>
              </a:lnSpc>
              <a:spcBef>
                <a:spcPts val="1000"/>
              </a:spcBef>
              <a:spcAft>
                <a:spcPts val="0"/>
              </a:spcAft>
              <a:buSzPts val="3200"/>
              <a:buNone/>
            </a:pP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7"/>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199" name="Google Shape;199;p7"/>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OBJECTIVES: To improve overall technician efficiency/productivity. By accomplishing this, we would directly impact the overall time that is taken to complete routine services. Therefore, allowing the Service Advisors more confidence in upselling additional services to our guests.</a:t>
            </a:r>
            <a:endParaRPr/>
          </a:p>
          <a:p>
            <a:pPr marL="228600" lvl="0" indent="-25400" algn="l" rtl="0">
              <a:lnSpc>
                <a:spcPct val="120000"/>
              </a:lnSpc>
              <a:spcBef>
                <a:spcPts val="1000"/>
              </a:spcBef>
              <a:spcAft>
                <a:spcPts val="0"/>
              </a:spcAft>
              <a:buSzPts val="3200"/>
              <a:buNone/>
            </a:pP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8"/>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205" name="Google Shape;205;p8"/>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STRATEGIES: Relocating Service Manager to allow him to view the shop and the Technician’s daily activities. This should make the Technicians more accountable for the use of their time and increase the overall efficiency of the shop.</a:t>
            </a:r>
            <a:endParaRPr/>
          </a:p>
          <a:p>
            <a:pPr marL="228600" lvl="0" indent="-25400" algn="l" rtl="0">
              <a:lnSpc>
                <a:spcPct val="120000"/>
              </a:lnSpc>
              <a:spcBef>
                <a:spcPts val="1000"/>
              </a:spcBef>
              <a:spcAft>
                <a:spcPts val="0"/>
              </a:spcAft>
              <a:buSzPts val="3200"/>
              <a:buNone/>
            </a:pP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9"/>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5400"/>
              <a:buFont typeface="Impact"/>
              <a:buNone/>
            </a:pPr>
            <a:r>
              <a:rPr lang="en-US"/>
              <a:t>SWOT ANALYSIS</a:t>
            </a:r>
            <a:endParaRPr/>
          </a:p>
        </p:txBody>
      </p:sp>
      <p:sp>
        <p:nvSpPr>
          <p:cNvPr id="211" name="Google Shape;211;p9"/>
          <p:cNvSpPr txBox="1">
            <a:spLocks noGrp="1"/>
          </p:cNvSpPr>
          <p:nvPr>
            <p:ph idx="1"/>
          </p:nvPr>
        </p:nvSpPr>
        <p:spPr>
          <a:prstGeom prst="rect">
            <a:avLst/>
          </a:prstGeom>
          <a:noFill/>
          <a:ln>
            <a:noFill/>
          </a:ln>
        </p:spPr>
        <p:txBody>
          <a:bodyPr spcFirstLastPara="1" wrap="square" lIns="91425" tIns="45700" rIns="91425" bIns="45700" anchor="ctr" anchorCtr="0">
            <a:normAutofit/>
          </a:bodyPr>
          <a:lstStyle/>
          <a:p>
            <a:pPr marL="228600" lvl="0" indent="-228600" algn="l" rtl="0">
              <a:lnSpc>
                <a:spcPct val="120000"/>
              </a:lnSpc>
              <a:spcBef>
                <a:spcPts val="0"/>
              </a:spcBef>
              <a:spcAft>
                <a:spcPts val="0"/>
              </a:spcAft>
              <a:buSzPts val="3200"/>
              <a:buChar char="•"/>
            </a:pPr>
            <a:r>
              <a:rPr lang="en-US"/>
              <a:t>TACTICS: To give the Technicians a sense of accountability and ownership of time management. We will instill in the technicians a sense of pride and awareness to the overall success of the shop.</a:t>
            </a:r>
            <a:endParaRPr/>
          </a:p>
          <a:p>
            <a:pPr marL="228600" lvl="0" indent="-25400" algn="l" rtl="0">
              <a:lnSpc>
                <a:spcPct val="120000"/>
              </a:lnSpc>
              <a:spcBef>
                <a:spcPts val="1000"/>
              </a:spcBef>
              <a:spcAft>
                <a:spcPts val="0"/>
              </a:spcAft>
              <a:buSzPts val="3200"/>
              <a:buNone/>
            </a:pPr>
            <a:endParaRPr/>
          </a:p>
          <a:p>
            <a:pPr marL="228600" lvl="0" indent="-25400" algn="l" rtl="0">
              <a:lnSpc>
                <a:spcPct val="120000"/>
              </a:lnSpc>
              <a:spcBef>
                <a:spcPts val="1000"/>
              </a:spcBef>
              <a:spcAft>
                <a:spcPts val="0"/>
              </a:spcAft>
              <a:buSzPts val="3200"/>
              <a:buNone/>
            </a:pPr>
            <a:endParaRPr/>
          </a:p>
        </p:txBody>
      </p:sp>
    </p:spTree>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0</TotalTime>
  <Words>468</Words>
  <Application>Microsoft Office PowerPoint</Application>
  <PresentationFormat>Widescreen</PresentationFormat>
  <Paragraphs>34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Impact</vt:lpstr>
      <vt:lpstr>Retrospect</vt:lpstr>
      <vt:lpstr>NADA SERVICE HOMEWORK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Tyler Burnett</cp:lastModifiedBy>
  <cp:revision>1</cp:revision>
  <dcterms:created xsi:type="dcterms:W3CDTF">2022-12-04T13:10:55Z</dcterms:created>
  <dcterms:modified xsi:type="dcterms:W3CDTF">2024-04-17T16:28:53Z</dcterms:modified>
</cp:coreProperties>
</file>