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59" r:id="rId6"/>
    <p:sldId id="270" r:id="rId7"/>
    <p:sldId id="271" r:id="rId8"/>
    <p:sldId id="272" r:id="rId9"/>
    <p:sldId id="273" r:id="rId10"/>
    <p:sldId id="258" r:id="rId11"/>
    <p:sldId id="257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2/12/2024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Title Page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842322"/>
              </p:ext>
            </p:extLst>
          </p:nvPr>
        </p:nvGraphicFramePr>
        <p:xfrm>
          <a:off x="677334" y="1818624"/>
          <a:ext cx="9132492" cy="4595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C3022619-ABD1-BF3C-F7D9-E56C642C5D2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569201" y="2293005"/>
            <a:ext cx="4186237" cy="2271990"/>
          </a:xfr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2A3775D-51A5-D12F-8A3D-32A5B63F1D8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2439501"/>
            <a:ext cx="4184650" cy="3323610"/>
          </a:xfr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4C80DC3-BDC2-5C76-B2D1-6B01142DEC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75668" y="1930400"/>
            <a:ext cx="4184650" cy="3403434"/>
          </a:xfr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1EB027-545B-A4F6-0B0F-100EA5E6CAB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14987" y="2196306"/>
            <a:ext cx="3133725" cy="3810000"/>
          </a:xfr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Details from discussions that you had with the service manager about your repair order analysis.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D7FBF6D-1B6B-4091-9ABF-B967D33EAC3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2402538"/>
            <a:ext cx="4184650" cy="3397537"/>
          </a:xfr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Strengths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6B67CF08BBF4A85075C848B7958FC" ma:contentTypeVersion="8" ma:contentTypeDescription="Create a new document." ma:contentTypeScope="" ma:versionID="da12b93a7a8920561c17014f04c64b8a">
  <xsd:schema xmlns:xsd="http://www.w3.org/2001/XMLSchema" xmlns:xs="http://www.w3.org/2001/XMLSchema" xmlns:p="http://schemas.microsoft.com/office/2006/metadata/properties" xmlns:ns3="dcc826b0-ec28-465e-90c0-5b5a9db473b2" xmlns:ns4="a267d5ff-31a5-43dc-b5a6-0a466b0ce808" targetNamespace="http://schemas.microsoft.com/office/2006/metadata/properties" ma:root="true" ma:fieldsID="1d5f6809c76916bcd0e1110392ec8f76" ns3:_="" ns4:_="">
    <xsd:import namespace="dcc826b0-ec28-465e-90c0-5b5a9db473b2"/>
    <xsd:import namespace="a267d5ff-31a5-43dc-b5a6-0a466b0ce80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SearchProperties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826b0-ec28-465e-90c0-5b5a9db473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5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67d5ff-31a5-43dc-b5a6-0a466b0ce808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dcc826b0-ec28-465e-90c0-5b5a9db473b2" xsi:nil="true"/>
  </documentManagement>
</p:properties>
</file>

<file path=customXml/itemProps1.xml><?xml version="1.0" encoding="utf-8"?>
<ds:datastoreItem xmlns:ds="http://schemas.openxmlformats.org/officeDocument/2006/customXml" ds:itemID="{86CE1135-F059-495C-BF0C-C892588F7C8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826b0-ec28-465e-90c0-5b5a9db473b2"/>
    <ds:schemaRef ds:uri="a267d5ff-31a5-43dc-b5a6-0a466b0ce8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CCC769F-E7DE-406E-9D08-01810E47C6E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7F4CAE6-7A5A-4D06-983D-1B45CAB5D378}">
  <ds:schemaRefs>
    <ds:schemaRef ds:uri="http://www.w3.org/XML/1998/namespac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a267d5ff-31a5-43dc-b5a6-0a466b0ce808"/>
    <ds:schemaRef ds:uri="dcc826b0-ec28-465e-90c0-5b5a9db473b2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74</TotalTime>
  <Words>166</Words>
  <Application>Microsoft Office PowerPoint</Application>
  <PresentationFormat>Widescreen</PresentationFormat>
  <Paragraphs>55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NADA Service Homework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 </dc:title>
  <dc:creator>Hourcle, Laurent</dc:creator>
  <cp:lastModifiedBy>Justin Williams</cp:lastModifiedBy>
  <cp:revision>6</cp:revision>
  <dcterms:created xsi:type="dcterms:W3CDTF">2022-12-04T13:10:55Z</dcterms:created>
  <dcterms:modified xsi:type="dcterms:W3CDTF">2024-02-13T01:48:09Z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0x010100E896B67CF08BBF4A85075C848B7958FC</vt:lpwstr>
  </property>
</Properties>
</file>