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0"/>
  </p:notesMasterIdLst>
  <p:handoutMasterIdLst>
    <p:handoutMasterId r:id="rId21"/>
  </p:handoutMasterIdLst>
  <p:sldIdLst>
    <p:sldId id="322" r:id="rId2"/>
    <p:sldId id="259" r:id="rId3"/>
    <p:sldId id="321" r:id="rId4"/>
    <p:sldId id="323" r:id="rId5"/>
    <p:sldId id="324" r:id="rId6"/>
    <p:sldId id="325" r:id="rId7"/>
    <p:sldId id="326" r:id="rId8"/>
    <p:sldId id="327" r:id="rId9"/>
    <p:sldId id="296" r:id="rId10"/>
    <p:sldId id="328" r:id="rId11"/>
    <p:sldId id="329" r:id="rId12"/>
    <p:sldId id="330" r:id="rId13"/>
    <p:sldId id="331" r:id="rId14"/>
    <p:sldId id="332" r:id="rId15"/>
    <p:sldId id="333" r:id="rId16"/>
    <p:sldId id="334" r:id="rId17"/>
    <p:sldId id="294" r:id="rId18"/>
    <p:sldId id="297" r:id="rId19"/>
  </p:sldIdLst>
  <p:sldSz cx="12190413" cy="6859588"/>
  <p:notesSz cx="6858000" cy="9144000"/>
  <p:embeddedFontLst>
    <p:embeddedFont>
      <p:font typeface="굴림체" panose="020B0609000101010101" pitchFamily="49" charset="-127"/>
      <p:regular r:id="rId22"/>
    </p:embeddedFont>
    <p:embeddedFont>
      <p:font typeface="맑은 고딕" panose="020B0503020000020004" pitchFamily="34" charset="-127"/>
      <p:regular r:id="rId23"/>
      <p:bold r:id="rId24"/>
    </p:embeddedFont>
    <p:embeddedFont>
      <p:font typeface="Noto Sans" panose="020B0502040504020204" pitchFamily="34" charset="0"/>
      <p:regular r:id="rId25"/>
      <p:bold r:id="rId26"/>
      <p:italic r:id="rId27"/>
      <p:boldItalic r:id="rId28"/>
    </p:embeddedFont>
  </p:embeddedFontLst>
  <p:defaultTextStyle>
    <a:defPPr>
      <a:defRPr lang="ko-KR"/>
    </a:defPPr>
    <a:lvl1pPr marL="0" algn="l" defTabSz="995690" rtl="0" eaLnBrk="1" latinLnBrk="1" hangingPunct="1">
      <a:defRPr sz="2000" kern="1200">
        <a:solidFill>
          <a:schemeClr val="tx1"/>
        </a:solidFill>
        <a:latin typeface="+mn-lt"/>
        <a:ea typeface="+mn-ea"/>
        <a:cs typeface="+mn-cs"/>
      </a:defRPr>
    </a:lvl1pPr>
    <a:lvl2pPr marL="497845" algn="l" defTabSz="995690" rtl="0" eaLnBrk="1" latinLnBrk="1" hangingPunct="1">
      <a:defRPr sz="2000" kern="1200">
        <a:solidFill>
          <a:schemeClr val="tx1"/>
        </a:solidFill>
        <a:latin typeface="+mn-lt"/>
        <a:ea typeface="+mn-ea"/>
        <a:cs typeface="+mn-cs"/>
      </a:defRPr>
    </a:lvl2pPr>
    <a:lvl3pPr marL="995690" algn="l" defTabSz="995690" rtl="0" eaLnBrk="1" latinLnBrk="1" hangingPunct="1">
      <a:defRPr sz="2000" kern="1200">
        <a:solidFill>
          <a:schemeClr val="tx1"/>
        </a:solidFill>
        <a:latin typeface="+mn-lt"/>
        <a:ea typeface="+mn-ea"/>
        <a:cs typeface="+mn-cs"/>
      </a:defRPr>
    </a:lvl3pPr>
    <a:lvl4pPr marL="1493535" algn="l" defTabSz="995690" rtl="0" eaLnBrk="1" latinLnBrk="1" hangingPunct="1">
      <a:defRPr sz="2000" kern="1200">
        <a:solidFill>
          <a:schemeClr val="tx1"/>
        </a:solidFill>
        <a:latin typeface="+mn-lt"/>
        <a:ea typeface="+mn-ea"/>
        <a:cs typeface="+mn-cs"/>
      </a:defRPr>
    </a:lvl4pPr>
    <a:lvl5pPr marL="1991380" algn="l" defTabSz="995690" rtl="0" eaLnBrk="1" latinLnBrk="1" hangingPunct="1">
      <a:defRPr sz="2000" kern="1200">
        <a:solidFill>
          <a:schemeClr val="tx1"/>
        </a:solidFill>
        <a:latin typeface="+mn-lt"/>
        <a:ea typeface="+mn-ea"/>
        <a:cs typeface="+mn-cs"/>
      </a:defRPr>
    </a:lvl5pPr>
    <a:lvl6pPr marL="2489225" algn="l" defTabSz="995690" rtl="0" eaLnBrk="1" latinLnBrk="1" hangingPunct="1">
      <a:defRPr sz="2000" kern="1200">
        <a:solidFill>
          <a:schemeClr val="tx1"/>
        </a:solidFill>
        <a:latin typeface="+mn-lt"/>
        <a:ea typeface="+mn-ea"/>
        <a:cs typeface="+mn-cs"/>
      </a:defRPr>
    </a:lvl6pPr>
    <a:lvl7pPr marL="2987070" algn="l" defTabSz="995690" rtl="0" eaLnBrk="1" latinLnBrk="1" hangingPunct="1">
      <a:defRPr sz="2000" kern="1200">
        <a:solidFill>
          <a:schemeClr val="tx1"/>
        </a:solidFill>
        <a:latin typeface="+mn-lt"/>
        <a:ea typeface="+mn-ea"/>
        <a:cs typeface="+mn-cs"/>
      </a:defRPr>
    </a:lvl7pPr>
    <a:lvl8pPr marL="3484916" algn="l" defTabSz="995690" rtl="0" eaLnBrk="1" latinLnBrk="1" hangingPunct="1">
      <a:defRPr sz="2000" kern="1200">
        <a:solidFill>
          <a:schemeClr val="tx1"/>
        </a:solidFill>
        <a:latin typeface="+mn-lt"/>
        <a:ea typeface="+mn-ea"/>
        <a:cs typeface="+mn-cs"/>
      </a:defRPr>
    </a:lvl8pPr>
    <a:lvl9pPr marL="3982761" algn="l" defTabSz="995690" rtl="0" eaLnBrk="1" latinLnBrk="1"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161">
          <p15:clr>
            <a:srgbClr val="A4A3A4"/>
          </p15:clr>
        </p15:guide>
        <p15:guide id="4"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834"/>
    <a:srgbClr val="FFEB00"/>
    <a:srgbClr val="707C0C"/>
    <a:srgbClr val="E1FF01"/>
    <a:srgbClr val="A3A888"/>
    <a:srgbClr val="525A19"/>
    <a:srgbClr val="D88EAC"/>
    <a:srgbClr val="030A24"/>
    <a:srgbClr val="0F131F"/>
    <a:srgbClr val="0022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59" autoAdjust="0"/>
    <p:restoredTop sz="95343" autoAdjust="0"/>
  </p:normalViewPr>
  <p:slideViewPr>
    <p:cSldViewPr>
      <p:cViewPr varScale="1">
        <p:scale>
          <a:sx n="78" d="100"/>
          <a:sy n="78" d="100"/>
        </p:scale>
        <p:origin x="1104" y="72"/>
      </p:cViewPr>
      <p:guideLst>
        <p:guide orient="horz" pos="2160"/>
        <p:guide pos="2880"/>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92" d="100"/>
          <a:sy n="92" d="100"/>
        </p:scale>
        <p:origin x="35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Daugherty" userId="a780ff25-d7d4-4c30-80b8-16d9f6437067" providerId="ADAL" clId="{214A2E3C-FA14-4222-BEB6-E00D78AC347E}"/>
    <pc:docChg chg="custSel addSld modSld sldOrd">
      <pc:chgData name="Michelle Daugherty" userId="a780ff25-d7d4-4c30-80b8-16d9f6437067" providerId="ADAL" clId="{214A2E3C-FA14-4222-BEB6-E00D78AC347E}" dt="2023-12-21T20:49:03.073" v="299" actId="20577"/>
      <pc:docMkLst>
        <pc:docMk/>
      </pc:docMkLst>
      <pc:sldChg chg="delSp modSp mod ord">
        <pc:chgData name="Michelle Daugherty" userId="a780ff25-d7d4-4c30-80b8-16d9f6437067" providerId="ADAL" clId="{214A2E3C-FA14-4222-BEB6-E00D78AC347E}" dt="2023-12-21T20:49:03.073" v="299" actId="20577"/>
        <pc:sldMkLst>
          <pc:docMk/>
          <pc:sldMk cId="0" sldId="294"/>
        </pc:sldMkLst>
        <pc:spChg chg="del mod topLvl">
          <ac:chgData name="Michelle Daugherty" userId="a780ff25-d7d4-4c30-80b8-16d9f6437067" providerId="ADAL" clId="{214A2E3C-FA14-4222-BEB6-E00D78AC347E}" dt="2023-12-21T20:47:09.069" v="252" actId="478"/>
          <ac:spMkLst>
            <pc:docMk/>
            <pc:sldMk cId="0" sldId="294"/>
            <ac:spMk id="9" creationId="{00000000-0000-0000-0000-000000000000}"/>
          </ac:spMkLst>
        </pc:spChg>
        <pc:spChg chg="del mod topLvl">
          <ac:chgData name="Michelle Daugherty" userId="a780ff25-d7d4-4c30-80b8-16d9f6437067" providerId="ADAL" clId="{214A2E3C-FA14-4222-BEB6-E00D78AC347E}" dt="2023-12-21T20:47:17.777" v="254" actId="478"/>
          <ac:spMkLst>
            <pc:docMk/>
            <pc:sldMk cId="0" sldId="294"/>
            <ac:spMk id="10" creationId="{00000000-0000-0000-0000-000000000000}"/>
          </ac:spMkLst>
        </pc:spChg>
        <pc:spChg chg="del mod">
          <ac:chgData name="Michelle Daugherty" userId="a780ff25-d7d4-4c30-80b8-16d9f6437067" providerId="ADAL" clId="{214A2E3C-FA14-4222-BEB6-E00D78AC347E}" dt="2023-12-21T20:47:05.846" v="250" actId="478"/>
          <ac:spMkLst>
            <pc:docMk/>
            <pc:sldMk cId="0" sldId="294"/>
            <ac:spMk id="11" creationId="{00000000-0000-0000-0000-000000000000}"/>
          </ac:spMkLst>
        </pc:spChg>
        <pc:spChg chg="mod">
          <ac:chgData name="Michelle Daugherty" userId="a780ff25-d7d4-4c30-80b8-16d9f6437067" providerId="ADAL" clId="{214A2E3C-FA14-4222-BEB6-E00D78AC347E}" dt="2023-12-21T20:49:03.073" v="299" actId="20577"/>
          <ac:spMkLst>
            <pc:docMk/>
            <pc:sldMk cId="0" sldId="294"/>
            <ac:spMk id="12" creationId="{00000000-0000-0000-0000-000000000000}"/>
          </ac:spMkLst>
        </pc:spChg>
        <pc:grpChg chg="del">
          <ac:chgData name="Michelle Daugherty" userId="a780ff25-d7d4-4c30-80b8-16d9f6437067" providerId="ADAL" clId="{214A2E3C-FA14-4222-BEB6-E00D78AC347E}" dt="2023-12-21T20:47:09.069" v="252" actId="478"/>
          <ac:grpSpMkLst>
            <pc:docMk/>
            <pc:sldMk cId="0" sldId="294"/>
            <ac:grpSpMk id="2" creationId="{00000000-0000-0000-0000-000000000000}"/>
          </ac:grpSpMkLst>
        </pc:grpChg>
      </pc:sldChg>
      <pc:sldChg chg="modSp mod">
        <pc:chgData name="Michelle Daugherty" userId="a780ff25-d7d4-4c30-80b8-16d9f6437067" providerId="ADAL" clId="{214A2E3C-FA14-4222-BEB6-E00D78AC347E}" dt="2023-12-21T20:44:28.722" v="164" actId="20577"/>
        <pc:sldMkLst>
          <pc:docMk/>
          <pc:sldMk cId="0" sldId="296"/>
        </pc:sldMkLst>
        <pc:spChg chg="mod">
          <ac:chgData name="Michelle Daugherty" userId="a780ff25-d7d4-4c30-80b8-16d9f6437067" providerId="ADAL" clId="{214A2E3C-FA14-4222-BEB6-E00D78AC347E}" dt="2023-12-21T20:44:28.722" v="164" actId="20577"/>
          <ac:spMkLst>
            <pc:docMk/>
            <pc:sldMk cId="0" sldId="296"/>
            <ac:spMk id="2" creationId="{00000000-0000-0000-0000-000000000000}"/>
          </ac:spMkLst>
        </pc:spChg>
      </pc:sldChg>
      <pc:sldChg chg="modSp mod ord">
        <pc:chgData name="Michelle Daugherty" userId="a780ff25-d7d4-4c30-80b8-16d9f6437067" providerId="ADAL" clId="{214A2E3C-FA14-4222-BEB6-E00D78AC347E}" dt="2023-12-21T20:42:14.121" v="11" actId="20577"/>
        <pc:sldMkLst>
          <pc:docMk/>
          <pc:sldMk cId="0" sldId="321"/>
        </pc:sldMkLst>
        <pc:spChg chg="mod">
          <ac:chgData name="Michelle Daugherty" userId="a780ff25-d7d4-4c30-80b8-16d9f6437067" providerId="ADAL" clId="{214A2E3C-FA14-4222-BEB6-E00D78AC347E}" dt="2023-12-21T20:42:14.121" v="11" actId="20577"/>
          <ac:spMkLst>
            <pc:docMk/>
            <pc:sldMk cId="0" sldId="321"/>
            <ac:spMk id="2" creationId="{00000000-0000-0000-0000-000000000000}"/>
          </ac:spMkLst>
        </pc:spChg>
      </pc:sldChg>
      <pc:sldChg chg="modSp add mod">
        <pc:chgData name="Michelle Daugherty" userId="a780ff25-d7d4-4c30-80b8-16d9f6437067" providerId="ADAL" clId="{214A2E3C-FA14-4222-BEB6-E00D78AC347E}" dt="2023-12-21T20:42:36.826" v="46" actId="20577"/>
        <pc:sldMkLst>
          <pc:docMk/>
          <pc:sldMk cId="1163399720" sldId="323"/>
        </pc:sldMkLst>
        <pc:spChg chg="mod">
          <ac:chgData name="Michelle Daugherty" userId="a780ff25-d7d4-4c30-80b8-16d9f6437067" providerId="ADAL" clId="{214A2E3C-FA14-4222-BEB6-E00D78AC347E}" dt="2023-12-21T20:42:36.826" v="46" actId="20577"/>
          <ac:spMkLst>
            <pc:docMk/>
            <pc:sldMk cId="1163399720" sldId="323"/>
            <ac:spMk id="2" creationId="{00000000-0000-0000-0000-000000000000}"/>
          </ac:spMkLst>
        </pc:spChg>
      </pc:sldChg>
      <pc:sldChg chg="modSp add mod">
        <pc:chgData name="Michelle Daugherty" userId="a780ff25-d7d4-4c30-80b8-16d9f6437067" providerId="ADAL" clId="{214A2E3C-FA14-4222-BEB6-E00D78AC347E}" dt="2023-12-21T20:43:17.132" v="81" actId="20577"/>
        <pc:sldMkLst>
          <pc:docMk/>
          <pc:sldMk cId="1862685776" sldId="324"/>
        </pc:sldMkLst>
        <pc:spChg chg="mod">
          <ac:chgData name="Michelle Daugherty" userId="a780ff25-d7d4-4c30-80b8-16d9f6437067" providerId="ADAL" clId="{214A2E3C-FA14-4222-BEB6-E00D78AC347E}" dt="2023-12-21T20:43:17.132" v="81" actId="20577"/>
          <ac:spMkLst>
            <pc:docMk/>
            <pc:sldMk cId="1862685776" sldId="324"/>
            <ac:spMk id="2" creationId="{00000000-0000-0000-0000-000000000000}"/>
          </ac:spMkLst>
        </pc:spChg>
      </pc:sldChg>
      <pc:sldChg chg="modSp add mod">
        <pc:chgData name="Michelle Daugherty" userId="a780ff25-d7d4-4c30-80b8-16d9f6437067" providerId="ADAL" clId="{214A2E3C-FA14-4222-BEB6-E00D78AC347E}" dt="2023-12-21T20:43:27.101" v="94" actId="20577"/>
        <pc:sldMkLst>
          <pc:docMk/>
          <pc:sldMk cId="1160253513" sldId="325"/>
        </pc:sldMkLst>
        <pc:spChg chg="mod">
          <ac:chgData name="Michelle Daugherty" userId="a780ff25-d7d4-4c30-80b8-16d9f6437067" providerId="ADAL" clId="{214A2E3C-FA14-4222-BEB6-E00D78AC347E}" dt="2023-12-21T20:43:27.101" v="94" actId="20577"/>
          <ac:spMkLst>
            <pc:docMk/>
            <pc:sldMk cId="1160253513" sldId="325"/>
            <ac:spMk id="2" creationId="{00000000-0000-0000-0000-000000000000}"/>
          </ac:spMkLst>
        </pc:spChg>
      </pc:sldChg>
      <pc:sldChg chg="modSp add mod">
        <pc:chgData name="Michelle Daugherty" userId="a780ff25-d7d4-4c30-80b8-16d9f6437067" providerId="ADAL" clId="{214A2E3C-FA14-4222-BEB6-E00D78AC347E}" dt="2023-12-21T20:43:39.225" v="107" actId="27636"/>
        <pc:sldMkLst>
          <pc:docMk/>
          <pc:sldMk cId="1038004820" sldId="326"/>
        </pc:sldMkLst>
        <pc:spChg chg="mod">
          <ac:chgData name="Michelle Daugherty" userId="a780ff25-d7d4-4c30-80b8-16d9f6437067" providerId="ADAL" clId="{214A2E3C-FA14-4222-BEB6-E00D78AC347E}" dt="2023-12-21T20:43:39.225" v="107" actId="27636"/>
          <ac:spMkLst>
            <pc:docMk/>
            <pc:sldMk cId="1038004820" sldId="326"/>
            <ac:spMk id="2" creationId="{00000000-0000-0000-0000-000000000000}"/>
          </ac:spMkLst>
        </pc:spChg>
      </pc:sldChg>
      <pc:sldChg chg="modSp add mod">
        <pc:chgData name="Michelle Daugherty" userId="a780ff25-d7d4-4c30-80b8-16d9f6437067" providerId="ADAL" clId="{214A2E3C-FA14-4222-BEB6-E00D78AC347E}" dt="2023-12-21T20:44:03.480" v="133" actId="27636"/>
        <pc:sldMkLst>
          <pc:docMk/>
          <pc:sldMk cId="1481524583" sldId="327"/>
        </pc:sldMkLst>
        <pc:spChg chg="mod">
          <ac:chgData name="Michelle Daugherty" userId="a780ff25-d7d4-4c30-80b8-16d9f6437067" providerId="ADAL" clId="{214A2E3C-FA14-4222-BEB6-E00D78AC347E}" dt="2023-12-21T20:44:03.480" v="133" actId="27636"/>
          <ac:spMkLst>
            <pc:docMk/>
            <pc:sldMk cId="1481524583" sldId="327"/>
            <ac:spMk id="2" creationId="{00000000-0000-0000-0000-000000000000}"/>
          </ac:spMkLst>
        </pc:spChg>
      </pc:sldChg>
      <pc:sldChg chg="modSp add mod">
        <pc:chgData name="Michelle Daugherty" userId="a780ff25-d7d4-4c30-80b8-16d9f6437067" providerId="ADAL" clId="{214A2E3C-FA14-4222-BEB6-E00D78AC347E}" dt="2023-12-21T20:44:41.942" v="177" actId="6549"/>
        <pc:sldMkLst>
          <pc:docMk/>
          <pc:sldMk cId="1864207012" sldId="328"/>
        </pc:sldMkLst>
        <pc:spChg chg="mod">
          <ac:chgData name="Michelle Daugherty" userId="a780ff25-d7d4-4c30-80b8-16d9f6437067" providerId="ADAL" clId="{214A2E3C-FA14-4222-BEB6-E00D78AC347E}" dt="2023-12-21T20:44:41.942" v="177" actId="6549"/>
          <ac:spMkLst>
            <pc:docMk/>
            <pc:sldMk cId="1864207012" sldId="328"/>
            <ac:spMk id="2" creationId="{00000000-0000-0000-0000-000000000000}"/>
          </ac:spMkLst>
        </pc:spChg>
      </pc:sldChg>
      <pc:sldChg chg="modSp add mod">
        <pc:chgData name="Michelle Daugherty" userId="a780ff25-d7d4-4c30-80b8-16d9f6437067" providerId="ADAL" clId="{214A2E3C-FA14-4222-BEB6-E00D78AC347E}" dt="2023-12-21T20:44:51.549" v="191" actId="20577"/>
        <pc:sldMkLst>
          <pc:docMk/>
          <pc:sldMk cId="3409984487" sldId="329"/>
        </pc:sldMkLst>
        <pc:spChg chg="mod">
          <ac:chgData name="Michelle Daugherty" userId="a780ff25-d7d4-4c30-80b8-16d9f6437067" providerId="ADAL" clId="{214A2E3C-FA14-4222-BEB6-E00D78AC347E}" dt="2023-12-21T20:44:51.549" v="191" actId="20577"/>
          <ac:spMkLst>
            <pc:docMk/>
            <pc:sldMk cId="3409984487" sldId="329"/>
            <ac:spMk id="2" creationId="{00000000-0000-0000-0000-000000000000}"/>
          </ac:spMkLst>
        </pc:spChg>
      </pc:sldChg>
      <pc:sldChg chg="modSp add mod">
        <pc:chgData name="Michelle Daugherty" userId="a780ff25-d7d4-4c30-80b8-16d9f6437067" providerId="ADAL" clId="{214A2E3C-FA14-4222-BEB6-E00D78AC347E}" dt="2023-12-21T20:44:58.876" v="199" actId="20577"/>
        <pc:sldMkLst>
          <pc:docMk/>
          <pc:sldMk cId="1002686119" sldId="330"/>
        </pc:sldMkLst>
        <pc:spChg chg="mod">
          <ac:chgData name="Michelle Daugherty" userId="a780ff25-d7d4-4c30-80b8-16d9f6437067" providerId="ADAL" clId="{214A2E3C-FA14-4222-BEB6-E00D78AC347E}" dt="2023-12-21T20:44:58.876" v="199" actId="20577"/>
          <ac:spMkLst>
            <pc:docMk/>
            <pc:sldMk cId="1002686119" sldId="330"/>
            <ac:spMk id="2" creationId="{00000000-0000-0000-0000-000000000000}"/>
          </ac:spMkLst>
        </pc:spChg>
      </pc:sldChg>
      <pc:sldChg chg="modSp add mod">
        <pc:chgData name="Michelle Daugherty" userId="a780ff25-d7d4-4c30-80b8-16d9f6437067" providerId="ADAL" clId="{214A2E3C-FA14-4222-BEB6-E00D78AC347E}" dt="2023-12-21T20:45:31.486" v="215" actId="27636"/>
        <pc:sldMkLst>
          <pc:docMk/>
          <pc:sldMk cId="3288003423" sldId="331"/>
        </pc:sldMkLst>
        <pc:spChg chg="mod">
          <ac:chgData name="Michelle Daugherty" userId="a780ff25-d7d4-4c30-80b8-16d9f6437067" providerId="ADAL" clId="{214A2E3C-FA14-4222-BEB6-E00D78AC347E}" dt="2023-12-21T20:45:31.486" v="215" actId="27636"/>
          <ac:spMkLst>
            <pc:docMk/>
            <pc:sldMk cId="3288003423" sldId="331"/>
            <ac:spMk id="2" creationId="{00000000-0000-0000-0000-000000000000}"/>
          </ac:spMkLst>
        </pc:spChg>
      </pc:sldChg>
      <pc:sldChg chg="modSp add mod">
        <pc:chgData name="Michelle Daugherty" userId="a780ff25-d7d4-4c30-80b8-16d9f6437067" providerId="ADAL" clId="{214A2E3C-FA14-4222-BEB6-E00D78AC347E}" dt="2023-12-21T20:46:36.049" v="226" actId="20577"/>
        <pc:sldMkLst>
          <pc:docMk/>
          <pc:sldMk cId="462249277" sldId="332"/>
        </pc:sldMkLst>
        <pc:spChg chg="mod">
          <ac:chgData name="Michelle Daugherty" userId="a780ff25-d7d4-4c30-80b8-16d9f6437067" providerId="ADAL" clId="{214A2E3C-FA14-4222-BEB6-E00D78AC347E}" dt="2023-12-21T20:46:36.049" v="226" actId="20577"/>
          <ac:spMkLst>
            <pc:docMk/>
            <pc:sldMk cId="462249277" sldId="332"/>
            <ac:spMk id="2" creationId="{00000000-0000-0000-0000-000000000000}"/>
          </ac:spMkLst>
        </pc:spChg>
      </pc:sldChg>
      <pc:sldChg chg="modSp add mod">
        <pc:chgData name="Michelle Daugherty" userId="a780ff25-d7d4-4c30-80b8-16d9f6437067" providerId="ADAL" clId="{214A2E3C-FA14-4222-BEB6-E00D78AC347E}" dt="2023-12-21T20:46:44.607" v="234" actId="20577"/>
        <pc:sldMkLst>
          <pc:docMk/>
          <pc:sldMk cId="660815418" sldId="333"/>
        </pc:sldMkLst>
        <pc:spChg chg="mod">
          <ac:chgData name="Michelle Daugherty" userId="a780ff25-d7d4-4c30-80b8-16d9f6437067" providerId="ADAL" clId="{214A2E3C-FA14-4222-BEB6-E00D78AC347E}" dt="2023-12-21T20:46:44.607" v="234" actId="20577"/>
          <ac:spMkLst>
            <pc:docMk/>
            <pc:sldMk cId="660815418" sldId="333"/>
            <ac:spMk id="2" creationId="{00000000-0000-0000-0000-000000000000}"/>
          </ac:spMkLst>
        </pc:spChg>
      </pc:sldChg>
      <pc:sldChg chg="modSp add mod">
        <pc:chgData name="Michelle Daugherty" userId="a780ff25-d7d4-4c30-80b8-16d9f6437067" providerId="ADAL" clId="{214A2E3C-FA14-4222-BEB6-E00D78AC347E}" dt="2023-12-21T20:46:52.476" v="246" actId="20577"/>
        <pc:sldMkLst>
          <pc:docMk/>
          <pc:sldMk cId="4229733332" sldId="334"/>
        </pc:sldMkLst>
        <pc:spChg chg="mod">
          <ac:chgData name="Michelle Daugherty" userId="a780ff25-d7d4-4c30-80b8-16d9f6437067" providerId="ADAL" clId="{214A2E3C-FA14-4222-BEB6-E00D78AC347E}" dt="2023-12-21T20:46:52.476" v="246" actId="20577"/>
          <ac:spMkLst>
            <pc:docMk/>
            <pc:sldMk cId="4229733332" sldId="334"/>
            <ac:spMk id="2" creationId="{00000000-0000-0000-0000-000000000000}"/>
          </ac:spMkLst>
        </pc:spChg>
      </pc:sldChg>
    </pc:docChg>
  </pc:docChgLst>
  <pc:docChgLst>
    <pc:chgData name="Michelle Daugherty" userId="a780ff25-d7d4-4c30-80b8-16d9f6437067" providerId="ADAL" clId="{D4E52A88-B404-471F-98FE-99E107F939CA}"/>
    <pc:docChg chg="undo custSel modSld">
      <pc:chgData name="Michelle Daugherty" userId="a780ff25-d7d4-4c30-80b8-16d9f6437067" providerId="ADAL" clId="{D4E52A88-B404-471F-98FE-99E107F939CA}" dt="2024-01-18T20:57:40.844" v="7723" actId="20577"/>
      <pc:docMkLst>
        <pc:docMk/>
      </pc:docMkLst>
      <pc:sldChg chg="modSp mod">
        <pc:chgData name="Michelle Daugherty" userId="a780ff25-d7d4-4c30-80b8-16d9f6437067" providerId="ADAL" clId="{D4E52A88-B404-471F-98FE-99E107F939CA}" dt="2024-01-18T20:57:40.844" v="7723" actId="20577"/>
        <pc:sldMkLst>
          <pc:docMk/>
          <pc:sldMk cId="0" sldId="294"/>
        </pc:sldMkLst>
        <pc:spChg chg="mod">
          <ac:chgData name="Michelle Daugherty" userId="a780ff25-d7d4-4c30-80b8-16d9f6437067" providerId="ADAL" clId="{D4E52A88-B404-471F-98FE-99E107F939CA}" dt="2024-01-18T20:57:40.844" v="7723" actId="20577"/>
          <ac:spMkLst>
            <pc:docMk/>
            <pc:sldMk cId="0" sldId="294"/>
            <ac:spMk id="12" creationId="{00000000-0000-0000-0000-000000000000}"/>
          </ac:spMkLst>
        </pc:spChg>
      </pc:sldChg>
      <pc:sldChg chg="modSp mod">
        <pc:chgData name="Michelle Daugherty" userId="a780ff25-d7d4-4c30-80b8-16d9f6437067" providerId="ADAL" clId="{D4E52A88-B404-471F-98FE-99E107F939CA}" dt="2024-01-18T20:18:06.236" v="5088" actId="20577"/>
        <pc:sldMkLst>
          <pc:docMk/>
          <pc:sldMk cId="0" sldId="296"/>
        </pc:sldMkLst>
        <pc:spChg chg="mod">
          <ac:chgData name="Michelle Daugherty" userId="a780ff25-d7d4-4c30-80b8-16d9f6437067" providerId="ADAL" clId="{D4E52A88-B404-471F-98FE-99E107F939CA}" dt="2024-01-18T20:18:06.236" v="5088" actId="20577"/>
          <ac:spMkLst>
            <pc:docMk/>
            <pc:sldMk cId="0" sldId="296"/>
            <ac:spMk id="6" creationId="{00000000-0000-0000-0000-000000000000}"/>
          </ac:spMkLst>
        </pc:spChg>
      </pc:sldChg>
      <pc:sldChg chg="modSp mod">
        <pc:chgData name="Michelle Daugherty" userId="a780ff25-d7d4-4c30-80b8-16d9f6437067" providerId="ADAL" clId="{D4E52A88-B404-471F-98FE-99E107F939CA}" dt="2024-01-18T18:30:22.265" v="986" actId="20577"/>
        <pc:sldMkLst>
          <pc:docMk/>
          <pc:sldMk cId="0" sldId="321"/>
        </pc:sldMkLst>
        <pc:spChg chg="mod">
          <ac:chgData name="Michelle Daugherty" userId="a780ff25-d7d4-4c30-80b8-16d9f6437067" providerId="ADAL" clId="{D4E52A88-B404-471F-98FE-99E107F939CA}" dt="2024-01-18T18:30:22.265" v="986" actId="20577"/>
          <ac:spMkLst>
            <pc:docMk/>
            <pc:sldMk cId="0" sldId="321"/>
            <ac:spMk id="37" creationId="{00000000-0000-0000-0000-000000000000}"/>
          </ac:spMkLst>
        </pc:spChg>
      </pc:sldChg>
      <pc:sldChg chg="addSp modSp mod modClrScheme chgLayout">
        <pc:chgData name="Michelle Daugherty" userId="a780ff25-d7d4-4c30-80b8-16d9f6437067" providerId="ADAL" clId="{D4E52A88-B404-471F-98FE-99E107F939CA}" dt="2024-01-18T18:39:59.797" v="1714" actId="20577"/>
        <pc:sldMkLst>
          <pc:docMk/>
          <pc:sldMk cId="1163399720" sldId="323"/>
        </pc:sldMkLst>
        <pc:spChg chg="mod ord">
          <ac:chgData name="Michelle Daugherty" userId="a780ff25-d7d4-4c30-80b8-16d9f6437067" providerId="ADAL" clId="{D4E52A88-B404-471F-98FE-99E107F939CA}" dt="2024-01-18T18:34:13.995" v="988" actId="700"/>
          <ac:spMkLst>
            <pc:docMk/>
            <pc:sldMk cId="1163399720" sldId="323"/>
            <ac:spMk id="2" creationId="{00000000-0000-0000-0000-000000000000}"/>
          </ac:spMkLst>
        </pc:spChg>
        <pc:spChg chg="mod ord">
          <ac:chgData name="Michelle Daugherty" userId="a780ff25-d7d4-4c30-80b8-16d9f6437067" providerId="ADAL" clId="{D4E52A88-B404-471F-98FE-99E107F939CA}" dt="2024-01-18T18:39:59.797" v="1714" actId="20577"/>
          <ac:spMkLst>
            <pc:docMk/>
            <pc:sldMk cId="1163399720" sldId="323"/>
            <ac:spMk id="37" creationId="{00000000-0000-0000-0000-000000000000}"/>
          </ac:spMkLst>
        </pc:spChg>
        <pc:picChg chg="add mod">
          <ac:chgData name="Michelle Daugherty" userId="a780ff25-d7d4-4c30-80b8-16d9f6437067" providerId="ADAL" clId="{D4E52A88-B404-471F-98FE-99E107F939CA}" dt="2024-01-18T18:34:24.749" v="990" actId="1076"/>
          <ac:picMkLst>
            <pc:docMk/>
            <pc:sldMk cId="1163399720" sldId="323"/>
            <ac:picMk id="4" creationId="{A9384E8E-5563-B2FF-24B7-6E85F8AA8C51}"/>
          </ac:picMkLst>
        </pc:picChg>
      </pc:sldChg>
      <pc:sldChg chg="addSp modSp mod">
        <pc:chgData name="Michelle Daugherty" userId="a780ff25-d7d4-4c30-80b8-16d9f6437067" providerId="ADAL" clId="{D4E52A88-B404-471F-98FE-99E107F939CA}" dt="2024-01-18T18:57:31.480" v="2672" actId="20577"/>
        <pc:sldMkLst>
          <pc:docMk/>
          <pc:sldMk cId="1862685776" sldId="324"/>
        </pc:sldMkLst>
        <pc:spChg chg="mod">
          <ac:chgData name="Michelle Daugherty" userId="a780ff25-d7d4-4c30-80b8-16d9f6437067" providerId="ADAL" clId="{D4E52A88-B404-471F-98FE-99E107F939CA}" dt="2024-01-18T18:57:31.480" v="2672" actId="20577"/>
          <ac:spMkLst>
            <pc:docMk/>
            <pc:sldMk cId="1862685776" sldId="324"/>
            <ac:spMk id="37" creationId="{00000000-0000-0000-0000-000000000000}"/>
          </ac:spMkLst>
        </pc:spChg>
        <pc:picChg chg="add mod">
          <ac:chgData name="Michelle Daugherty" userId="a780ff25-d7d4-4c30-80b8-16d9f6437067" providerId="ADAL" clId="{D4E52A88-B404-471F-98FE-99E107F939CA}" dt="2024-01-18T18:46:57.954" v="1717" actId="1076"/>
          <ac:picMkLst>
            <pc:docMk/>
            <pc:sldMk cId="1862685776" sldId="324"/>
            <ac:picMk id="4" creationId="{0BEBB10A-35EA-2F4B-73CE-0CE40ED9309D}"/>
          </ac:picMkLst>
        </pc:picChg>
      </pc:sldChg>
      <pc:sldChg chg="addSp modSp mod">
        <pc:chgData name="Michelle Daugherty" userId="a780ff25-d7d4-4c30-80b8-16d9f6437067" providerId="ADAL" clId="{D4E52A88-B404-471F-98FE-99E107F939CA}" dt="2024-01-18T19:18:02.755" v="3357" actId="20577"/>
        <pc:sldMkLst>
          <pc:docMk/>
          <pc:sldMk cId="1160253513" sldId="325"/>
        </pc:sldMkLst>
        <pc:spChg chg="mod">
          <ac:chgData name="Michelle Daugherty" userId="a780ff25-d7d4-4c30-80b8-16d9f6437067" providerId="ADAL" clId="{D4E52A88-B404-471F-98FE-99E107F939CA}" dt="2024-01-18T19:18:02.755" v="3357" actId="20577"/>
          <ac:spMkLst>
            <pc:docMk/>
            <pc:sldMk cId="1160253513" sldId="325"/>
            <ac:spMk id="37" creationId="{00000000-0000-0000-0000-000000000000}"/>
          </ac:spMkLst>
        </pc:spChg>
        <pc:picChg chg="add mod">
          <ac:chgData name="Michelle Daugherty" userId="a780ff25-d7d4-4c30-80b8-16d9f6437067" providerId="ADAL" clId="{D4E52A88-B404-471F-98FE-99E107F939CA}" dt="2024-01-18T19:06:13.970" v="2675" actId="1076"/>
          <ac:picMkLst>
            <pc:docMk/>
            <pc:sldMk cId="1160253513" sldId="325"/>
            <ac:picMk id="4" creationId="{0BA81B8D-C23D-878A-57BD-3DCDFD592048}"/>
          </ac:picMkLst>
        </pc:picChg>
      </pc:sldChg>
      <pc:sldChg chg="addSp modSp mod">
        <pc:chgData name="Michelle Daugherty" userId="a780ff25-d7d4-4c30-80b8-16d9f6437067" providerId="ADAL" clId="{D4E52A88-B404-471F-98FE-99E107F939CA}" dt="2024-01-18T19:32:39.284" v="3992" actId="20577"/>
        <pc:sldMkLst>
          <pc:docMk/>
          <pc:sldMk cId="1038004820" sldId="326"/>
        </pc:sldMkLst>
        <pc:spChg chg="mod">
          <ac:chgData name="Michelle Daugherty" userId="a780ff25-d7d4-4c30-80b8-16d9f6437067" providerId="ADAL" clId="{D4E52A88-B404-471F-98FE-99E107F939CA}" dt="2024-01-18T19:32:39.284" v="3992" actId="20577"/>
          <ac:spMkLst>
            <pc:docMk/>
            <pc:sldMk cId="1038004820" sldId="326"/>
            <ac:spMk id="37" creationId="{00000000-0000-0000-0000-000000000000}"/>
          </ac:spMkLst>
        </pc:spChg>
        <pc:picChg chg="add mod">
          <ac:chgData name="Michelle Daugherty" userId="a780ff25-d7d4-4c30-80b8-16d9f6437067" providerId="ADAL" clId="{D4E52A88-B404-471F-98FE-99E107F939CA}" dt="2024-01-18T19:27:26.957" v="3359" actId="1076"/>
          <ac:picMkLst>
            <pc:docMk/>
            <pc:sldMk cId="1038004820" sldId="326"/>
            <ac:picMk id="4" creationId="{DF0BA38F-D3BB-A920-4CC8-7835ECD57351}"/>
          </ac:picMkLst>
        </pc:picChg>
      </pc:sldChg>
      <pc:sldChg chg="modSp mod">
        <pc:chgData name="Michelle Daugherty" userId="a780ff25-d7d4-4c30-80b8-16d9f6437067" providerId="ADAL" clId="{D4E52A88-B404-471F-98FE-99E107F939CA}" dt="2024-01-18T20:19:04.951" v="5147" actId="313"/>
        <pc:sldMkLst>
          <pc:docMk/>
          <pc:sldMk cId="1864207012" sldId="328"/>
        </pc:sldMkLst>
        <pc:spChg chg="mod">
          <ac:chgData name="Michelle Daugherty" userId="a780ff25-d7d4-4c30-80b8-16d9f6437067" providerId="ADAL" clId="{D4E52A88-B404-471F-98FE-99E107F939CA}" dt="2024-01-18T20:19:04.951" v="5147" actId="313"/>
          <ac:spMkLst>
            <pc:docMk/>
            <pc:sldMk cId="1864207012" sldId="328"/>
            <ac:spMk id="6" creationId="{00000000-0000-0000-0000-000000000000}"/>
          </ac:spMkLst>
        </pc:spChg>
      </pc:sldChg>
      <pc:sldChg chg="modSp mod">
        <pc:chgData name="Michelle Daugherty" userId="a780ff25-d7d4-4c30-80b8-16d9f6437067" providerId="ADAL" clId="{D4E52A88-B404-471F-98FE-99E107F939CA}" dt="2024-01-18T20:24:57.880" v="5482" actId="20577"/>
        <pc:sldMkLst>
          <pc:docMk/>
          <pc:sldMk cId="3409984487" sldId="329"/>
        </pc:sldMkLst>
        <pc:spChg chg="mod">
          <ac:chgData name="Michelle Daugherty" userId="a780ff25-d7d4-4c30-80b8-16d9f6437067" providerId="ADAL" clId="{D4E52A88-B404-471F-98FE-99E107F939CA}" dt="2024-01-18T20:24:57.880" v="5482" actId="20577"/>
          <ac:spMkLst>
            <pc:docMk/>
            <pc:sldMk cId="3409984487" sldId="329"/>
            <ac:spMk id="6" creationId="{00000000-0000-0000-0000-000000000000}"/>
          </ac:spMkLst>
        </pc:spChg>
      </pc:sldChg>
      <pc:sldChg chg="modSp mod">
        <pc:chgData name="Michelle Daugherty" userId="a780ff25-d7d4-4c30-80b8-16d9f6437067" providerId="ADAL" clId="{D4E52A88-B404-471F-98FE-99E107F939CA}" dt="2024-01-18T20:28:57.672" v="5878" actId="20577"/>
        <pc:sldMkLst>
          <pc:docMk/>
          <pc:sldMk cId="1002686119" sldId="330"/>
        </pc:sldMkLst>
        <pc:spChg chg="mod">
          <ac:chgData name="Michelle Daugherty" userId="a780ff25-d7d4-4c30-80b8-16d9f6437067" providerId="ADAL" clId="{D4E52A88-B404-471F-98FE-99E107F939CA}" dt="2024-01-18T20:28:57.672" v="5878" actId="20577"/>
          <ac:spMkLst>
            <pc:docMk/>
            <pc:sldMk cId="1002686119" sldId="330"/>
            <ac:spMk id="6" creationId="{00000000-0000-0000-0000-000000000000}"/>
          </ac:spMkLst>
        </pc:spChg>
      </pc:sldChg>
      <pc:sldChg chg="modSp mod">
        <pc:chgData name="Michelle Daugherty" userId="a780ff25-d7d4-4c30-80b8-16d9f6437067" providerId="ADAL" clId="{D4E52A88-B404-471F-98FE-99E107F939CA}" dt="2024-01-18T20:31:08.481" v="6166" actId="20577"/>
        <pc:sldMkLst>
          <pc:docMk/>
          <pc:sldMk cId="3288003423" sldId="331"/>
        </pc:sldMkLst>
        <pc:spChg chg="mod">
          <ac:chgData name="Michelle Daugherty" userId="a780ff25-d7d4-4c30-80b8-16d9f6437067" providerId="ADAL" clId="{D4E52A88-B404-471F-98FE-99E107F939CA}" dt="2024-01-18T20:31:08.481" v="6166" actId="20577"/>
          <ac:spMkLst>
            <pc:docMk/>
            <pc:sldMk cId="3288003423" sldId="331"/>
            <ac:spMk id="6" creationId="{00000000-0000-0000-0000-000000000000}"/>
          </ac:spMkLst>
        </pc:spChg>
      </pc:sldChg>
      <pc:sldChg chg="addSp delSp modSp mod">
        <pc:chgData name="Michelle Daugherty" userId="a780ff25-d7d4-4c30-80b8-16d9f6437067" providerId="ADAL" clId="{D4E52A88-B404-471F-98FE-99E107F939CA}" dt="2024-01-18T20:38:00.669" v="6510" actId="20577"/>
        <pc:sldMkLst>
          <pc:docMk/>
          <pc:sldMk cId="462249277" sldId="332"/>
        </pc:sldMkLst>
        <pc:spChg chg="mod">
          <ac:chgData name="Michelle Daugherty" userId="a780ff25-d7d4-4c30-80b8-16d9f6437067" providerId="ADAL" clId="{D4E52A88-B404-471F-98FE-99E107F939CA}" dt="2024-01-18T20:38:00.669" v="6510" actId="20577"/>
          <ac:spMkLst>
            <pc:docMk/>
            <pc:sldMk cId="462249277" sldId="332"/>
            <ac:spMk id="6" creationId="{00000000-0000-0000-0000-000000000000}"/>
          </ac:spMkLst>
        </pc:spChg>
        <pc:graphicFrameChg chg="add del modGraphic">
          <ac:chgData name="Michelle Daugherty" userId="a780ff25-d7d4-4c30-80b8-16d9f6437067" providerId="ADAL" clId="{D4E52A88-B404-471F-98FE-99E107F939CA}" dt="2024-01-18T20:37:21.389" v="6455" actId="478"/>
          <ac:graphicFrameMkLst>
            <pc:docMk/>
            <pc:sldMk cId="462249277" sldId="332"/>
            <ac:graphicFrameMk id="4" creationId="{E17F87D7-76EA-47F6-347D-8A1AC01247BC}"/>
          </ac:graphicFrameMkLst>
        </pc:graphicFrameChg>
      </pc:sldChg>
      <pc:sldChg chg="modSp mod">
        <pc:chgData name="Michelle Daugherty" userId="a780ff25-d7d4-4c30-80b8-16d9f6437067" providerId="ADAL" clId="{D4E52A88-B404-471F-98FE-99E107F939CA}" dt="2024-01-18T20:51:04.764" v="7000" actId="20577"/>
        <pc:sldMkLst>
          <pc:docMk/>
          <pc:sldMk cId="660815418" sldId="333"/>
        </pc:sldMkLst>
        <pc:spChg chg="mod">
          <ac:chgData name="Michelle Daugherty" userId="a780ff25-d7d4-4c30-80b8-16d9f6437067" providerId="ADAL" clId="{D4E52A88-B404-471F-98FE-99E107F939CA}" dt="2024-01-18T20:51:04.764" v="7000" actId="20577"/>
          <ac:spMkLst>
            <pc:docMk/>
            <pc:sldMk cId="660815418" sldId="333"/>
            <ac:spMk id="6" creationId="{00000000-0000-0000-0000-000000000000}"/>
          </ac:spMkLst>
        </pc:spChg>
      </pc:sldChg>
      <pc:sldChg chg="addSp delSp modSp mod">
        <pc:chgData name="Michelle Daugherty" userId="a780ff25-d7d4-4c30-80b8-16d9f6437067" providerId="ADAL" clId="{D4E52A88-B404-471F-98FE-99E107F939CA}" dt="2024-01-18T20:53:22.200" v="7030" actId="478"/>
        <pc:sldMkLst>
          <pc:docMk/>
          <pc:sldMk cId="4229733332" sldId="334"/>
        </pc:sldMkLst>
        <pc:spChg chg="del mod">
          <ac:chgData name="Michelle Daugherty" userId="a780ff25-d7d4-4c30-80b8-16d9f6437067" providerId="ADAL" clId="{D4E52A88-B404-471F-98FE-99E107F939CA}" dt="2024-01-18T20:53:22.200" v="7030" actId="478"/>
          <ac:spMkLst>
            <pc:docMk/>
            <pc:sldMk cId="4229733332" sldId="334"/>
            <ac:spMk id="6" creationId="{00000000-0000-0000-0000-000000000000}"/>
          </ac:spMkLst>
        </pc:spChg>
        <pc:picChg chg="add mod">
          <ac:chgData name="Michelle Daugherty" userId="a780ff25-d7d4-4c30-80b8-16d9f6437067" providerId="ADAL" clId="{D4E52A88-B404-471F-98FE-99E107F939CA}" dt="2024-01-18T20:53:10.231" v="7003" actId="14100"/>
          <ac:picMkLst>
            <pc:docMk/>
            <pc:sldMk cId="4229733332" sldId="334"/>
            <ac:picMk id="4" creationId="{54083D23-9746-DC62-68E6-7A068A32CB3A}"/>
          </ac:picMkLst>
        </pc:picChg>
      </pc:sldChg>
    </pc:docChg>
  </pc:docChgLst>
  <pc:docChgLst>
    <pc:chgData name="Michelle Daugherty" userId="a780ff25-d7d4-4c30-80b8-16d9f6437067" providerId="ADAL" clId="{09E78631-1E7C-4DD8-A5E2-7D5A9719037B}"/>
    <pc:docChg chg="custSel modSld">
      <pc:chgData name="Michelle Daugherty" userId="a780ff25-d7d4-4c30-80b8-16d9f6437067" providerId="ADAL" clId="{09E78631-1E7C-4DD8-A5E2-7D5A9719037B}" dt="2024-01-19T16:46:32.476" v="908" actId="27636"/>
      <pc:docMkLst>
        <pc:docMk/>
      </pc:docMkLst>
      <pc:sldChg chg="addSp modSp mod">
        <pc:chgData name="Michelle Daugherty" userId="a780ff25-d7d4-4c30-80b8-16d9f6437067" providerId="ADAL" clId="{09E78631-1E7C-4DD8-A5E2-7D5A9719037B}" dt="2024-01-19T16:46:32.476" v="908" actId="27636"/>
        <pc:sldMkLst>
          <pc:docMk/>
          <pc:sldMk cId="1481524583" sldId="327"/>
        </pc:sldMkLst>
        <pc:spChg chg="mod">
          <ac:chgData name="Michelle Daugherty" userId="a780ff25-d7d4-4c30-80b8-16d9f6437067" providerId="ADAL" clId="{09E78631-1E7C-4DD8-A5E2-7D5A9719037B}" dt="2024-01-19T16:46:32.476" v="908" actId="27636"/>
          <ac:spMkLst>
            <pc:docMk/>
            <pc:sldMk cId="1481524583" sldId="327"/>
            <ac:spMk id="37" creationId="{00000000-0000-0000-0000-000000000000}"/>
          </ac:spMkLst>
        </pc:spChg>
        <pc:picChg chg="add mod">
          <ac:chgData name="Michelle Daugherty" userId="a780ff25-d7d4-4c30-80b8-16d9f6437067" providerId="ADAL" clId="{09E78631-1E7C-4DD8-A5E2-7D5A9719037B}" dt="2024-01-19T16:42:17.124" v="1" actId="1076"/>
          <ac:picMkLst>
            <pc:docMk/>
            <pc:sldMk cId="1481524583" sldId="327"/>
            <ac:picMk id="4" creationId="{E6FB8D96-B561-3F1D-7B33-83119B09109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4CCFBE2-2B8D-499C-81C9-2CD5B3EB8E93}" type="datetimeFigureOut">
              <a:rPr lang="ko-KR" altLang="en-US" smtClean="0"/>
              <a:pPr/>
              <a:t>2024-01-19</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54DD7E-3179-445A-81DB-781C4554AFF2}" type="slidenum">
              <a:rPr lang="ko-KR" altLang="en-US" smtClean="0"/>
              <a:pPr/>
              <a:t>‹#›</a:t>
            </a:fld>
            <a:endParaRPr lang="ko-KR" altLang="en-US"/>
          </a:p>
        </p:txBody>
      </p:sp>
    </p:spTree>
    <p:extLst>
      <p:ext uri="{BB962C8B-B14F-4D97-AF65-F5344CB8AC3E}">
        <p14:creationId xmlns:p14="http://schemas.microsoft.com/office/powerpoint/2010/main" val="24695366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545AC5-813F-4ED1-B011-8EA17CB93331}" type="datetimeFigureOut">
              <a:rPr lang="ko-KR" altLang="en-US" smtClean="0"/>
              <a:pPr/>
              <a:t>2024-01-19</a:t>
            </a:fld>
            <a:endParaRPr lang="ko-KR" altLang="en-US"/>
          </a:p>
        </p:txBody>
      </p:sp>
      <p:sp>
        <p:nvSpPr>
          <p:cNvPr id="4" name="슬라이드 이미지 개체 틀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504B90-27FD-422C-8CC6-2AADAD122D08}" type="slidenum">
              <a:rPr lang="ko-KR" altLang="en-US" smtClean="0"/>
              <a:pPr/>
              <a:t>‹#›</a:t>
            </a:fld>
            <a:endParaRPr lang="ko-KR" altLang="en-US"/>
          </a:p>
        </p:txBody>
      </p:sp>
    </p:spTree>
    <p:extLst>
      <p:ext uri="{BB962C8B-B14F-4D97-AF65-F5344CB8AC3E}">
        <p14:creationId xmlns:p14="http://schemas.microsoft.com/office/powerpoint/2010/main" val="268707270"/>
      </p:ext>
    </p:extLst>
  </p:cSld>
  <p:clrMap bg1="lt1" tx1="dk1" bg2="lt2" tx2="dk2" accent1="accent1" accent2="accent2" accent3="accent3" accent4="accent4" accent5="accent5" accent6="accent6" hlink="hlink" folHlink="folHlink"/>
  <p:notesStyle>
    <a:lvl1pPr marL="0" algn="l" defTabSz="995690" rtl="0" eaLnBrk="1" latinLnBrk="1" hangingPunct="1">
      <a:defRPr sz="1300" kern="1200">
        <a:solidFill>
          <a:schemeClr val="tx1"/>
        </a:solidFill>
        <a:latin typeface="+mn-lt"/>
        <a:ea typeface="+mn-ea"/>
        <a:cs typeface="+mn-cs"/>
      </a:defRPr>
    </a:lvl1pPr>
    <a:lvl2pPr marL="497845" algn="l" defTabSz="995690" rtl="0" eaLnBrk="1" latinLnBrk="1" hangingPunct="1">
      <a:defRPr sz="1300" kern="1200">
        <a:solidFill>
          <a:schemeClr val="tx1"/>
        </a:solidFill>
        <a:latin typeface="+mn-lt"/>
        <a:ea typeface="+mn-ea"/>
        <a:cs typeface="+mn-cs"/>
      </a:defRPr>
    </a:lvl2pPr>
    <a:lvl3pPr marL="995690" algn="l" defTabSz="995690" rtl="0" eaLnBrk="1" latinLnBrk="1" hangingPunct="1">
      <a:defRPr sz="1300" kern="1200">
        <a:solidFill>
          <a:schemeClr val="tx1"/>
        </a:solidFill>
        <a:latin typeface="+mn-lt"/>
        <a:ea typeface="+mn-ea"/>
        <a:cs typeface="+mn-cs"/>
      </a:defRPr>
    </a:lvl3pPr>
    <a:lvl4pPr marL="1493535" algn="l" defTabSz="995690" rtl="0" eaLnBrk="1" latinLnBrk="1" hangingPunct="1">
      <a:defRPr sz="1300" kern="1200">
        <a:solidFill>
          <a:schemeClr val="tx1"/>
        </a:solidFill>
        <a:latin typeface="+mn-lt"/>
        <a:ea typeface="+mn-ea"/>
        <a:cs typeface="+mn-cs"/>
      </a:defRPr>
    </a:lvl4pPr>
    <a:lvl5pPr marL="1991380" algn="l" defTabSz="995690" rtl="0" eaLnBrk="1" latinLnBrk="1" hangingPunct="1">
      <a:defRPr sz="1300" kern="1200">
        <a:solidFill>
          <a:schemeClr val="tx1"/>
        </a:solidFill>
        <a:latin typeface="+mn-lt"/>
        <a:ea typeface="+mn-ea"/>
        <a:cs typeface="+mn-cs"/>
      </a:defRPr>
    </a:lvl5pPr>
    <a:lvl6pPr marL="2489225" algn="l" defTabSz="995690" rtl="0" eaLnBrk="1" latinLnBrk="1" hangingPunct="1">
      <a:defRPr sz="1300" kern="1200">
        <a:solidFill>
          <a:schemeClr val="tx1"/>
        </a:solidFill>
        <a:latin typeface="+mn-lt"/>
        <a:ea typeface="+mn-ea"/>
        <a:cs typeface="+mn-cs"/>
      </a:defRPr>
    </a:lvl6pPr>
    <a:lvl7pPr marL="2987070" algn="l" defTabSz="995690" rtl="0" eaLnBrk="1" latinLnBrk="1" hangingPunct="1">
      <a:defRPr sz="1300" kern="1200">
        <a:solidFill>
          <a:schemeClr val="tx1"/>
        </a:solidFill>
        <a:latin typeface="+mn-lt"/>
        <a:ea typeface="+mn-ea"/>
        <a:cs typeface="+mn-cs"/>
      </a:defRPr>
    </a:lvl7pPr>
    <a:lvl8pPr marL="3484916" algn="l" defTabSz="995690" rtl="0" eaLnBrk="1" latinLnBrk="1" hangingPunct="1">
      <a:defRPr sz="1300" kern="1200">
        <a:solidFill>
          <a:schemeClr val="tx1"/>
        </a:solidFill>
        <a:latin typeface="+mn-lt"/>
        <a:ea typeface="+mn-ea"/>
        <a:cs typeface="+mn-cs"/>
      </a:defRPr>
    </a:lvl8pPr>
    <a:lvl9pPr marL="3982761" algn="l" defTabSz="995690" rtl="0" eaLnBrk="1" latinLnBrk="1"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2588" y="685800"/>
            <a:ext cx="6092825" cy="3429000"/>
          </a:xfrm>
        </p:spPr>
      </p:sp>
      <p:sp>
        <p:nvSpPr>
          <p:cNvPr id="3" name="슬라이드 노트 개체 틀 2"/>
          <p:cNvSpPr>
            <a:spLocks noGrp="1"/>
          </p:cNvSpPr>
          <p:nvPr>
            <p:ph type="body" idx="1"/>
          </p:nvPr>
        </p:nvSpPr>
        <p:spPr/>
        <p:txBody>
          <a:bodyPr>
            <a:normAutofit/>
          </a:bodyPr>
          <a:lstStyle/>
          <a:p>
            <a:endParaRPr lang="ko-KR" altLang="en-US" dirty="0"/>
          </a:p>
        </p:txBody>
      </p:sp>
      <p:sp>
        <p:nvSpPr>
          <p:cNvPr id="4" name="슬라이드 번호 개체 틀 3"/>
          <p:cNvSpPr>
            <a:spLocks noGrp="1"/>
          </p:cNvSpPr>
          <p:nvPr>
            <p:ph type="sldNum" sz="quarter" idx="10"/>
          </p:nvPr>
        </p:nvSpPr>
        <p:spPr/>
        <p:txBody>
          <a:bodyPr/>
          <a:lstStyle/>
          <a:p>
            <a:fld id="{A5504B90-27FD-422C-8CC6-2AADAD122D08}" type="slidenum">
              <a:rPr lang="ko-KR" altLang="en-US" smtClean="0"/>
              <a:pPr/>
              <a:t>1</a:t>
            </a:fld>
            <a:endParaRPr lang="ko-KR" altLang="en-US" dirty="0"/>
          </a:p>
        </p:txBody>
      </p:sp>
    </p:spTree>
    <p:extLst>
      <p:ext uri="{BB962C8B-B14F-4D97-AF65-F5344CB8AC3E}">
        <p14:creationId xmlns:p14="http://schemas.microsoft.com/office/powerpoint/2010/main" val="2339106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pic>
        <p:nvPicPr>
          <p:cNvPr id="2" name="그림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1240"/>
            <a:ext cx="12190400" cy="6857100"/>
          </a:xfrm>
          <a:prstGeom prst="rect">
            <a:avLst/>
          </a:prstGeom>
        </p:spPr>
      </p:pic>
      <p:sp>
        <p:nvSpPr>
          <p:cNvPr id="4" name="날짜 개체 틀 3"/>
          <p:cNvSpPr>
            <a:spLocks noGrp="1"/>
          </p:cNvSpPr>
          <p:nvPr>
            <p:ph type="dt" sz="half" idx="10"/>
          </p:nvPr>
        </p:nvSpPr>
        <p:spPr/>
        <p:txBody>
          <a:bodyPr/>
          <a:lstStyle/>
          <a:p>
            <a:fld id="{ED3D6733-6F27-4404-AB51-585418F146E5}" type="datetimeFigureOut">
              <a:rPr lang="ko-KR" altLang="en-US" smtClean="0"/>
              <a:pPr/>
              <a:t>2024-01-19</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E6BC638-39B7-4287-91A7-2A3DDA573295}" type="slidenum">
              <a:rPr lang="ko-KR" altLang="en-US" smtClean="0"/>
              <a:pPr/>
              <a:t>‹#›</a:t>
            </a:fld>
            <a:endParaRPr lang="ko-KR" altLang="en-US"/>
          </a:p>
        </p:txBody>
      </p:sp>
      <p:sp>
        <p:nvSpPr>
          <p:cNvPr id="14" name="부제목 2"/>
          <p:cNvSpPr>
            <a:spLocks noGrp="1"/>
          </p:cNvSpPr>
          <p:nvPr>
            <p:ph type="subTitle" idx="1"/>
          </p:nvPr>
        </p:nvSpPr>
        <p:spPr>
          <a:xfrm>
            <a:off x="634157" y="4869954"/>
            <a:ext cx="4524945" cy="547081"/>
          </a:xfrm>
          <a:noFill/>
          <a:ln w="9525">
            <a:noFill/>
            <a:miter lim="800000"/>
            <a:headEnd/>
            <a:tailEnd/>
          </a:ln>
        </p:spPr>
        <p:txBody>
          <a:bodyPr vert="horz" wrap="square" lIns="99569" tIns="49785" rIns="99569" bIns="49785" numCol="1" rtlCol="0" anchor="t" anchorCtr="0" compatLnSpc="1">
            <a:prstTxWarp prst="textNoShape">
              <a:avLst/>
            </a:prstTxWarp>
            <a:noAutofit/>
          </a:bodyPr>
          <a:lstStyle>
            <a:lvl1pPr marL="0" indent="0" algn="l" defTabSz="995690" rtl="0" eaLnBrk="1" fontAlgn="base" latinLnBrk="1" hangingPunct="1">
              <a:lnSpc>
                <a:spcPct val="100000"/>
              </a:lnSpc>
              <a:spcBef>
                <a:spcPct val="0"/>
              </a:spcBef>
              <a:spcAft>
                <a:spcPct val="0"/>
              </a:spcAft>
              <a:buClr>
                <a:schemeClr val="hlink"/>
              </a:buClr>
              <a:buFont typeface="굴림체" pitchFamily="49" charset="-127"/>
              <a:buNone/>
              <a:defRPr lang="ko-KR" altLang="en-US" sz="1200" kern="1200" baseline="0" dirty="0">
                <a:solidFill>
                  <a:schemeClr val="bg1"/>
                </a:solidFill>
                <a:effectLst/>
                <a:latin typeface="+mj-lt"/>
                <a:ea typeface="맑은 고딕" pitchFamily="50" charset="-127"/>
                <a:cs typeface="+mj-cs"/>
              </a:defRPr>
            </a:lvl1pPr>
            <a:lvl2pPr marL="497845" indent="0" algn="ctr">
              <a:buNone/>
              <a:defRPr>
                <a:solidFill>
                  <a:schemeClr val="tx1">
                    <a:tint val="75000"/>
                  </a:schemeClr>
                </a:solidFill>
              </a:defRPr>
            </a:lvl2pPr>
            <a:lvl3pPr marL="995690" indent="0" algn="ctr">
              <a:buNone/>
              <a:defRPr>
                <a:solidFill>
                  <a:schemeClr val="tx1">
                    <a:tint val="75000"/>
                  </a:schemeClr>
                </a:solidFill>
              </a:defRPr>
            </a:lvl3pPr>
            <a:lvl4pPr marL="1493535" indent="0" algn="ctr">
              <a:buNone/>
              <a:defRPr>
                <a:solidFill>
                  <a:schemeClr val="tx1">
                    <a:tint val="75000"/>
                  </a:schemeClr>
                </a:solidFill>
              </a:defRPr>
            </a:lvl4pPr>
            <a:lvl5pPr marL="1991380" indent="0" algn="ctr">
              <a:buNone/>
              <a:defRPr>
                <a:solidFill>
                  <a:schemeClr val="tx1">
                    <a:tint val="75000"/>
                  </a:schemeClr>
                </a:solidFill>
              </a:defRPr>
            </a:lvl5pPr>
            <a:lvl6pPr marL="2489225" indent="0" algn="ctr">
              <a:buNone/>
              <a:defRPr>
                <a:solidFill>
                  <a:schemeClr val="tx1">
                    <a:tint val="75000"/>
                  </a:schemeClr>
                </a:solidFill>
              </a:defRPr>
            </a:lvl6pPr>
            <a:lvl7pPr marL="2987070" indent="0" algn="ctr">
              <a:buNone/>
              <a:defRPr>
                <a:solidFill>
                  <a:schemeClr val="tx1">
                    <a:tint val="75000"/>
                  </a:schemeClr>
                </a:solidFill>
              </a:defRPr>
            </a:lvl7pPr>
            <a:lvl8pPr marL="3484916" indent="0" algn="ctr">
              <a:buNone/>
              <a:defRPr>
                <a:solidFill>
                  <a:schemeClr val="tx1">
                    <a:tint val="75000"/>
                  </a:schemeClr>
                </a:solidFill>
              </a:defRPr>
            </a:lvl8pPr>
            <a:lvl9pPr marL="3982761" indent="0" algn="ctr">
              <a:buNone/>
              <a:defRPr>
                <a:solidFill>
                  <a:schemeClr val="tx1">
                    <a:tint val="75000"/>
                  </a:schemeClr>
                </a:solidFill>
              </a:defRPr>
            </a:lvl9pPr>
          </a:lstStyle>
          <a:p>
            <a:endParaRPr lang="ko-KR" altLang="en-US" dirty="0"/>
          </a:p>
        </p:txBody>
      </p:sp>
      <p:sp>
        <p:nvSpPr>
          <p:cNvPr id="15" name="제목 1"/>
          <p:cNvSpPr>
            <a:spLocks noGrp="1"/>
          </p:cNvSpPr>
          <p:nvPr>
            <p:ph type="ctrTitle" hasCustomPrompt="1"/>
          </p:nvPr>
        </p:nvSpPr>
        <p:spPr>
          <a:xfrm>
            <a:off x="634157" y="3141762"/>
            <a:ext cx="7200800" cy="1890422"/>
          </a:xfrm>
          <a:noFill/>
          <a:ln w="9525">
            <a:noFill/>
            <a:miter lim="800000"/>
            <a:headEnd/>
            <a:tailEnd/>
          </a:ln>
        </p:spPr>
        <p:txBody>
          <a:bodyPr vert="horz" wrap="square" lIns="99569" tIns="49785" rIns="99569" bIns="49785" numCol="1" rtlCol="0" anchor="t" anchorCtr="0" compatLnSpc="1">
            <a:prstTxWarp prst="textNoShape">
              <a:avLst/>
            </a:prstTxWarp>
            <a:noAutofit/>
          </a:bodyPr>
          <a:lstStyle>
            <a:lvl1pPr marL="0" indent="0" algn="l" defTabSz="995690" rtl="0" eaLnBrk="1" fontAlgn="base" latinLnBrk="1" hangingPunct="1">
              <a:lnSpc>
                <a:spcPct val="100000"/>
              </a:lnSpc>
              <a:spcBef>
                <a:spcPct val="0"/>
              </a:spcBef>
              <a:spcAft>
                <a:spcPct val="0"/>
              </a:spcAft>
              <a:buClr>
                <a:schemeClr val="hlink"/>
              </a:buClr>
              <a:buFont typeface="굴림체" pitchFamily="49" charset="-127"/>
              <a:buNone/>
              <a:defRPr lang="ko-KR" altLang="en-US" sz="5800" kern="1200" baseline="0" dirty="0">
                <a:solidFill>
                  <a:schemeClr val="bg1"/>
                </a:solidFill>
                <a:effectLst/>
                <a:latin typeface="+mj-lt"/>
                <a:ea typeface="맑은 고딕" pitchFamily="50" charset="-127"/>
                <a:cs typeface="+mj-cs"/>
              </a:defRPr>
            </a:lvl1pPr>
          </a:lstStyle>
          <a:p>
            <a:r>
              <a:rPr lang="ko-KR" altLang="en-US" dirty="0"/>
              <a:t>제목을</a:t>
            </a:r>
            <a:r>
              <a:rPr lang="en-US" altLang="ko-KR" dirty="0"/>
              <a:t> </a:t>
            </a:r>
            <a:r>
              <a:rPr lang="ko-KR" altLang="en-US" dirty="0"/>
              <a:t>입력하시오</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빈 화면">
    <p:bg>
      <p:bgPr>
        <a:solidFill>
          <a:schemeClr val="bg1"/>
        </a:solidFill>
        <a:effectLst/>
      </p:bgPr>
    </p:bg>
    <p:spTree>
      <p:nvGrpSpPr>
        <p:cNvPr id="1" name=""/>
        <p:cNvGrpSpPr/>
        <p:nvPr/>
      </p:nvGrpSpPr>
      <p:grpSpPr>
        <a:xfrm>
          <a:off x="0" y="0"/>
          <a:ext cx="0" cy="0"/>
          <a:chOff x="0" y="0"/>
          <a:chExt cx="0" cy="0"/>
        </a:xfrm>
      </p:grpSpPr>
      <p:pic>
        <p:nvPicPr>
          <p:cNvPr id="5" name="그림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1240"/>
            <a:ext cx="12190400" cy="6857100"/>
          </a:xfrm>
          <a:prstGeom prst="rect">
            <a:avLst/>
          </a:prstGeom>
        </p:spPr>
      </p:pic>
      <p:sp>
        <p:nvSpPr>
          <p:cNvPr id="2" name="날짜 개체 틀 1"/>
          <p:cNvSpPr>
            <a:spLocks noGrp="1"/>
          </p:cNvSpPr>
          <p:nvPr>
            <p:ph type="dt" sz="half" idx="10"/>
          </p:nvPr>
        </p:nvSpPr>
        <p:spPr/>
        <p:txBody>
          <a:bodyPr/>
          <a:lstStyle/>
          <a:p>
            <a:fld id="{ED3D6733-6F27-4404-AB51-585418F146E5}" type="datetimeFigureOut">
              <a:rPr lang="ko-KR" altLang="en-US" smtClean="0"/>
              <a:pPr/>
              <a:t>2024-01-19</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EE6BC638-39B7-4287-91A7-2A3DDA573295}"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구역 머리글">
    <p:bg>
      <p:bgPr>
        <a:solidFill>
          <a:schemeClr val="bg1"/>
        </a:solidFill>
        <a:effectLst/>
      </p:bgPr>
    </p:bg>
    <p:spTree>
      <p:nvGrpSpPr>
        <p:cNvPr id="1" name=""/>
        <p:cNvGrpSpPr/>
        <p:nvPr/>
      </p:nvGrpSpPr>
      <p:grpSpPr>
        <a:xfrm>
          <a:off x="0" y="0"/>
          <a:ext cx="0" cy="0"/>
          <a:chOff x="0" y="0"/>
          <a:chExt cx="0" cy="0"/>
        </a:xfrm>
      </p:grpSpPr>
      <p:pic>
        <p:nvPicPr>
          <p:cNvPr id="2" name="그림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1240"/>
            <a:ext cx="12190400" cy="6857100"/>
          </a:xfrm>
          <a:prstGeom prst="rect">
            <a:avLst/>
          </a:prstGeom>
        </p:spPr>
      </p:pic>
      <p:sp>
        <p:nvSpPr>
          <p:cNvPr id="4" name="날짜 개체 틀 3"/>
          <p:cNvSpPr>
            <a:spLocks noGrp="1"/>
          </p:cNvSpPr>
          <p:nvPr>
            <p:ph type="dt" sz="half" idx="10"/>
          </p:nvPr>
        </p:nvSpPr>
        <p:spPr/>
        <p:txBody>
          <a:bodyPr/>
          <a:lstStyle/>
          <a:p>
            <a:fld id="{ED3D6733-6F27-4404-AB51-585418F146E5}" type="datetimeFigureOut">
              <a:rPr lang="ko-KR" altLang="en-US" smtClean="0"/>
              <a:pPr/>
              <a:t>2024-01-19</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E6BC638-39B7-4287-91A7-2A3DDA573295}" type="slidenum">
              <a:rPr lang="ko-KR" altLang="en-US" smtClean="0"/>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사용자 지정 레이아웃">
    <p:bg>
      <p:bgPr>
        <a:solidFill>
          <a:schemeClr val="bg1"/>
        </a:solidFill>
        <a:effectLst/>
      </p:bgPr>
    </p:bg>
    <p:spTree>
      <p:nvGrpSpPr>
        <p:cNvPr id="1" name=""/>
        <p:cNvGrpSpPr/>
        <p:nvPr/>
      </p:nvGrpSpPr>
      <p:grpSpPr>
        <a:xfrm>
          <a:off x="0" y="0"/>
          <a:ext cx="0" cy="0"/>
          <a:chOff x="0" y="0"/>
          <a:chExt cx="0" cy="0"/>
        </a:xfrm>
      </p:grpSpPr>
      <p:pic>
        <p:nvPicPr>
          <p:cNvPr id="6" name="그림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1240"/>
            <a:ext cx="12190400" cy="6857100"/>
          </a:xfrm>
          <a:prstGeom prst="rect">
            <a:avLst/>
          </a:prstGeom>
        </p:spPr>
      </p:pic>
      <p:sp>
        <p:nvSpPr>
          <p:cNvPr id="15" name="내용 개체 틀 2"/>
          <p:cNvSpPr>
            <a:spLocks noGrp="1"/>
          </p:cNvSpPr>
          <p:nvPr>
            <p:ph idx="1" hasCustomPrompt="1"/>
          </p:nvPr>
        </p:nvSpPr>
        <p:spPr>
          <a:xfrm>
            <a:off x="609521" y="1485579"/>
            <a:ext cx="10971372" cy="4824535"/>
          </a:xfrm>
        </p:spPr>
        <p:txBody>
          <a:bodyPr>
            <a:normAutofit/>
          </a:bodyPr>
          <a:lstStyle>
            <a:lvl1pPr algn="l">
              <a:buNone/>
              <a:defRPr sz="2000" i="1" baseline="0">
                <a:solidFill>
                  <a:schemeClr val="tx1">
                    <a:lumMod val="85000"/>
                    <a:lumOff val="15000"/>
                  </a:schemeClr>
                </a:solidFill>
                <a:latin typeface="+mj-lt"/>
                <a:ea typeface="맑은 고딕" pitchFamily="50" charset="-127"/>
              </a:defRPr>
            </a:lvl1pPr>
            <a:lvl2pPr algn="l">
              <a:buNone/>
              <a:defRPr sz="2500" baseline="0">
                <a:solidFill>
                  <a:schemeClr val="tx1">
                    <a:lumMod val="75000"/>
                    <a:lumOff val="25000"/>
                  </a:schemeClr>
                </a:solidFill>
                <a:latin typeface="Noto Sans" pitchFamily="34" charset="0"/>
                <a:ea typeface="맑은 고딕" pitchFamily="50" charset="-127"/>
              </a:defRPr>
            </a:lvl2pPr>
            <a:lvl3pPr algn="l">
              <a:buNone/>
              <a:defRPr sz="2500" baseline="0">
                <a:solidFill>
                  <a:schemeClr val="tx1">
                    <a:lumMod val="75000"/>
                    <a:lumOff val="25000"/>
                  </a:schemeClr>
                </a:solidFill>
                <a:latin typeface="Noto Sans" pitchFamily="34" charset="0"/>
                <a:ea typeface="맑은 고딕" pitchFamily="50" charset="-127"/>
              </a:defRPr>
            </a:lvl3pPr>
            <a:lvl4pPr algn="l">
              <a:buNone/>
              <a:defRPr sz="2500" baseline="0">
                <a:solidFill>
                  <a:schemeClr val="tx1">
                    <a:lumMod val="75000"/>
                    <a:lumOff val="25000"/>
                  </a:schemeClr>
                </a:solidFill>
                <a:latin typeface="Noto Sans" pitchFamily="34" charset="0"/>
                <a:ea typeface="맑은 고딕" pitchFamily="50" charset="-127"/>
              </a:defRPr>
            </a:lvl4pPr>
            <a:lvl5pPr algn="l">
              <a:buNone/>
              <a:defRPr sz="2500" baseline="0">
                <a:solidFill>
                  <a:schemeClr val="tx1">
                    <a:lumMod val="75000"/>
                    <a:lumOff val="25000"/>
                  </a:schemeClr>
                </a:solidFill>
                <a:latin typeface="Noto Sans" pitchFamily="34" charset="0"/>
                <a:ea typeface="맑은 고딕" pitchFamily="50" charset="-127"/>
              </a:defRPr>
            </a:lvl5pPr>
          </a:lstStyle>
          <a:p>
            <a:pPr lvl="0"/>
            <a:r>
              <a:rPr lang="en-US" altLang="ko-KR" dirty="0"/>
              <a:t>Replace with your own text</a:t>
            </a:r>
            <a:endParaRPr lang="ko-KR" altLang="en-US" dirty="0"/>
          </a:p>
        </p:txBody>
      </p:sp>
      <p:sp>
        <p:nvSpPr>
          <p:cNvPr id="14" name="제목 1"/>
          <p:cNvSpPr>
            <a:spLocks noGrp="1"/>
          </p:cNvSpPr>
          <p:nvPr>
            <p:ph type="title"/>
          </p:nvPr>
        </p:nvSpPr>
        <p:spPr>
          <a:xfrm>
            <a:off x="609520" y="189434"/>
            <a:ext cx="10971373" cy="798753"/>
          </a:xfrm>
        </p:spPr>
        <p:txBody>
          <a:bodyPr vert="horz" lIns="99569" tIns="49785" rIns="99569" bIns="49785" rtlCol="0" anchor="ctr">
            <a:normAutofit/>
          </a:bodyPr>
          <a:lstStyle>
            <a:lvl1pPr algn="ctr" defTabSz="995690" rtl="0" eaLnBrk="1" latinLnBrk="1" hangingPunct="1">
              <a:spcBef>
                <a:spcPct val="0"/>
              </a:spcBef>
              <a:buNone/>
              <a:defRPr lang="ko-KR" altLang="en-US" sz="4000" b="1" kern="1200" baseline="0" dirty="0">
                <a:solidFill>
                  <a:schemeClr val="bg1"/>
                </a:solidFill>
                <a:effectLst/>
                <a:latin typeface="+mj-lt"/>
                <a:ea typeface="맑은 고딕" pitchFamily="50" charset="-127"/>
                <a:cs typeface="+mj-cs"/>
              </a:defRPr>
            </a:lvl1pPr>
          </a:lstStyle>
          <a:p>
            <a:r>
              <a:rPr lang="ko-KR" altLang="en-US" dirty="0"/>
              <a:t>마스터 제목 스타일 편집</a:t>
            </a:r>
          </a:p>
        </p:txBody>
      </p:sp>
      <p:sp>
        <p:nvSpPr>
          <p:cNvPr id="12" name="날짜 개체 틀 3"/>
          <p:cNvSpPr>
            <a:spLocks noGrp="1"/>
          </p:cNvSpPr>
          <p:nvPr>
            <p:ph type="dt" sz="half" idx="10"/>
          </p:nvPr>
        </p:nvSpPr>
        <p:spPr>
          <a:xfrm>
            <a:off x="609521" y="6502342"/>
            <a:ext cx="2844430" cy="220692"/>
          </a:xfrm>
        </p:spPr>
        <p:txBody>
          <a:bodyPr/>
          <a:lstStyle>
            <a:lvl1pPr>
              <a:defRPr>
                <a:latin typeface="+mj-lt"/>
              </a:defRPr>
            </a:lvl1pPr>
          </a:lstStyle>
          <a:p>
            <a:fld id="{ED3D6733-6F27-4404-AB51-585418F146E5}" type="datetimeFigureOut">
              <a:rPr lang="ko-KR" altLang="en-US" smtClean="0"/>
              <a:pPr/>
              <a:t>2024-01-19</a:t>
            </a:fld>
            <a:endParaRPr lang="ko-KR" altLang="en-US"/>
          </a:p>
        </p:txBody>
      </p:sp>
      <p:sp>
        <p:nvSpPr>
          <p:cNvPr id="13" name="바닥글 개체 틀 4"/>
          <p:cNvSpPr>
            <a:spLocks noGrp="1"/>
          </p:cNvSpPr>
          <p:nvPr>
            <p:ph type="ftr" sz="quarter" idx="11"/>
          </p:nvPr>
        </p:nvSpPr>
        <p:spPr>
          <a:xfrm>
            <a:off x="4165059" y="6502342"/>
            <a:ext cx="3860297" cy="220692"/>
          </a:xfrm>
        </p:spPr>
        <p:txBody>
          <a:bodyPr/>
          <a:lstStyle>
            <a:lvl1pPr>
              <a:defRPr>
                <a:latin typeface="+mj-lt"/>
              </a:defRPr>
            </a:lvl1pPr>
          </a:lstStyle>
          <a:p>
            <a:endParaRPr lang="ko-KR" altLang="en-US"/>
          </a:p>
        </p:txBody>
      </p:sp>
      <p:sp>
        <p:nvSpPr>
          <p:cNvPr id="16" name="슬라이드 번호 개체 틀 5"/>
          <p:cNvSpPr>
            <a:spLocks noGrp="1"/>
          </p:cNvSpPr>
          <p:nvPr>
            <p:ph type="sldNum" sz="quarter" idx="12"/>
          </p:nvPr>
        </p:nvSpPr>
        <p:spPr>
          <a:xfrm>
            <a:off x="8736463" y="6502342"/>
            <a:ext cx="2844430" cy="220692"/>
          </a:xfrm>
        </p:spPr>
        <p:txBody>
          <a:bodyPr/>
          <a:lstStyle>
            <a:lvl1pPr>
              <a:defRPr>
                <a:latin typeface="+mj-lt"/>
              </a:defRPr>
            </a:lvl1pPr>
          </a:lstStyle>
          <a:p>
            <a:fld id="{EE6BC638-39B7-4287-91A7-2A3DDA573295}"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제목 및 내용">
    <p:bg>
      <p:bgPr>
        <a:solidFill>
          <a:schemeClr val="bg1"/>
        </a:solidFill>
        <a:effectLst/>
      </p:bgPr>
    </p:bg>
    <p:spTree>
      <p:nvGrpSpPr>
        <p:cNvPr id="1" name=""/>
        <p:cNvGrpSpPr/>
        <p:nvPr/>
      </p:nvGrpSpPr>
      <p:grpSpPr>
        <a:xfrm>
          <a:off x="0" y="0"/>
          <a:ext cx="0" cy="0"/>
          <a:chOff x="0" y="0"/>
          <a:chExt cx="0" cy="0"/>
        </a:xfrm>
      </p:grpSpPr>
      <p:pic>
        <p:nvPicPr>
          <p:cNvPr id="7" name="그림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1240"/>
            <a:ext cx="12190400" cy="6857100"/>
          </a:xfrm>
          <a:prstGeom prst="rect">
            <a:avLst/>
          </a:prstGeom>
        </p:spPr>
      </p:pic>
      <p:sp>
        <p:nvSpPr>
          <p:cNvPr id="4" name="날짜 개체 틀 3"/>
          <p:cNvSpPr>
            <a:spLocks noGrp="1"/>
          </p:cNvSpPr>
          <p:nvPr>
            <p:ph type="dt" sz="half" idx="10"/>
          </p:nvPr>
        </p:nvSpPr>
        <p:spPr>
          <a:xfrm>
            <a:off x="609521" y="6502342"/>
            <a:ext cx="2844430" cy="220692"/>
          </a:xfrm>
        </p:spPr>
        <p:txBody>
          <a:bodyPr/>
          <a:lstStyle>
            <a:lvl1pPr>
              <a:defRPr>
                <a:latin typeface="+mj-lt"/>
              </a:defRPr>
            </a:lvl1pPr>
          </a:lstStyle>
          <a:p>
            <a:fld id="{ED3D6733-6F27-4404-AB51-585418F146E5}" type="datetimeFigureOut">
              <a:rPr lang="ko-KR" altLang="en-US" smtClean="0"/>
              <a:pPr/>
              <a:t>2024-01-19</a:t>
            </a:fld>
            <a:endParaRPr lang="ko-KR" altLang="en-US"/>
          </a:p>
        </p:txBody>
      </p:sp>
      <p:sp>
        <p:nvSpPr>
          <p:cNvPr id="5" name="바닥글 개체 틀 4"/>
          <p:cNvSpPr>
            <a:spLocks noGrp="1"/>
          </p:cNvSpPr>
          <p:nvPr>
            <p:ph type="ftr" sz="quarter" idx="11"/>
          </p:nvPr>
        </p:nvSpPr>
        <p:spPr>
          <a:xfrm>
            <a:off x="4165059" y="6502342"/>
            <a:ext cx="3860297" cy="220692"/>
          </a:xfrm>
        </p:spPr>
        <p:txBody>
          <a:bodyPr/>
          <a:lstStyle>
            <a:lvl1pPr>
              <a:defRPr>
                <a:latin typeface="+mj-lt"/>
              </a:defRPr>
            </a:lvl1pPr>
          </a:lstStyle>
          <a:p>
            <a:endParaRPr lang="ko-KR" altLang="en-US"/>
          </a:p>
        </p:txBody>
      </p:sp>
      <p:sp>
        <p:nvSpPr>
          <p:cNvPr id="6" name="슬라이드 번호 개체 틀 5"/>
          <p:cNvSpPr>
            <a:spLocks noGrp="1"/>
          </p:cNvSpPr>
          <p:nvPr>
            <p:ph type="sldNum" sz="quarter" idx="12"/>
          </p:nvPr>
        </p:nvSpPr>
        <p:spPr>
          <a:xfrm>
            <a:off x="8736463" y="6502342"/>
            <a:ext cx="2844430" cy="220692"/>
          </a:xfrm>
        </p:spPr>
        <p:txBody>
          <a:bodyPr/>
          <a:lstStyle>
            <a:lvl1pPr>
              <a:defRPr>
                <a:latin typeface="+mj-lt"/>
              </a:defRPr>
            </a:lvl1pPr>
          </a:lstStyle>
          <a:p>
            <a:fld id="{EE6BC638-39B7-4287-91A7-2A3DDA573295}" type="slidenum">
              <a:rPr lang="ko-KR" altLang="en-US" smtClean="0"/>
              <a:pPr/>
              <a:t>‹#›</a:t>
            </a:fld>
            <a:endParaRPr lang="ko-KR" altLang="en-US"/>
          </a:p>
        </p:txBody>
      </p:sp>
      <p:sp>
        <p:nvSpPr>
          <p:cNvPr id="15" name="제목 1"/>
          <p:cNvSpPr>
            <a:spLocks noGrp="1"/>
          </p:cNvSpPr>
          <p:nvPr>
            <p:ph type="title"/>
          </p:nvPr>
        </p:nvSpPr>
        <p:spPr>
          <a:xfrm>
            <a:off x="609521" y="189434"/>
            <a:ext cx="10971372" cy="798753"/>
          </a:xfrm>
        </p:spPr>
        <p:txBody>
          <a:bodyPr vert="horz" lIns="99569" tIns="49785" rIns="99569" bIns="49785" rtlCol="0" anchor="ctr">
            <a:normAutofit/>
          </a:bodyPr>
          <a:lstStyle>
            <a:lvl1pPr algn="l" defTabSz="995690" rtl="0" eaLnBrk="1" latinLnBrk="1" hangingPunct="1">
              <a:spcBef>
                <a:spcPct val="0"/>
              </a:spcBef>
              <a:buNone/>
              <a:defRPr lang="ko-KR" altLang="en-US" sz="4000" b="1" kern="1200" baseline="0" dirty="0">
                <a:solidFill>
                  <a:srgbClr val="242834"/>
                </a:solidFill>
                <a:effectLst/>
                <a:latin typeface="+mj-lt"/>
                <a:ea typeface="맑은 고딕" pitchFamily="50" charset="-127"/>
                <a:cs typeface="+mj-cs"/>
              </a:defRPr>
            </a:lvl1pPr>
          </a:lstStyle>
          <a:p>
            <a:r>
              <a:rPr lang="ko-KR" altLang="en-US" dirty="0"/>
              <a:t>마스터 제목 스타일 편집</a:t>
            </a:r>
          </a:p>
        </p:txBody>
      </p:sp>
      <p:sp>
        <p:nvSpPr>
          <p:cNvPr id="16" name="내용 개체 틀 2"/>
          <p:cNvSpPr>
            <a:spLocks noGrp="1"/>
          </p:cNvSpPr>
          <p:nvPr>
            <p:ph idx="1" hasCustomPrompt="1"/>
          </p:nvPr>
        </p:nvSpPr>
        <p:spPr>
          <a:xfrm>
            <a:off x="609521" y="1485578"/>
            <a:ext cx="10971372" cy="4824535"/>
          </a:xfrm>
        </p:spPr>
        <p:txBody>
          <a:bodyPr>
            <a:normAutofit/>
          </a:bodyPr>
          <a:lstStyle>
            <a:lvl1pPr algn="l">
              <a:buNone/>
              <a:defRPr sz="2000" i="1" baseline="0">
                <a:solidFill>
                  <a:schemeClr val="tx1">
                    <a:lumMod val="85000"/>
                    <a:lumOff val="15000"/>
                  </a:schemeClr>
                </a:solidFill>
                <a:latin typeface="+mj-lt"/>
                <a:ea typeface="맑은 고딕" pitchFamily="50" charset="-127"/>
              </a:defRPr>
            </a:lvl1pPr>
            <a:lvl2pPr algn="l">
              <a:buNone/>
              <a:defRPr sz="2500" baseline="0">
                <a:solidFill>
                  <a:schemeClr val="tx1">
                    <a:lumMod val="75000"/>
                    <a:lumOff val="25000"/>
                  </a:schemeClr>
                </a:solidFill>
                <a:latin typeface="Noto Sans" pitchFamily="34" charset="0"/>
                <a:ea typeface="맑은 고딕" pitchFamily="50" charset="-127"/>
              </a:defRPr>
            </a:lvl2pPr>
            <a:lvl3pPr algn="l">
              <a:buNone/>
              <a:defRPr sz="2500" baseline="0">
                <a:solidFill>
                  <a:schemeClr val="tx1">
                    <a:lumMod val="75000"/>
                    <a:lumOff val="25000"/>
                  </a:schemeClr>
                </a:solidFill>
                <a:latin typeface="Noto Sans" pitchFamily="34" charset="0"/>
                <a:ea typeface="맑은 고딕" pitchFamily="50" charset="-127"/>
              </a:defRPr>
            </a:lvl3pPr>
            <a:lvl4pPr algn="l">
              <a:buNone/>
              <a:defRPr sz="2500" baseline="0">
                <a:solidFill>
                  <a:schemeClr val="tx1">
                    <a:lumMod val="75000"/>
                    <a:lumOff val="25000"/>
                  </a:schemeClr>
                </a:solidFill>
                <a:latin typeface="Noto Sans" pitchFamily="34" charset="0"/>
                <a:ea typeface="맑은 고딕" pitchFamily="50" charset="-127"/>
              </a:defRPr>
            </a:lvl4pPr>
            <a:lvl5pPr algn="l">
              <a:buNone/>
              <a:defRPr sz="2500" baseline="0">
                <a:solidFill>
                  <a:schemeClr val="tx1">
                    <a:lumMod val="75000"/>
                    <a:lumOff val="25000"/>
                  </a:schemeClr>
                </a:solidFill>
                <a:latin typeface="Noto Sans" pitchFamily="34" charset="0"/>
                <a:ea typeface="맑은 고딕" pitchFamily="50" charset="-127"/>
              </a:defRPr>
            </a:lvl5pPr>
          </a:lstStyle>
          <a:p>
            <a:pPr lvl="0"/>
            <a:r>
              <a:rPr lang="en-US" altLang="ko-KR" dirty="0"/>
              <a:t>Replace with your own text</a:t>
            </a:r>
            <a:endParaRPr lang="ko-KR"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사용자 지정 레이아웃">
    <p:bg>
      <p:bgPr>
        <a:solidFill>
          <a:schemeClr val="bg1"/>
        </a:solidFill>
        <a:effectLst/>
      </p:bgPr>
    </p:bg>
    <p:spTree>
      <p:nvGrpSpPr>
        <p:cNvPr id="1" name=""/>
        <p:cNvGrpSpPr/>
        <p:nvPr/>
      </p:nvGrpSpPr>
      <p:grpSpPr>
        <a:xfrm>
          <a:off x="0" y="0"/>
          <a:ext cx="0" cy="0"/>
          <a:chOff x="0" y="0"/>
          <a:chExt cx="0" cy="0"/>
        </a:xfrm>
      </p:grpSpPr>
      <p:pic>
        <p:nvPicPr>
          <p:cNvPr id="6" name="그림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1240"/>
            <a:ext cx="12190400" cy="6857100"/>
          </a:xfrm>
          <a:prstGeom prst="rect">
            <a:avLst/>
          </a:prstGeom>
        </p:spPr>
      </p:pic>
      <p:sp>
        <p:nvSpPr>
          <p:cNvPr id="3" name="날짜 개체 틀 2"/>
          <p:cNvSpPr>
            <a:spLocks noGrp="1"/>
          </p:cNvSpPr>
          <p:nvPr>
            <p:ph type="dt" sz="half" idx="10"/>
          </p:nvPr>
        </p:nvSpPr>
        <p:spPr/>
        <p:txBody>
          <a:bodyPr/>
          <a:lstStyle/>
          <a:p>
            <a:fld id="{ED3D6733-6F27-4404-AB51-585418F146E5}" type="datetimeFigureOut">
              <a:rPr lang="ko-KR" altLang="en-US" smtClean="0"/>
              <a:pPr/>
              <a:t>2024-01-19</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EE6BC638-39B7-4287-91A7-2A3DDA573295}" type="slidenum">
              <a:rPr lang="ko-KR" altLang="en-US" smtClean="0"/>
              <a:pPr/>
              <a:t>‹#›</a:t>
            </a:fld>
            <a:endParaRPr lang="ko-KR" altLang="en-US"/>
          </a:p>
        </p:txBody>
      </p:sp>
      <p:sp>
        <p:nvSpPr>
          <p:cNvPr id="8" name="제목 1"/>
          <p:cNvSpPr>
            <a:spLocks noGrp="1"/>
          </p:cNvSpPr>
          <p:nvPr>
            <p:ph type="ctrTitle"/>
          </p:nvPr>
        </p:nvSpPr>
        <p:spPr>
          <a:xfrm>
            <a:off x="941654" y="1362997"/>
            <a:ext cx="9217024" cy="1224136"/>
          </a:xfrm>
          <a:noFill/>
          <a:ln w="9525">
            <a:noFill/>
            <a:miter lim="800000"/>
            <a:headEnd/>
            <a:tailEnd/>
          </a:ln>
        </p:spPr>
        <p:txBody>
          <a:bodyPr vert="horz" wrap="square" lIns="99569" tIns="49785" rIns="99569" bIns="49785" numCol="1" rtlCol="0" anchor="t" anchorCtr="0" compatLnSpc="1">
            <a:prstTxWarp prst="textNoShape">
              <a:avLst/>
            </a:prstTxWarp>
            <a:noAutofit/>
          </a:bodyPr>
          <a:lstStyle>
            <a:lvl1pPr marL="0" indent="0" algn="l" defTabSz="995690" rtl="0" eaLnBrk="1" fontAlgn="base" latinLnBrk="1" hangingPunct="1">
              <a:lnSpc>
                <a:spcPct val="100000"/>
              </a:lnSpc>
              <a:spcBef>
                <a:spcPct val="0"/>
              </a:spcBef>
              <a:spcAft>
                <a:spcPct val="0"/>
              </a:spcAft>
              <a:buClr>
                <a:schemeClr val="hlink"/>
              </a:buClr>
              <a:buFont typeface="굴림체" pitchFamily="49" charset="-127"/>
              <a:buNone/>
              <a:defRPr lang="ko-KR" altLang="en-US" sz="7200" kern="1200" baseline="0" dirty="0">
                <a:solidFill>
                  <a:schemeClr val="bg1"/>
                </a:solidFill>
                <a:effectLst/>
                <a:latin typeface="+mj-lt"/>
                <a:ea typeface="맑은 고딕" pitchFamily="50" charset="-127"/>
                <a:cs typeface="+mj-cs"/>
              </a:defRPr>
            </a:lvl1pPr>
          </a:lstStyle>
          <a:p>
            <a:endParaRPr lang="ko-KR"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609521" y="19030"/>
            <a:ext cx="10971372" cy="797093"/>
          </a:xfrm>
          <a:prstGeom prst="rect">
            <a:avLst/>
          </a:prstGeom>
        </p:spPr>
        <p:txBody>
          <a:bodyPr vert="horz" lIns="99569" tIns="49785" rIns="99569" bIns="49785"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609521" y="1062267"/>
            <a:ext cx="10971372" cy="5287636"/>
          </a:xfrm>
          <a:prstGeom prst="rect">
            <a:avLst/>
          </a:prstGeom>
        </p:spPr>
        <p:txBody>
          <a:bodyPr vert="horz" lIns="99569" tIns="49785" rIns="99569" bIns="49785"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609521" y="6430887"/>
            <a:ext cx="2844430" cy="292147"/>
          </a:xfrm>
          <a:prstGeom prst="rect">
            <a:avLst/>
          </a:prstGeom>
        </p:spPr>
        <p:txBody>
          <a:bodyPr vert="horz" lIns="99569" tIns="49785" rIns="99569" bIns="49785" rtlCol="0" anchor="ctr"/>
          <a:lstStyle>
            <a:lvl1pPr algn="l">
              <a:defRPr sz="1300">
                <a:solidFill>
                  <a:schemeClr val="tx1">
                    <a:tint val="75000"/>
                  </a:schemeClr>
                </a:solidFill>
              </a:defRPr>
            </a:lvl1pPr>
          </a:lstStyle>
          <a:p>
            <a:fld id="{ED3D6733-6F27-4404-AB51-585418F146E5}" type="datetimeFigureOut">
              <a:rPr lang="ko-KR" altLang="en-US" smtClean="0"/>
              <a:pPr/>
              <a:t>2024-01-19</a:t>
            </a:fld>
            <a:endParaRPr lang="ko-KR" altLang="en-US"/>
          </a:p>
        </p:txBody>
      </p:sp>
      <p:sp>
        <p:nvSpPr>
          <p:cNvPr id="5" name="바닥글 개체 틀 4"/>
          <p:cNvSpPr>
            <a:spLocks noGrp="1"/>
          </p:cNvSpPr>
          <p:nvPr>
            <p:ph type="ftr" sz="quarter" idx="3"/>
          </p:nvPr>
        </p:nvSpPr>
        <p:spPr>
          <a:xfrm>
            <a:off x="4165059" y="6430887"/>
            <a:ext cx="3860297" cy="292147"/>
          </a:xfrm>
          <a:prstGeom prst="rect">
            <a:avLst/>
          </a:prstGeom>
        </p:spPr>
        <p:txBody>
          <a:bodyPr vert="horz" lIns="99569" tIns="49785" rIns="99569" bIns="49785" rtlCol="0" anchor="ctr"/>
          <a:lstStyle>
            <a:lvl1pPr algn="ctr">
              <a:defRPr sz="13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8736463" y="6430887"/>
            <a:ext cx="2844430" cy="292147"/>
          </a:xfrm>
          <a:prstGeom prst="rect">
            <a:avLst/>
          </a:prstGeom>
        </p:spPr>
        <p:txBody>
          <a:bodyPr vert="horz" lIns="99569" tIns="49785" rIns="99569" bIns="49785" rtlCol="0" anchor="ctr"/>
          <a:lstStyle>
            <a:lvl1pPr algn="r">
              <a:defRPr sz="1300">
                <a:solidFill>
                  <a:schemeClr val="tx1">
                    <a:tint val="75000"/>
                  </a:schemeClr>
                </a:solidFill>
              </a:defRPr>
            </a:lvl1pPr>
          </a:lstStyle>
          <a:p>
            <a:fld id="{EE6BC638-39B7-4287-91A7-2A3DDA573295}"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5" r:id="rId2"/>
    <p:sldLayoutId id="2147483651" r:id="rId3"/>
    <p:sldLayoutId id="2147483656" r:id="rId4"/>
    <p:sldLayoutId id="2147483650" r:id="rId5"/>
    <p:sldLayoutId id="2147483657" r:id="rId6"/>
  </p:sldLayoutIdLst>
  <p:txStyles>
    <p:titleStyle>
      <a:lvl1pPr algn="l" defTabSz="995690" rtl="0" eaLnBrk="1" latinLnBrk="1" hangingPunct="1">
        <a:spcBef>
          <a:spcPct val="0"/>
        </a:spcBef>
        <a:buNone/>
        <a:defRPr lang="ko-KR" altLang="en-US" sz="3800" kern="1200">
          <a:solidFill>
            <a:sysClr val="windowText" lastClr="000000"/>
          </a:solidFill>
          <a:latin typeface="맑은 고딕" pitchFamily="50" charset="-127"/>
          <a:ea typeface="맑은 고딕" pitchFamily="50" charset="-127"/>
          <a:cs typeface="+mj-cs"/>
        </a:defRPr>
      </a:lvl1pPr>
    </p:titleStyle>
    <p:bodyStyle>
      <a:lvl1pPr marL="373384" indent="-373384" algn="l" defTabSz="995690" rtl="0" eaLnBrk="1" latinLnBrk="1" hangingPunct="1">
        <a:spcBef>
          <a:spcPct val="20000"/>
        </a:spcBef>
        <a:buFont typeface="Arial" pitchFamily="34" charset="0"/>
        <a:buChar char="•"/>
        <a:defRPr lang="ko-KR" altLang="en-US" sz="2700" kern="1200" smtClean="0">
          <a:solidFill>
            <a:schemeClr val="tx1"/>
          </a:solidFill>
          <a:latin typeface="맑은 고딕" pitchFamily="50" charset="-127"/>
          <a:ea typeface="맑은 고딕" pitchFamily="50" charset="-127"/>
          <a:cs typeface="+mn-cs"/>
        </a:defRPr>
      </a:lvl1pPr>
      <a:lvl2pPr marL="808998" indent="-311153" algn="l" defTabSz="995690" rtl="0" eaLnBrk="1" latinLnBrk="1" hangingPunct="1">
        <a:spcBef>
          <a:spcPct val="20000"/>
        </a:spcBef>
        <a:buFont typeface="Arial" pitchFamily="34" charset="0"/>
        <a:buChar char="–"/>
        <a:defRPr lang="ko-KR" altLang="en-US" sz="2000" kern="1200" smtClean="0">
          <a:solidFill>
            <a:schemeClr val="tx1"/>
          </a:solidFill>
          <a:latin typeface="맑은 고딕" pitchFamily="50" charset="-127"/>
          <a:ea typeface="맑은 고딕" pitchFamily="50" charset="-127"/>
          <a:cs typeface="+mn-cs"/>
        </a:defRPr>
      </a:lvl2pPr>
      <a:lvl3pPr marL="1244613" indent="-248923" algn="l" defTabSz="995690" rtl="0" eaLnBrk="1" latinLnBrk="1" hangingPunct="1">
        <a:spcBef>
          <a:spcPct val="20000"/>
        </a:spcBef>
        <a:buFont typeface="Arial" pitchFamily="34" charset="0"/>
        <a:buChar char="•"/>
        <a:defRPr lang="ko-KR" altLang="en-US" sz="2000" kern="1200" smtClean="0">
          <a:solidFill>
            <a:schemeClr val="tx1"/>
          </a:solidFill>
          <a:latin typeface="맑은 고딕" pitchFamily="50" charset="-127"/>
          <a:ea typeface="맑은 고딕" pitchFamily="50" charset="-127"/>
          <a:cs typeface="+mn-cs"/>
        </a:defRPr>
      </a:lvl3pPr>
      <a:lvl4pPr marL="1742458" indent="-248923" algn="l" defTabSz="995690" rtl="0" eaLnBrk="1" latinLnBrk="1" hangingPunct="1">
        <a:spcBef>
          <a:spcPct val="20000"/>
        </a:spcBef>
        <a:buFont typeface="Arial" pitchFamily="34" charset="0"/>
        <a:buChar char="–"/>
        <a:defRPr lang="ko-KR" altLang="en-US" sz="2000" kern="1200" smtClean="0">
          <a:solidFill>
            <a:schemeClr val="tx1"/>
          </a:solidFill>
          <a:latin typeface="맑은 고딕" pitchFamily="50" charset="-127"/>
          <a:ea typeface="맑은 고딕" pitchFamily="50" charset="-127"/>
          <a:cs typeface="+mn-cs"/>
        </a:defRPr>
      </a:lvl4pPr>
      <a:lvl5pPr marL="2240303" indent="-248923" algn="l" defTabSz="995690" rtl="0" eaLnBrk="1" latinLnBrk="1" hangingPunct="1">
        <a:spcBef>
          <a:spcPct val="20000"/>
        </a:spcBef>
        <a:buFont typeface="Arial" pitchFamily="34" charset="0"/>
        <a:buChar char="»"/>
        <a:defRPr lang="ko-KR" altLang="en-US" sz="2000" kern="1200">
          <a:solidFill>
            <a:schemeClr val="tx1"/>
          </a:solidFill>
          <a:latin typeface="맑은 고딕" pitchFamily="50" charset="-127"/>
          <a:ea typeface="맑은 고딕" pitchFamily="50" charset="-127"/>
          <a:cs typeface="+mn-cs"/>
        </a:defRPr>
      </a:lvl5pPr>
      <a:lvl6pPr marL="2738148" indent="-248923" algn="l" defTabSz="995690" rtl="0" eaLnBrk="1" latinLnBrk="1" hangingPunct="1">
        <a:spcBef>
          <a:spcPct val="20000"/>
        </a:spcBef>
        <a:buFont typeface="Arial" pitchFamily="34" charset="0"/>
        <a:buChar char="•"/>
        <a:defRPr sz="2200" kern="1200">
          <a:solidFill>
            <a:schemeClr val="tx1"/>
          </a:solidFill>
          <a:latin typeface="+mn-lt"/>
          <a:ea typeface="+mn-ea"/>
          <a:cs typeface="+mn-cs"/>
        </a:defRPr>
      </a:lvl6pPr>
      <a:lvl7pPr marL="3235993" indent="-248923" algn="l" defTabSz="995690" rtl="0" eaLnBrk="1" latinLnBrk="1" hangingPunct="1">
        <a:spcBef>
          <a:spcPct val="20000"/>
        </a:spcBef>
        <a:buFont typeface="Arial" pitchFamily="34" charset="0"/>
        <a:buChar char="•"/>
        <a:defRPr sz="2200" kern="1200">
          <a:solidFill>
            <a:schemeClr val="tx1"/>
          </a:solidFill>
          <a:latin typeface="+mn-lt"/>
          <a:ea typeface="+mn-ea"/>
          <a:cs typeface="+mn-cs"/>
        </a:defRPr>
      </a:lvl7pPr>
      <a:lvl8pPr marL="3733838" indent="-248923" algn="l" defTabSz="995690" rtl="0" eaLnBrk="1" latinLnBrk="1" hangingPunct="1">
        <a:spcBef>
          <a:spcPct val="20000"/>
        </a:spcBef>
        <a:buFont typeface="Arial" pitchFamily="34" charset="0"/>
        <a:buChar char="•"/>
        <a:defRPr sz="2200" kern="1200">
          <a:solidFill>
            <a:schemeClr val="tx1"/>
          </a:solidFill>
          <a:latin typeface="+mn-lt"/>
          <a:ea typeface="+mn-ea"/>
          <a:cs typeface="+mn-cs"/>
        </a:defRPr>
      </a:lvl8pPr>
      <a:lvl9pPr marL="4231683" indent="-248923" algn="l" defTabSz="995690" rtl="0" eaLnBrk="1" latinLnBrk="1"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ko-KR"/>
      </a:defPPr>
      <a:lvl1pPr marL="0" algn="l" defTabSz="995690" rtl="0" eaLnBrk="1" latinLnBrk="1" hangingPunct="1">
        <a:defRPr sz="2000" kern="1200">
          <a:solidFill>
            <a:schemeClr val="tx1"/>
          </a:solidFill>
          <a:latin typeface="+mn-lt"/>
          <a:ea typeface="+mn-ea"/>
          <a:cs typeface="+mn-cs"/>
        </a:defRPr>
      </a:lvl1pPr>
      <a:lvl2pPr marL="497845" algn="l" defTabSz="995690" rtl="0" eaLnBrk="1" latinLnBrk="1" hangingPunct="1">
        <a:defRPr sz="2000" kern="1200">
          <a:solidFill>
            <a:schemeClr val="tx1"/>
          </a:solidFill>
          <a:latin typeface="+mn-lt"/>
          <a:ea typeface="+mn-ea"/>
          <a:cs typeface="+mn-cs"/>
        </a:defRPr>
      </a:lvl2pPr>
      <a:lvl3pPr marL="995690" algn="l" defTabSz="995690" rtl="0" eaLnBrk="1" latinLnBrk="1" hangingPunct="1">
        <a:defRPr sz="2000" kern="1200">
          <a:solidFill>
            <a:schemeClr val="tx1"/>
          </a:solidFill>
          <a:latin typeface="+mn-lt"/>
          <a:ea typeface="+mn-ea"/>
          <a:cs typeface="+mn-cs"/>
        </a:defRPr>
      </a:lvl3pPr>
      <a:lvl4pPr marL="1493535" algn="l" defTabSz="995690" rtl="0" eaLnBrk="1" latinLnBrk="1" hangingPunct="1">
        <a:defRPr sz="2000" kern="1200">
          <a:solidFill>
            <a:schemeClr val="tx1"/>
          </a:solidFill>
          <a:latin typeface="+mn-lt"/>
          <a:ea typeface="+mn-ea"/>
          <a:cs typeface="+mn-cs"/>
        </a:defRPr>
      </a:lvl4pPr>
      <a:lvl5pPr marL="1991380" algn="l" defTabSz="995690" rtl="0" eaLnBrk="1" latinLnBrk="1" hangingPunct="1">
        <a:defRPr sz="2000" kern="1200">
          <a:solidFill>
            <a:schemeClr val="tx1"/>
          </a:solidFill>
          <a:latin typeface="+mn-lt"/>
          <a:ea typeface="+mn-ea"/>
          <a:cs typeface="+mn-cs"/>
        </a:defRPr>
      </a:lvl5pPr>
      <a:lvl6pPr marL="2489225" algn="l" defTabSz="995690" rtl="0" eaLnBrk="1" latinLnBrk="1" hangingPunct="1">
        <a:defRPr sz="2000" kern="1200">
          <a:solidFill>
            <a:schemeClr val="tx1"/>
          </a:solidFill>
          <a:latin typeface="+mn-lt"/>
          <a:ea typeface="+mn-ea"/>
          <a:cs typeface="+mn-cs"/>
        </a:defRPr>
      </a:lvl6pPr>
      <a:lvl7pPr marL="2987070" algn="l" defTabSz="995690" rtl="0" eaLnBrk="1" latinLnBrk="1" hangingPunct="1">
        <a:defRPr sz="2000" kern="1200">
          <a:solidFill>
            <a:schemeClr val="tx1"/>
          </a:solidFill>
          <a:latin typeface="+mn-lt"/>
          <a:ea typeface="+mn-ea"/>
          <a:cs typeface="+mn-cs"/>
        </a:defRPr>
      </a:lvl7pPr>
      <a:lvl8pPr marL="3484916" algn="l" defTabSz="995690" rtl="0" eaLnBrk="1" latinLnBrk="1" hangingPunct="1">
        <a:defRPr sz="2000" kern="1200">
          <a:solidFill>
            <a:schemeClr val="tx1"/>
          </a:solidFill>
          <a:latin typeface="+mn-lt"/>
          <a:ea typeface="+mn-ea"/>
          <a:cs typeface="+mn-cs"/>
        </a:defRPr>
      </a:lvl8pPr>
      <a:lvl9pPr marL="3982761" algn="l" defTabSz="995690" rtl="0" eaLnBrk="1" latinLnBrk="1"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부제목 7"/>
          <p:cNvSpPr>
            <a:spLocks noGrp="1"/>
          </p:cNvSpPr>
          <p:nvPr>
            <p:ph type="subTitle" idx="1"/>
          </p:nvPr>
        </p:nvSpPr>
        <p:spPr>
          <a:xfrm>
            <a:off x="634157" y="5085978"/>
            <a:ext cx="4524945" cy="547081"/>
          </a:xfrm>
        </p:spPr>
        <p:txBody>
          <a:bodyPr/>
          <a:lstStyle/>
          <a:p>
            <a:r>
              <a:rPr lang="en-US" altLang="ko-KR" dirty="0"/>
              <a:t>Created by Michelle Daugherty – N433</a:t>
            </a:r>
          </a:p>
        </p:txBody>
      </p:sp>
      <p:sp>
        <p:nvSpPr>
          <p:cNvPr id="7" name="제목 6"/>
          <p:cNvSpPr>
            <a:spLocks noGrp="1"/>
          </p:cNvSpPr>
          <p:nvPr>
            <p:ph type="ctrTitle"/>
          </p:nvPr>
        </p:nvSpPr>
        <p:spPr/>
        <p:txBody>
          <a:bodyPr/>
          <a:lstStyle/>
          <a:p>
            <a:r>
              <a:rPr lang="en-US" altLang="ko-KR" dirty="0"/>
              <a:t>FIXED OPERATIONS 2 </a:t>
            </a:r>
            <a:br>
              <a:rPr lang="en-US" altLang="ko-KR" dirty="0"/>
            </a:br>
            <a:r>
              <a:rPr lang="en-US" altLang="ko-KR" b="1" dirty="0"/>
              <a:t>SERVICE</a:t>
            </a:r>
            <a:endParaRPr lang="ko-KR" alt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Swot Analysis - Weaknesses</a:t>
            </a:r>
            <a:endParaRPr lang="ko-KR" altLang="en-US" dirty="0"/>
          </a:p>
        </p:txBody>
      </p:sp>
      <p:sp>
        <p:nvSpPr>
          <p:cNvPr id="6" name="내용 개체 틀 5"/>
          <p:cNvSpPr>
            <a:spLocks noGrp="1"/>
          </p:cNvSpPr>
          <p:nvPr>
            <p:ph idx="1"/>
          </p:nvPr>
        </p:nvSpPr>
        <p:spPr/>
        <p:txBody>
          <a:bodyPr/>
          <a:lstStyle/>
          <a:p>
            <a:r>
              <a:rPr lang="en-US" altLang="ko-KR" dirty="0"/>
              <a:t>We are in a complete rebuilding time from the manager all the way to new technicians</a:t>
            </a:r>
          </a:p>
          <a:p>
            <a:endParaRPr lang="en-US" altLang="ko-KR" dirty="0"/>
          </a:p>
          <a:p>
            <a:r>
              <a:rPr lang="en-US" altLang="ko-KR" dirty="0"/>
              <a:t>Advisors are not trained to upsell and we are missing multiple opportunities </a:t>
            </a:r>
          </a:p>
          <a:p>
            <a:endParaRPr lang="en-US" altLang="ko-KR" dirty="0"/>
          </a:p>
          <a:p>
            <a:r>
              <a:rPr lang="en-US" altLang="ko-KR" dirty="0"/>
              <a:t>Our schedule is booking at least a month out right now based on our staffing issues</a:t>
            </a:r>
          </a:p>
          <a:p>
            <a:endParaRPr lang="en-US" altLang="ko-KR" dirty="0"/>
          </a:p>
          <a:p>
            <a:r>
              <a:rPr lang="en-US" altLang="ko-KR" dirty="0"/>
              <a:t>We presently do not have the staff to run the same hours as sales</a:t>
            </a:r>
          </a:p>
          <a:p>
            <a:endParaRPr lang="en-US" altLang="ko-KR" dirty="0"/>
          </a:p>
          <a:p>
            <a:r>
              <a:rPr lang="en-US" altLang="ko-KR" dirty="0"/>
              <a:t>To many unsold hours</a:t>
            </a:r>
          </a:p>
          <a:p>
            <a:endParaRPr lang="en-US" altLang="ko-KR" dirty="0"/>
          </a:p>
          <a:p>
            <a:r>
              <a:rPr lang="en-US" altLang="ko-KR" dirty="0"/>
              <a:t>BDC not following up on rejected recommendations </a:t>
            </a:r>
          </a:p>
          <a:p>
            <a:endParaRPr lang="en-US" altLang="ko-KR" dirty="0"/>
          </a:p>
          <a:p>
            <a:endParaRPr lang="en-US" altLang="ko-KR" dirty="0"/>
          </a:p>
          <a:p>
            <a:endParaRPr lang="en-US" altLang="ko-KR" dirty="0"/>
          </a:p>
        </p:txBody>
      </p:sp>
    </p:spTree>
    <p:extLst>
      <p:ext uri="{BB962C8B-B14F-4D97-AF65-F5344CB8AC3E}">
        <p14:creationId xmlns:p14="http://schemas.microsoft.com/office/powerpoint/2010/main" val="1864207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Swot Analysis - Opportunities</a:t>
            </a:r>
            <a:endParaRPr lang="ko-KR" altLang="en-US" dirty="0"/>
          </a:p>
        </p:txBody>
      </p:sp>
      <p:sp>
        <p:nvSpPr>
          <p:cNvPr id="6" name="내용 개체 틀 5"/>
          <p:cNvSpPr>
            <a:spLocks noGrp="1"/>
          </p:cNvSpPr>
          <p:nvPr>
            <p:ph idx="1"/>
          </p:nvPr>
        </p:nvSpPr>
        <p:spPr/>
        <p:txBody>
          <a:bodyPr/>
          <a:lstStyle/>
          <a:p>
            <a:r>
              <a:rPr lang="en-US" altLang="ko-KR" dirty="0"/>
              <a:t>Once we are fully staffed and trained in the advisor area we will be able to sell more hours</a:t>
            </a:r>
          </a:p>
          <a:p>
            <a:endParaRPr lang="en-US" altLang="ko-KR" dirty="0"/>
          </a:p>
          <a:p>
            <a:r>
              <a:rPr lang="en-US" altLang="ko-KR" dirty="0"/>
              <a:t>Marketing differently to encourage retention and entice new customers</a:t>
            </a:r>
          </a:p>
          <a:p>
            <a:endParaRPr lang="en-US" altLang="ko-KR" dirty="0"/>
          </a:p>
          <a:p>
            <a:r>
              <a:rPr lang="en-US" altLang="ko-KR" dirty="0"/>
              <a:t>Opening our schedule to allow for more appointments </a:t>
            </a:r>
          </a:p>
          <a:p>
            <a:endParaRPr lang="en-US" altLang="ko-KR" dirty="0"/>
          </a:p>
          <a:p>
            <a:endParaRPr lang="ko-KR" altLang="en-US" dirty="0"/>
          </a:p>
        </p:txBody>
      </p:sp>
    </p:spTree>
    <p:extLst>
      <p:ext uri="{BB962C8B-B14F-4D97-AF65-F5344CB8AC3E}">
        <p14:creationId xmlns:p14="http://schemas.microsoft.com/office/powerpoint/2010/main" val="3409984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Swot Analysis - Threats</a:t>
            </a:r>
            <a:endParaRPr lang="ko-KR" altLang="en-US" dirty="0"/>
          </a:p>
        </p:txBody>
      </p:sp>
      <p:sp>
        <p:nvSpPr>
          <p:cNvPr id="6" name="내용 개체 틀 5"/>
          <p:cNvSpPr>
            <a:spLocks noGrp="1"/>
          </p:cNvSpPr>
          <p:nvPr>
            <p:ph idx="1"/>
          </p:nvPr>
        </p:nvSpPr>
        <p:spPr/>
        <p:txBody>
          <a:bodyPr/>
          <a:lstStyle/>
          <a:p>
            <a:r>
              <a:rPr lang="en-US" altLang="ko-KR" dirty="0"/>
              <a:t>We have lost employees to other </a:t>
            </a:r>
            <a:r>
              <a:rPr lang="en-US" altLang="ko-KR" dirty="0" err="1"/>
              <a:t>dealreships</a:t>
            </a:r>
            <a:r>
              <a:rPr lang="en-US" altLang="ko-KR" dirty="0"/>
              <a:t> in the area and a currently we are at risk of losing more due to them calling their friends.</a:t>
            </a:r>
          </a:p>
          <a:p>
            <a:endParaRPr lang="en-US" altLang="ko-KR" dirty="0"/>
          </a:p>
          <a:p>
            <a:r>
              <a:rPr lang="en-US" altLang="ko-KR" dirty="0"/>
              <a:t>We are in a union contract year and the negotiations could determine whether techs stay </a:t>
            </a:r>
          </a:p>
          <a:p>
            <a:endParaRPr lang="en-US" altLang="ko-KR" dirty="0"/>
          </a:p>
          <a:p>
            <a:r>
              <a:rPr lang="en-US" altLang="ko-KR" dirty="0"/>
              <a:t>Employee turnover in the advisor position and we have to start over in training</a:t>
            </a:r>
          </a:p>
          <a:p>
            <a:endParaRPr lang="en-US" altLang="ko-KR" dirty="0"/>
          </a:p>
          <a:p>
            <a:r>
              <a:rPr lang="en-US" altLang="ko-KR" dirty="0"/>
              <a:t>Rising costs of parts and labor</a:t>
            </a:r>
            <a:endParaRPr lang="ko-KR" altLang="en-US" dirty="0"/>
          </a:p>
        </p:txBody>
      </p:sp>
    </p:spTree>
    <p:extLst>
      <p:ext uri="{BB962C8B-B14F-4D97-AF65-F5344CB8AC3E}">
        <p14:creationId xmlns:p14="http://schemas.microsoft.com/office/powerpoint/2010/main" val="1002686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Swot Analysis – Objectives</a:t>
            </a:r>
            <a:endParaRPr lang="ko-KR" altLang="en-US" dirty="0"/>
          </a:p>
        </p:txBody>
      </p:sp>
      <p:sp>
        <p:nvSpPr>
          <p:cNvPr id="6" name="내용 개체 틀 5"/>
          <p:cNvSpPr>
            <a:spLocks noGrp="1"/>
          </p:cNvSpPr>
          <p:nvPr>
            <p:ph idx="1"/>
          </p:nvPr>
        </p:nvSpPr>
        <p:spPr/>
        <p:txBody>
          <a:bodyPr/>
          <a:lstStyle/>
          <a:p>
            <a:r>
              <a:rPr lang="en-US" altLang="ko-KR" dirty="0"/>
              <a:t>Increase number of sold hours</a:t>
            </a:r>
          </a:p>
          <a:p>
            <a:endParaRPr lang="en-US" altLang="ko-KR" dirty="0"/>
          </a:p>
          <a:p>
            <a:r>
              <a:rPr lang="en-US" altLang="ko-KR" dirty="0"/>
              <a:t>Increase tech proficiency to NADA guide </a:t>
            </a:r>
          </a:p>
          <a:p>
            <a:endParaRPr lang="en-US" altLang="ko-KR" dirty="0"/>
          </a:p>
          <a:p>
            <a:r>
              <a:rPr lang="en-US" altLang="ko-KR" dirty="0"/>
              <a:t>Reduce unapplied and wasted time</a:t>
            </a:r>
          </a:p>
          <a:p>
            <a:endParaRPr lang="en-US" altLang="ko-KR" dirty="0"/>
          </a:p>
          <a:p>
            <a:r>
              <a:rPr lang="en-US" altLang="ko-KR" dirty="0"/>
              <a:t>Reduce selling expenses including shop supplies</a:t>
            </a:r>
            <a:endParaRPr lang="ko-KR" altLang="en-US" dirty="0"/>
          </a:p>
        </p:txBody>
      </p:sp>
    </p:spTree>
    <p:extLst>
      <p:ext uri="{BB962C8B-B14F-4D97-AF65-F5344CB8AC3E}">
        <p14:creationId xmlns:p14="http://schemas.microsoft.com/office/powerpoint/2010/main" val="32880034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Swot Analysis – Strategies</a:t>
            </a:r>
            <a:endParaRPr lang="ko-KR" altLang="en-US" dirty="0"/>
          </a:p>
        </p:txBody>
      </p:sp>
      <p:sp>
        <p:nvSpPr>
          <p:cNvPr id="6" name="내용 개체 틀 5"/>
          <p:cNvSpPr>
            <a:spLocks noGrp="1"/>
          </p:cNvSpPr>
          <p:nvPr>
            <p:ph idx="1"/>
          </p:nvPr>
        </p:nvSpPr>
        <p:spPr/>
        <p:txBody>
          <a:bodyPr/>
          <a:lstStyle/>
          <a:p>
            <a:r>
              <a:rPr lang="en-US" altLang="ko-KR" dirty="0"/>
              <a:t>Implement a referral program for technicians and advisors</a:t>
            </a:r>
          </a:p>
          <a:p>
            <a:endParaRPr lang="en-US" altLang="ko-KR" dirty="0"/>
          </a:p>
          <a:p>
            <a:r>
              <a:rPr lang="en-US" altLang="ko-KR" dirty="0"/>
              <a:t>Revamp our commercials to appeal to existing customers </a:t>
            </a:r>
          </a:p>
          <a:p>
            <a:endParaRPr lang="en-US" altLang="ko-KR" dirty="0"/>
          </a:p>
          <a:p>
            <a:r>
              <a:rPr lang="en-US" altLang="ko-KR" dirty="0"/>
              <a:t>Encourage the advisors to upsell to reduce the number of 1 line repair orders</a:t>
            </a:r>
          </a:p>
          <a:p>
            <a:endParaRPr lang="en-US" altLang="ko-KR" dirty="0"/>
          </a:p>
          <a:p>
            <a:r>
              <a:rPr lang="en-US" altLang="ko-KR" dirty="0"/>
              <a:t>Use more videos and photos to help upsell </a:t>
            </a:r>
          </a:p>
          <a:p>
            <a:endParaRPr lang="en-US" altLang="ko-KR" dirty="0"/>
          </a:p>
          <a:p>
            <a:endParaRPr lang="en-US" altLang="ko-KR" dirty="0"/>
          </a:p>
        </p:txBody>
      </p:sp>
    </p:spTree>
    <p:extLst>
      <p:ext uri="{BB962C8B-B14F-4D97-AF65-F5344CB8AC3E}">
        <p14:creationId xmlns:p14="http://schemas.microsoft.com/office/powerpoint/2010/main" val="462249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Swot Analysis – Tactics</a:t>
            </a:r>
            <a:endParaRPr lang="ko-KR" altLang="en-US" dirty="0"/>
          </a:p>
        </p:txBody>
      </p:sp>
      <p:sp>
        <p:nvSpPr>
          <p:cNvPr id="6" name="내용 개체 틀 5"/>
          <p:cNvSpPr>
            <a:spLocks noGrp="1"/>
          </p:cNvSpPr>
          <p:nvPr>
            <p:ph idx="1"/>
          </p:nvPr>
        </p:nvSpPr>
        <p:spPr/>
        <p:txBody>
          <a:bodyPr/>
          <a:lstStyle/>
          <a:p>
            <a:r>
              <a:rPr lang="en-US" altLang="ko-KR" dirty="0"/>
              <a:t>Train technicians on X-Time for use of videos and photos – offer short term bonus program to get the habit created</a:t>
            </a:r>
          </a:p>
          <a:p>
            <a:endParaRPr lang="en-US" altLang="ko-KR" dirty="0"/>
          </a:p>
          <a:p>
            <a:r>
              <a:rPr lang="en-US" altLang="ko-KR" dirty="0"/>
              <a:t>Refilm our commercials to have current employees and with current specials to get customers in the door</a:t>
            </a:r>
          </a:p>
          <a:p>
            <a:endParaRPr lang="en-US" altLang="ko-KR" dirty="0"/>
          </a:p>
          <a:p>
            <a:r>
              <a:rPr lang="en-US" altLang="ko-KR" dirty="0"/>
              <a:t>Start long term referral program for technicians</a:t>
            </a:r>
          </a:p>
          <a:p>
            <a:endParaRPr lang="en-US" altLang="ko-KR" dirty="0"/>
          </a:p>
          <a:p>
            <a:r>
              <a:rPr lang="en-US" altLang="ko-KR" dirty="0"/>
              <a:t>Upsell in quick lane to increase multiple line repair orders</a:t>
            </a:r>
          </a:p>
          <a:p>
            <a:endParaRPr lang="en-US" altLang="ko-KR" dirty="0"/>
          </a:p>
          <a:p>
            <a:r>
              <a:rPr lang="en-US" altLang="ko-KR" dirty="0"/>
              <a:t>Reduce shop supplies expense by implementing a 1 for 1 exchange</a:t>
            </a:r>
          </a:p>
          <a:p>
            <a:endParaRPr lang="en-US" altLang="ko-KR" dirty="0"/>
          </a:p>
          <a:p>
            <a:endParaRPr lang="en-US" altLang="ko-KR" dirty="0"/>
          </a:p>
          <a:p>
            <a:endParaRPr lang="en-US" altLang="ko-KR" dirty="0"/>
          </a:p>
          <a:p>
            <a:endParaRPr lang="ko-KR" altLang="en-US" dirty="0"/>
          </a:p>
        </p:txBody>
      </p:sp>
    </p:spTree>
    <p:extLst>
      <p:ext uri="{BB962C8B-B14F-4D97-AF65-F5344CB8AC3E}">
        <p14:creationId xmlns:p14="http://schemas.microsoft.com/office/powerpoint/2010/main" val="6608154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Swot Analysis – Action Plan</a:t>
            </a:r>
            <a:endParaRPr lang="ko-KR" altLang="en-US" dirty="0"/>
          </a:p>
        </p:txBody>
      </p:sp>
      <p:pic>
        <p:nvPicPr>
          <p:cNvPr id="4" name="Picture 3">
            <a:extLst>
              <a:ext uri="{FF2B5EF4-FFF2-40B4-BE49-F238E27FC236}">
                <a16:creationId xmlns:a16="http://schemas.microsoft.com/office/drawing/2014/main" id="{54083D23-9746-DC62-68E6-7A068A32CB3A}"/>
              </a:ext>
            </a:extLst>
          </p:cNvPr>
          <p:cNvPicPr>
            <a:picLocks noChangeAspect="1"/>
          </p:cNvPicPr>
          <p:nvPr/>
        </p:nvPicPr>
        <p:blipFill>
          <a:blip r:embed="rId2"/>
          <a:stretch>
            <a:fillRect/>
          </a:stretch>
        </p:blipFill>
        <p:spPr>
          <a:xfrm>
            <a:off x="2062758" y="1341562"/>
            <a:ext cx="8136904" cy="5242793"/>
          </a:xfrm>
          <a:prstGeom prst="rect">
            <a:avLst/>
          </a:prstGeom>
        </p:spPr>
      </p:pic>
    </p:spTree>
    <p:extLst>
      <p:ext uri="{BB962C8B-B14F-4D97-AF65-F5344CB8AC3E}">
        <p14:creationId xmlns:p14="http://schemas.microsoft.com/office/powerpoint/2010/main" val="42297333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p:cNvSpPr txBox="1">
            <a:spLocks noChangeArrowheads="1"/>
          </p:cNvSpPr>
          <p:nvPr/>
        </p:nvSpPr>
        <p:spPr bwMode="auto">
          <a:xfrm>
            <a:off x="7031310" y="765498"/>
            <a:ext cx="4063272" cy="943271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R="0" defTabSz="914400" fontAlgn="base">
              <a:lnSpc>
                <a:spcPct val="200000"/>
              </a:lnSpc>
              <a:spcBef>
                <a:spcPct val="0"/>
              </a:spcBef>
              <a:spcAft>
                <a:spcPct val="0"/>
              </a:spcAft>
              <a:buClrTx/>
              <a:buSzTx/>
              <a:tabLst/>
            </a:pPr>
            <a:r>
              <a:rPr kumimoji="1" lang="en-US" altLang="ko-KR" sz="1800" dirty="0">
                <a:solidFill>
                  <a:schemeClr val="bg1"/>
                </a:solidFill>
                <a:latin typeface="+mj-lt"/>
                <a:cs typeface="굴림" pitchFamily="50" charset="-127"/>
              </a:rPr>
              <a:t>SYNOPSIS</a:t>
            </a:r>
          </a:p>
          <a:p>
            <a:pPr marR="0" defTabSz="914400" fontAlgn="base">
              <a:lnSpc>
                <a:spcPct val="150000"/>
              </a:lnSpc>
              <a:spcBef>
                <a:spcPct val="0"/>
              </a:spcBef>
              <a:spcAft>
                <a:spcPct val="0"/>
              </a:spcAft>
              <a:buClrTx/>
              <a:buSzTx/>
              <a:tabLst/>
            </a:pPr>
            <a:r>
              <a:rPr kumimoji="1" lang="en-US" altLang="ko-KR" sz="1800" dirty="0">
                <a:solidFill>
                  <a:schemeClr val="bg1"/>
                </a:solidFill>
                <a:latin typeface="+mj-lt"/>
                <a:cs typeface="굴림" pitchFamily="50" charset="-127"/>
              </a:rPr>
              <a:t>Based on our poor facility utilization and our low tech proficiency we have a lot of work to do in the near future.  We have the talent and the desire in our shop to accomplish the goals.  It all starts with training and selling the hours to produce more gross.  Once we get our advisors trained in selling we will be able to generate more gross which will give us more flexibility in our schedule.  Filling the hours each day is vital to </a:t>
            </a:r>
            <a:r>
              <a:rPr kumimoji="1" lang="en-US" altLang="ko-KR" sz="1800">
                <a:solidFill>
                  <a:schemeClr val="bg1"/>
                </a:solidFill>
                <a:latin typeface="+mj-lt"/>
                <a:cs typeface="굴림" pitchFamily="50" charset="-127"/>
              </a:rPr>
              <a:t>increasing gross.</a:t>
            </a:r>
            <a:endParaRPr kumimoji="1" lang="en-US" altLang="ko-KR" sz="1800" dirty="0">
              <a:solidFill>
                <a:schemeClr val="bg1"/>
              </a:solidFill>
              <a:latin typeface="+mj-lt"/>
              <a:cs typeface="굴림" pitchFamily="50" charset="-127"/>
            </a:endParaRPr>
          </a:p>
          <a:p>
            <a:pPr marR="0" defTabSz="914400" fontAlgn="base">
              <a:lnSpc>
                <a:spcPct val="200000"/>
              </a:lnSpc>
              <a:spcBef>
                <a:spcPct val="0"/>
              </a:spcBef>
              <a:spcAft>
                <a:spcPct val="0"/>
              </a:spcAft>
              <a:buClrTx/>
              <a:buSzTx/>
              <a:tabLst/>
            </a:pPr>
            <a:endParaRPr kumimoji="1" lang="en-US" altLang="ko-KR" sz="1800" dirty="0">
              <a:solidFill>
                <a:schemeClr val="bg1"/>
              </a:solidFill>
              <a:latin typeface="+mj-lt"/>
              <a:cs typeface="굴림" pitchFamily="50" charset="-127"/>
            </a:endParaRPr>
          </a:p>
          <a:p>
            <a:pPr marR="0" defTabSz="914400" fontAlgn="base">
              <a:lnSpc>
                <a:spcPct val="200000"/>
              </a:lnSpc>
              <a:spcBef>
                <a:spcPct val="0"/>
              </a:spcBef>
              <a:spcAft>
                <a:spcPct val="0"/>
              </a:spcAft>
              <a:buClrTx/>
              <a:buSzTx/>
              <a:tabLst/>
            </a:pPr>
            <a:endParaRPr kumimoji="1" lang="en-US" altLang="ko-KR" sz="1800" dirty="0">
              <a:solidFill>
                <a:schemeClr val="bg1"/>
              </a:solidFill>
              <a:latin typeface="+mj-lt"/>
              <a:cs typeface="굴림" pitchFamily="50" charset="-127"/>
            </a:endParaRPr>
          </a:p>
          <a:p>
            <a:pPr marR="0" defTabSz="914400" fontAlgn="base">
              <a:lnSpc>
                <a:spcPct val="200000"/>
              </a:lnSpc>
              <a:spcBef>
                <a:spcPct val="0"/>
              </a:spcBef>
              <a:spcAft>
                <a:spcPct val="0"/>
              </a:spcAft>
              <a:buClrTx/>
              <a:buSzTx/>
              <a:tabLst/>
            </a:pPr>
            <a:endParaRPr kumimoji="1" lang="en-US" altLang="ko-KR" sz="1800" dirty="0">
              <a:solidFill>
                <a:schemeClr val="bg1"/>
              </a:solidFill>
              <a:latin typeface="+mj-lt"/>
              <a:cs typeface="굴림" pitchFamily="50" charset="-127"/>
            </a:endParaRPr>
          </a:p>
          <a:p>
            <a:pPr marR="0" defTabSz="914400" fontAlgn="base">
              <a:lnSpc>
                <a:spcPct val="200000"/>
              </a:lnSpc>
              <a:spcBef>
                <a:spcPct val="0"/>
              </a:spcBef>
              <a:spcAft>
                <a:spcPct val="0"/>
              </a:spcAft>
              <a:buClrTx/>
              <a:buSzTx/>
              <a:tabLst/>
            </a:pPr>
            <a:endParaRPr kumimoji="1" lang="en-US" altLang="ko-KR" sz="1800" dirty="0">
              <a:solidFill>
                <a:schemeClr val="bg1"/>
              </a:solidFill>
              <a:latin typeface="+mj-lt"/>
              <a:cs typeface="굴림" pitchFamily="50" charset="-127"/>
            </a:endParaRPr>
          </a:p>
          <a:p>
            <a:pPr marR="0" defTabSz="914400" fontAlgn="base">
              <a:lnSpc>
                <a:spcPct val="200000"/>
              </a:lnSpc>
              <a:spcBef>
                <a:spcPct val="0"/>
              </a:spcBef>
              <a:spcAft>
                <a:spcPct val="0"/>
              </a:spcAft>
              <a:buClrTx/>
              <a:buSzTx/>
              <a:tabLst/>
            </a:pPr>
            <a:endParaRPr kumimoji="1" lang="en-US" altLang="ko-KR" sz="1800" dirty="0">
              <a:solidFill>
                <a:schemeClr val="bg1"/>
              </a:solidFill>
              <a:latin typeface="+mj-lt"/>
              <a:cs typeface="굴림" pitchFamily="50" charset="-127"/>
            </a:endParaRPr>
          </a:p>
          <a:p>
            <a:pPr marR="0" defTabSz="914400" fontAlgn="base">
              <a:lnSpc>
                <a:spcPct val="200000"/>
              </a:lnSpc>
              <a:spcBef>
                <a:spcPct val="0"/>
              </a:spcBef>
              <a:spcAft>
                <a:spcPct val="0"/>
              </a:spcAft>
              <a:buClrTx/>
              <a:buSzTx/>
              <a:tabLst/>
            </a:pPr>
            <a:endParaRPr kumimoji="1" lang="en-US" altLang="ko-KR" sz="1800" dirty="0">
              <a:solidFill>
                <a:schemeClr val="bg1"/>
              </a:solidFill>
              <a:latin typeface="+mj-lt"/>
              <a:cs typeface="굴림" pitchFamily="50" charset="-127"/>
            </a:endParaRPr>
          </a:p>
          <a:p>
            <a:pPr marR="0" defTabSz="914400" fontAlgn="base">
              <a:lnSpc>
                <a:spcPct val="200000"/>
              </a:lnSpc>
              <a:spcBef>
                <a:spcPct val="0"/>
              </a:spcBef>
              <a:spcAft>
                <a:spcPct val="0"/>
              </a:spcAft>
              <a:buClrTx/>
              <a:buSzTx/>
              <a:tabLst/>
            </a:pPr>
            <a:endParaRPr kumimoji="1" lang="en-US" altLang="ko-KR" sz="1800" dirty="0">
              <a:solidFill>
                <a:schemeClr val="bg1"/>
              </a:solidFill>
              <a:latin typeface="+mj-lt"/>
              <a:cs typeface="굴림" pitchFamily="50" charset="-127"/>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ctrTitle"/>
          </p:nvPr>
        </p:nvSpPr>
        <p:spPr>
          <a:xfrm>
            <a:off x="1198662" y="2061642"/>
            <a:ext cx="9217024" cy="1224136"/>
          </a:xfrm>
        </p:spPr>
        <p:txBody>
          <a:bodyPr/>
          <a:lstStyle/>
          <a:p>
            <a:r>
              <a:rPr lang="en-US" altLang="ko-KR"/>
              <a:t>THANK YOU</a:t>
            </a:r>
            <a:endParaRPr lang="ko-KR"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4617785" y="405458"/>
            <a:ext cx="3168352" cy="769441"/>
          </a:xfrm>
          <a:prstGeom prst="rect">
            <a:avLst/>
          </a:prstGeom>
          <a:noFill/>
        </p:spPr>
        <p:txBody>
          <a:bodyPr wrap="square" rtlCol="0">
            <a:spAutoFit/>
          </a:bodyPr>
          <a:lstStyle/>
          <a:p>
            <a:r>
              <a:rPr lang="en-US" altLang="ko-KR" sz="4400" b="1" dirty="0">
                <a:solidFill>
                  <a:schemeClr val="bg1"/>
                </a:solidFill>
                <a:latin typeface="+mj-lt"/>
                <a:ea typeface="맑은 고딕" panose="020B0503020000020004" pitchFamily="50" charset="-127"/>
              </a:rPr>
              <a:t>CONTENTS</a:t>
            </a:r>
            <a:endParaRPr lang="ko-KR" altLang="en-US" sz="4400" b="1" dirty="0">
              <a:solidFill>
                <a:schemeClr val="bg1"/>
              </a:solidFill>
              <a:latin typeface="+mj-lt"/>
              <a:ea typeface="맑은 고딕" panose="020B0503020000020004" pitchFamily="50" charset="-127"/>
            </a:endParaRPr>
          </a:p>
        </p:txBody>
      </p:sp>
      <p:sp>
        <p:nvSpPr>
          <p:cNvPr id="19" name="Text Box 5"/>
          <p:cNvSpPr txBox="1">
            <a:spLocks noChangeArrowheads="1"/>
          </p:cNvSpPr>
          <p:nvPr/>
        </p:nvSpPr>
        <p:spPr bwMode="auto">
          <a:xfrm>
            <a:off x="4597664" y="1039699"/>
            <a:ext cx="4104456" cy="5414431"/>
          </a:xfrm>
          <a:prstGeom prst="rect">
            <a:avLst/>
          </a:prstGeom>
          <a:noFill/>
          <a:ln w="9525">
            <a:noFill/>
            <a:miter lim="800000"/>
            <a:headEnd/>
            <a:tailEnd/>
          </a:ln>
        </p:spPr>
        <p:txBody>
          <a:bodyPr wrap="square">
            <a:spAutoFit/>
          </a:bodyPr>
          <a:lstStyle/>
          <a:p>
            <a:pPr>
              <a:lnSpc>
                <a:spcPct val="200000"/>
              </a:lnSpc>
              <a:defRPr/>
            </a:pPr>
            <a:r>
              <a:rPr lang="en-US" altLang="ko-KR" sz="2200" b="1" dirty="0">
                <a:solidFill>
                  <a:schemeClr val="bg1"/>
                </a:solidFill>
                <a:latin typeface="+mj-lt"/>
              </a:rPr>
              <a:t>01  Marketing</a:t>
            </a:r>
          </a:p>
          <a:p>
            <a:pPr>
              <a:lnSpc>
                <a:spcPct val="200000"/>
              </a:lnSpc>
              <a:defRPr/>
            </a:pPr>
            <a:r>
              <a:rPr lang="en-US" altLang="ko-KR" sz="2200" b="1" dirty="0">
                <a:solidFill>
                  <a:schemeClr val="bg1"/>
                </a:solidFill>
                <a:latin typeface="+mj-lt"/>
              </a:rPr>
              <a:t>02  Cost of Labor</a:t>
            </a:r>
          </a:p>
          <a:p>
            <a:pPr>
              <a:lnSpc>
                <a:spcPct val="200000"/>
              </a:lnSpc>
              <a:defRPr/>
            </a:pPr>
            <a:r>
              <a:rPr lang="en-US" altLang="ko-KR" sz="2200" b="1" dirty="0">
                <a:solidFill>
                  <a:schemeClr val="bg1"/>
                </a:solidFill>
                <a:latin typeface="+mj-lt"/>
              </a:rPr>
              <a:t>03  Changes in Expense Structure </a:t>
            </a:r>
          </a:p>
          <a:p>
            <a:pPr>
              <a:lnSpc>
                <a:spcPct val="200000"/>
              </a:lnSpc>
              <a:defRPr/>
            </a:pPr>
            <a:r>
              <a:rPr lang="en-US" altLang="ko-KR" sz="2200" b="1" dirty="0">
                <a:solidFill>
                  <a:schemeClr val="bg1"/>
                </a:solidFill>
                <a:latin typeface="+mj-lt"/>
              </a:rPr>
              <a:t>04  Productivity</a:t>
            </a:r>
          </a:p>
          <a:p>
            <a:pPr marL="457200" indent="-457200">
              <a:lnSpc>
                <a:spcPct val="200000"/>
              </a:lnSpc>
              <a:buAutoNum type="arabicPlain" startAt="5"/>
              <a:defRPr/>
            </a:pPr>
            <a:r>
              <a:rPr lang="en-US" altLang="ko-KR" sz="2200" b="1" dirty="0">
                <a:solidFill>
                  <a:schemeClr val="bg1"/>
                </a:solidFill>
                <a:latin typeface="+mj-lt"/>
              </a:rPr>
              <a:t>Facility</a:t>
            </a:r>
          </a:p>
          <a:p>
            <a:pPr marL="457200" indent="-457200">
              <a:lnSpc>
                <a:spcPct val="200000"/>
              </a:lnSpc>
              <a:buAutoNum type="arabicPlain" startAt="5"/>
              <a:defRPr/>
            </a:pPr>
            <a:r>
              <a:rPr lang="en-US" altLang="ko-KR" sz="2200" b="1" dirty="0">
                <a:solidFill>
                  <a:schemeClr val="bg1"/>
                </a:solidFill>
                <a:latin typeface="+mj-lt"/>
              </a:rPr>
              <a:t>Repair Order Analysis</a:t>
            </a:r>
          </a:p>
          <a:p>
            <a:pPr marL="457200" indent="-457200">
              <a:lnSpc>
                <a:spcPct val="200000"/>
              </a:lnSpc>
              <a:buAutoNum type="arabicPlain" startAt="5"/>
              <a:defRPr/>
            </a:pPr>
            <a:r>
              <a:rPr lang="en-US" altLang="ko-KR" sz="2200" b="1" dirty="0">
                <a:solidFill>
                  <a:schemeClr val="bg1"/>
                </a:solidFill>
                <a:latin typeface="+mj-lt"/>
              </a:rPr>
              <a:t>SWOT </a:t>
            </a:r>
          </a:p>
          <a:p>
            <a:pPr marL="457200" indent="-457200">
              <a:lnSpc>
                <a:spcPct val="200000"/>
              </a:lnSpc>
              <a:buAutoNum type="arabicPlain" startAt="5"/>
              <a:defRPr/>
            </a:pPr>
            <a:r>
              <a:rPr lang="en-US" altLang="ko-KR" sz="2200" b="1" dirty="0">
                <a:solidFill>
                  <a:schemeClr val="bg1"/>
                </a:solidFill>
                <a:latin typeface="+mj-lt"/>
              </a:rPr>
              <a:t>Synopsis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Marketing</a:t>
            </a:r>
            <a:endParaRPr lang="ko-KR" altLang="en-US" dirty="0"/>
          </a:p>
        </p:txBody>
      </p:sp>
      <p:sp>
        <p:nvSpPr>
          <p:cNvPr id="37" name="내용 개체 틀 36"/>
          <p:cNvSpPr>
            <a:spLocks noGrp="1"/>
          </p:cNvSpPr>
          <p:nvPr>
            <p:ph idx="1"/>
          </p:nvPr>
        </p:nvSpPr>
        <p:spPr/>
        <p:txBody>
          <a:bodyPr/>
          <a:lstStyle/>
          <a:p>
            <a:r>
              <a:rPr lang="en-US" altLang="ko-KR" dirty="0"/>
              <a:t>Presently we are doing marketing through television advertising.  We also do direct mail to customers with promotions.</a:t>
            </a:r>
          </a:p>
          <a:p>
            <a:endParaRPr lang="en-US" altLang="ko-KR" dirty="0"/>
          </a:p>
          <a:p>
            <a:r>
              <a:rPr lang="en-US" altLang="ko-KR" dirty="0"/>
              <a:t>I would like to see us utilize the televisions in our service department to promote the technicians we have that are master certified, to remind our customers that you cant get that at any other place.  I would also like to start using specials to get customers in the door and train our advisors to do the upsell.</a:t>
            </a:r>
          </a:p>
          <a:p>
            <a:endParaRPr lang="en-US" altLang="ko-KR" dirty="0"/>
          </a:p>
          <a:p>
            <a:r>
              <a:rPr lang="en-US" altLang="ko-KR" dirty="0"/>
              <a:t>Training is key.  Advisors are sellers.  Offering our advisors opportunities to go to training and develop into sales people.  </a:t>
            </a:r>
          </a:p>
          <a:p>
            <a:endParaRPr lang="en-US" altLang="ko-KR" dirty="0"/>
          </a:p>
          <a:p>
            <a:r>
              <a:rPr lang="en-US" altLang="ko-KR" dirty="0"/>
              <a:t>The change will be seen in the retention of current customers as well as the uptick in new business.  I also believe that we will be able to see an increase in overall sales showing that the new practices are working. </a:t>
            </a:r>
            <a:endParaRPr lang="ko-KR"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Analyze Cost of Labor</a:t>
            </a:r>
            <a:endParaRPr lang="ko-KR" altLang="en-US" dirty="0"/>
          </a:p>
        </p:txBody>
      </p:sp>
      <p:sp>
        <p:nvSpPr>
          <p:cNvPr id="37" name="내용 개체 틀 36"/>
          <p:cNvSpPr>
            <a:spLocks noGrp="1"/>
          </p:cNvSpPr>
          <p:nvPr>
            <p:ph idx="1"/>
          </p:nvPr>
        </p:nvSpPr>
        <p:spPr>
          <a:xfrm>
            <a:off x="609521" y="1485579"/>
            <a:ext cx="4837613" cy="4824535"/>
          </a:xfrm>
        </p:spPr>
        <p:txBody>
          <a:bodyPr/>
          <a:lstStyle/>
          <a:p>
            <a:r>
              <a:rPr lang="en-US" altLang="ko-KR" dirty="0"/>
              <a:t>Currently our techs are paid either flat rate in our main shop and hourly in our quick lane.  The main objective for our service department is to get to the NADA guide of 76% gross as a percent of sales. Our biggest obstacle in that is our unapplied time, mostly in the quick lane.  </a:t>
            </a:r>
          </a:p>
          <a:p>
            <a:r>
              <a:rPr lang="en-US" altLang="ko-KR" dirty="0"/>
              <a:t>We are a union shop and so much of our wages are controlled by contracts.  We have found that working more in teams in the quick lane get things done faster so we are able to turn more vehicles.  We have also raised some of our master techs in the main shop in flat rate in an effort to get to them to turn more hours. </a:t>
            </a:r>
          </a:p>
          <a:p>
            <a:endParaRPr lang="ko-KR" altLang="en-US" dirty="0"/>
          </a:p>
        </p:txBody>
      </p:sp>
      <p:pic>
        <p:nvPicPr>
          <p:cNvPr id="4" name="Picture 3">
            <a:extLst>
              <a:ext uri="{FF2B5EF4-FFF2-40B4-BE49-F238E27FC236}">
                <a16:creationId xmlns:a16="http://schemas.microsoft.com/office/drawing/2014/main" id="{A9384E8E-5563-B2FF-24B7-6E85F8AA8C51}"/>
              </a:ext>
            </a:extLst>
          </p:cNvPr>
          <p:cNvPicPr>
            <a:picLocks noChangeAspect="1"/>
          </p:cNvPicPr>
          <p:nvPr/>
        </p:nvPicPr>
        <p:blipFill>
          <a:blip r:embed="rId2"/>
          <a:stretch>
            <a:fillRect/>
          </a:stretch>
        </p:blipFill>
        <p:spPr>
          <a:xfrm>
            <a:off x="6455246" y="1629594"/>
            <a:ext cx="4991100" cy="2828925"/>
          </a:xfrm>
          <a:prstGeom prst="rect">
            <a:avLst/>
          </a:prstGeom>
        </p:spPr>
      </p:pic>
    </p:spTree>
    <p:extLst>
      <p:ext uri="{BB962C8B-B14F-4D97-AF65-F5344CB8AC3E}">
        <p14:creationId xmlns:p14="http://schemas.microsoft.com/office/powerpoint/2010/main" val="1163399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Changes in Expense Structure</a:t>
            </a:r>
            <a:endParaRPr lang="ko-KR" altLang="en-US" dirty="0"/>
          </a:p>
        </p:txBody>
      </p:sp>
      <p:sp>
        <p:nvSpPr>
          <p:cNvPr id="37" name="내용 개체 틀 36"/>
          <p:cNvSpPr>
            <a:spLocks noGrp="1"/>
          </p:cNvSpPr>
          <p:nvPr>
            <p:ph idx="1"/>
          </p:nvPr>
        </p:nvSpPr>
        <p:spPr>
          <a:xfrm>
            <a:off x="609521" y="1485579"/>
            <a:ext cx="5629701" cy="4824535"/>
          </a:xfrm>
        </p:spPr>
        <p:txBody>
          <a:bodyPr/>
          <a:lstStyle/>
          <a:p>
            <a:r>
              <a:rPr lang="en-US" altLang="ko-KR" dirty="0"/>
              <a:t>We are not even close to selling all available hours.  We are missing several opportunities in both our main shop and our quick lane.  While our personnel expenses are in line our fixed expenses are not.  The percent split is 33% of fixed expenses and our service department can not overcome those yet.  The key is to sell more time.  We had $28345 in unapplied time in this month, and that far more than should be acceptable for our size dealership.  The expenses most out of line are outside services and supplies.  We are looking at the allocation and classifications to make sure service is only charged for service.  Also looking at effective ways to manage shop supplies.  </a:t>
            </a:r>
            <a:endParaRPr lang="ko-KR" altLang="en-US" dirty="0"/>
          </a:p>
        </p:txBody>
      </p:sp>
      <p:pic>
        <p:nvPicPr>
          <p:cNvPr id="4" name="Picture 3">
            <a:extLst>
              <a:ext uri="{FF2B5EF4-FFF2-40B4-BE49-F238E27FC236}">
                <a16:creationId xmlns:a16="http://schemas.microsoft.com/office/drawing/2014/main" id="{0BEBB10A-35EA-2F4B-73CE-0CE40ED9309D}"/>
              </a:ext>
            </a:extLst>
          </p:cNvPr>
          <p:cNvPicPr>
            <a:picLocks noChangeAspect="1"/>
          </p:cNvPicPr>
          <p:nvPr/>
        </p:nvPicPr>
        <p:blipFill>
          <a:blip r:embed="rId2"/>
          <a:stretch>
            <a:fillRect/>
          </a:stretch>
        </p:blipFill>
        <p:spPr>
          <a:xfrm>
            <a:off x="7463358" y="1701602"/>
            <a:ext cx="3638550" cy="2990850"/>
          </a:xfrm>
          <a:prstGeom prst="rect">
            <a:avLst/>
          </a:prstGeom>
        </p:spPr>
      </p:pic>
    </p:spTree>
    <p:extLst>
      <p:ext uri="{BB962C8B-B14F-4D97-AF65-F5344CB8AC3E}">
        <p14:creationId xmlns:p14="http://schemas.microsoft.com/office/powerpoint/2010/main" val="1862685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Productivity</a:t>
            </a:r>
            <a:endParaRPr lang="ko-KR" altLang="en-US" dirty="0"/>
          </a:p>
        </p:txBody>
      </p:sp>
      <p:sp>
        <p:nvSpPr>
          <p:cNvPr id="37" name="내용 개체 틀 36"/>
          <p:cNvSpPr>
            <a:spLocks noGrp="1"/>
          </p:cNvSpPr>
          <p:nvPr>
            <p:ph idx="1"/>
          </p:nvPr>
        </p:nvSpPr>
        <p:spPr>
          <a:xfrm>
            <a:off x="609521" y="1485579"/>
            <a:ext cx="5485685" cy="4824535"/>
          </a:xfrm>
        </p:spPr>
        <p:txBody>
          <a:bodyPr/>
          <a:lstStyle/>
          <a:p>
            <a:r>
              <a:rPr lang="en-US" altLang="ko-KR" dirty="0"/>
              <a:t>Currently our technicians are not proficient.  In order to increase that percent we need to get them busy.  Our current schedule is not full and that is where it starts.  Getting a full schedule does not allow for down time in our shop. Our service manager has also been spending more time in our shop, walking around to keep people on track.  </a:t>
            </a:r>
          </a:p>
          <a:p>
            <a:r>
              <a:rPr lang="en-US" altLang="ko-KR" dirty="0"/>
              <a:t>We also need help in our parts department.  Our current first time fill rate is 48% and while we continue to work on that we will increase our proficiency by having the right part the first time and not having so many emergency purchases.  </a:t>
            </a:r>
            <a:endParaRPr lang="ko-KR" altLang="en-US" dirty="0"/>
          </a:p>
        </p:txBody>
      </p:sp>
      <p:pic>
        <p:nvPicPr>
          <p:cNvPr id="4" name="Picture 3">
            <a:extLst>
              <a:ext uri="{FF2B5EF4-FFF2-40B4-BE49-F238E27FC236}">
                <a16:creationId xmlns:a16="http://schemas.microsoft.com/office/drawing/2014/main" id="{0BA81B8D-C23D-878A-57BD-3DCDFD592048}"/>
              </a:ext>
            </a:extLst>
          </p:cNvPr>
          <p:cNvPicPr>
            <a:picLocks noChangeAspect="1"/>
          </p:cNvPicPr>
          <p:nvPr/>
        </p:nvPicPr>
        <p:blipFill>
          <a:blip r:embed="rId2"/>
          <a:stretch>
            <a:fillRect/>
          </a:stretch>
        </p:blipFill>
        <p:spPr>
          <a:xfrm>
            <a:off x="6527254" y="1701602"/>
            <a:ext cx="4807024" cy="4084117"/>
          </a:xfrm>
          <a:prstGeom prst="rect">
            <a:avLst/>
          </a:prstGeom>
        </p:spPr>
      </p:pic>
    </p:spTree>
    <p:extLst>
      <p:ext uri="{BB962C8B-B14F-4D97-AF65-F5344CB8AC3E}">
        <p14:creationId xmlns:p14="http://schemas.microsoft.com/office/powerpoint/2010/main" val="1160253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Facility</a:t>
            </a:r>
            <a:endParaRPr lang="ko-KR" altLang="en-US" dirty="0"/>
          </a:p>
        </p:txBody>
      </p:sp>
      <p:sp>
        <p:nvSpPr>
          <p:cNvPr id="37" name="내용 개체 틀 36"/>
          <p:cNvSpPr>
            <a:spLocks noGrp="1"/>
          </p:cNvSpPr>
          <p:nvPr>
            <p:ph idx="1"/>
          </p:nvPr>
        </p:nvSpPr>
        <p:spPr>
          <a:xfrm>
            <a:off x="609521" y="1485579"/>
            <a:ext cx="5845725" cy="4824535"/>
          </a:xfrm>
        </p:spPr>
        <p:txBody>
          <a:bodyPr/>
          <a:lstStyle/>
          <a:p>
            <a:r>
              <a:rPr lang="en-US" altLang="ko-KR" dirty="0"/>
              <a:t>Again I believe that our facility utilization is so low because of the amount of unapplied time in our department.  While we are changing items to increase our hours produced, our quick lane is a difficult conversion.  The technicians are hourly and it is difficult to convert each hour to billed time.  </a:t>
            </a:r>
          </a:p>
          <a:p>
            <a:r>
              <a:rPr lang="en-US" altLang="ko-KR" dirty="0"/>
              <a:t>At this time we do not need to hire more technicians, we need to sell more time and get our technicians working.  </a:t>
            </a:r>
            <a:endParaRPr lang="ko-KR" altLang="en-US" dirty="0"/>
          </a:p>
        </p:txBody>
      </p:sp>
      <p:pic>
        <p:nvPicPr>
          <p:cNvPr id="4" name="Picture 3">
            <a:extLst>
              <a:ext uri="{FF2B5EF4-FFF2-40B4-BE49-F238E27FC236}">
                <a16:creationId xmlns:a16="http://schemas.microsoft.com/office/drawing/2014/main" id="{DF0BA38F-D3BB-A920-4CC8-7835ECD57351}"/>
              </a:ext>
            </a:extLst>
          </p:cNvPr>
          <p:cNvPicPr>
            <a:picLocks noChangeAspect="1"/>
          </p:cNvPicPr>
          <p:nvPr/>
        </p:nvPicPr>
        <p:blipFill>
          <a:blip r:embed="rId2"/>
          <a:stretch>
            <a:fillRect/>
          </a:stretch>
        </p:blipFill>
        <p:spPr>
          <a:xfrm>
            <a:off x="7607374" y="1654708"/>
            <a:ext cx="3571875" cy="4486275"/>
          </a:xfrm>
          <a:prstGeom prst="rect">
            <a:avLst/>
          </a:prstGeom>
        </p:spPr>
      </p:pic>
    </p:spTree>
    <p:extLst>
      <p:ext uri="{BB962C8B-B14F-4D97-AF65-F5344CB8AC3E}">
        <p14:creationId xmlns:p14="http://schemas.microsoft.com/office/powerpoint/2010/main" val="1038004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Repair Order Analysis</a:t>
            </a:r>
            <a:endParaRPr lang="ko-KR" altLang="en-US" dirty="0"/>
          </a:p>
        </p:txBody>
      </p:sp>
      <p:sp>
        <p:nvSpPr>
          <p:cNvPr id="37" name="내용 개체 틀 36"/>
          <p:cNvSpPr>
            <a:spLocks noGrp="1"/>
          </p:cNvSpPr>
          <p:nvPr>
            <p:ph idx="1"/>
          </p:nvPr>
        </p:nvSpPr>
        <p:spPr>
          <a:xfrm>
            <a:off x="609521" y="1485579"/>
            <a:ext cx="5269661" cy="4824535"/>
          </a:xfrm>
        </p:spPr>
        <p:txBody>
          <a:bodyPr>
            <a:normAutofit fontScale="92500"/>
          </a:bodyPr>
          <a:lstStyle/>
          <a:p>
            <a:r>
              <a:rPr lang="en-US" altLang="ko-KR" dirty="0"/>
              <a:t>A place where we need to do better is in our quick lane.  The technicians and/or the advisors there are not recommending or selling the extras.  Far to many one line repair orders.  The missed opportunities here are countless.  </a:t>
            </a:r>
          </a:p>
          <a:p>
            <a:endParaRPr lang="en-US" altLang="ko-KR" dirty="0"/>
          </a:p>
          <a:p>
            <a:r>
              <a:rPr lang="en-US" altLang="ko-KR" dirty="0"/>
              <a:t>Our labor rates seem to be hitting right in our normal ELR which could be higher if we were getting more multiple line repair orders.</a:t>
            </a:r>
          </a:p>
          <a:p>
            <a:endParaRPr lang="en-US" altLang="ko-KR" dirty="0"/>
          </a:p>
          <a:p>
            <a:r>
              <a:rPr lang="en-US" altLang="ko-KR" dirty="0"/>
              <a:t>We also are servicing more vehicles outside of warranty periods and that makes it appear we are not getting our current sales customers back in for even routine maintenance.  We need to do better at retaining our sales customers</a:t>
            </a:r>
            <a:r>
              <a:rPr lang="en-US" altLang="ko-KR"/>
              <a:t>.  </a:t>
            </a:r>
            <a:endParaRPr lang="ko-KR" altLang="en-US" dirty="0"/>
          </a:p>
        </p:txBody>
      </p:sp>
      <p:pic>
        <p:nvPicPr>
          <p:cNvPr id="4" name="Picture 3">
            <a:extLst>
              <a:ext uri="{FF2B5EF4-FFF2-40B4-BE49-F238E27FC236}">
                <a16:creationId xmlns:a16="http://schemas.microsoft.com/office/drawing/2014/main" id="{E6FB8D96-B561-3F1D-7B33-83119B09109F}"/>
              </a:ext>
            </a:extLst>
          </p:cNvPr>
          <p:cNvPicPr>
            <a:picLocks noChangeAspect="1"/>
          </p:cNvPicPr>
          <p:nvPr/>
        </p:nvPicPr>
        <p:blipFill>
          <a:blip r:embed="rId2"/>
          <a:stretch>
            <a:fillRect/>
          </a:stretch>
        </p:blipFill>
        <p:spPr>
          <a:xfrm>
            <a:off x="6383238" y="1546453"/>
            <a:ext cx="5006774" cy="4778154"/>
          </a:xfrm>
          <a:prstGeom prst="rect">
            <a:avLst/>
          </a:prstGeom>
        </p:spPr>
      </p:pic>
    </p:spTree>
    <p:extLst>
      <p:ext uri="{BB962C8B-B14F-4D97-AF65-F5344CB8AC3E}">
        <p14:creationId xmlns:p14="http://schemas.microsoft.com/office/powerpoint/2010/main" val="1481524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Swot Analysis - Strengths</a:t>
            </a:r>
            <a:endParaRPr lang="ko-KR" altLang="en-US" dirty="0"/>
          </a:p>
        </p:txBody>
      </p:sp>
      <p:sp>
        <p:nvSpPr>
          <p:cNvPr id="6" name="내용 개체 틀 5"/>
          <p:cNvSpPr>
            <a:spLocks noGrp="1"/>
          </p:cNvSpPr>
          <p:nvPr>
            <p:ph idx="1"/>
          </p:nvPr>
        </p:nvSpPr>
        <p:spPr/>
        <p:txBody>
          <a:bodyPr/>
          <a:lstStyle/>
          <a:p>
            <a:r>
              <a:rPr lang="en-US" altLang="ko-KR" dirty="0"/>
              <a:t>We have hired an experienced service manager who has taken poor performing departments and made them profitable</a:t>
            </a:r>
          </a:p>
          <a:p>
            <a:endParaRPr lang="en-US" altLang="ko-KR" dirty="0"/>
          </a:p>
          <a:p>
            <a:r>
              <a:rPr lang="en-US" altLang="ko-KR" dirty="0"/>
              <a:t>We have a solid staff of technicians that are willing to train and mentor up and coming technicians</a:t>
            </a:r>
          </a:p>
          <a:p>
            <a:endParaRPr lang="en-US" altLang="ko-KR" dirty="0"/>
          </a:p>
          <a:p>
            <a:r>
              <a:rPr lang="en-US" altLang="ko-KR" dirty="0"/>
              <a:t>We use OEM parts </a:t>
            </a:r>
          </a:p>
          <a:p>
            <a:endParaRPr lang="en-US" altLang="ko-KR" dirty="0"/>
          </a:p>
          <a:p>
            <a:r>
              <a:rPr lang="en-US" altLang="ko-KR" dirty="0"/>
              <a:t>We have OEM trained master technicians </a:t>
            </a:r>
          </a:p>
          <a:p>
            <a:endParaRPr lang="en-US" altLang="ko-KR" dirty="0"/>
          </a:p>
          <a:p>
            <a:r>
              <a:rPr lang="en-US" altLang="ko-KR" dirty="0"/>
              <a:t>Several technicians said that the fact our service department is temperature controlled </a:t>
            </a:r>
          </a:p>
          <a:p>
            <a:endParaRPr lang="en-US" altLang="ko-KR" dirty="0"/>
          </a:p>
          <a:p>
            <a:r>
              <a:rPr lang="en-US" altLang="ko-KR" dirty="0"/>
              <a:t>Our service department is new so our machinery is up to date and in good working order</a:t>
            </a:r>
          </a:p>
          <a:p>
            <a:endParaRPr lang="en-US" altLang="ko-KR" dirty="0"/>
          </a:p>
          <a:p>
            <a:endParaRPr lang="en-US" altLang="ko-KR" dirty="0"/>
          </a:p>
          <a:p>
            <a:endParaRPr lang="ko-KR" altLang="en-US" dirty="0"/>
          </a:p>
        </p:txBody>
      </p:sp>
    </p:spTree>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사용자 지정 1">
      <a:majorFont>
        <a:latin typeface="Calibri"/>
        <a:ea typeface="맑은 고딕"/>
        <a:cs typeface=""/>
      </a:majorFont>
      <a:minorFont>
        <a:latin typeface="Calibri Light"/>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12848</TotalTime>
  <Words>1249</Words>
  <Application>Microsoft Office PowerPoint</Application>
  <PresentationFormat>Custom</PresentationFormat>
  <Paragraphs>114</Paragraphs>
  <Slides>18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맑은 고딕</vt:lpstr>
      <vt:lpstr>굴림체</vt:lpstr>
      <vt:lpstr>Arial</vt:lpstr>
      <vt:lpstr>Noto Sans</vt:lpstr>
      <vt:lpstr>Calibri Light</vt:lpstr>
      <vt:lpstr>Office 테마</vt:lpstr>
      <vt:lpstr>FIXED OPERATIONS 2  SERVICE</vt:lpstr>
      <vt:lpstr>PowerPoint Presentation</vt:lpstr>
      <vt:lpstr>Marketing</vt:lpstr>
      <vt:lpstr>Analyze Cost of Labor</vt:lpstr>
      <vt:lpstr>Changes in Expense Structure</vt:lpstr>
      <vt:lpstr>Productivity</vt:lpstr>
      <vt:lpstr>Facility</vt:lpstr>
      <vt:lpstr>Repair Order Analysis</vt:lpstr>
      <vt:lpstr>Swot Analysis - Strengths</vt:lpstr>
      <vt:lpstr>Swot Analysis - Weaknesses</vt:lpstr>
      <vt:lpstr>Swot Analysis - Opportunities</vt:lpstr>
      <vt:lpstr>Swot Analysis - Threats</vt:lpstr>
      <vt:lpstr>Swot Analysis – Objectives</vt:lpstr>
      <vt:lpstr>Swot Analysis – Strategies</vt:lpstr>
      <vt:lpstr>Swot Analysis – Tactics</vt:lpstr>
      <vt:lpstr>Swot Analysis – Action Plan</vt:lpstr>
      <vt:lpstr>PowerPoint Presentation</vt:lpstr>
      <vt:lpstr>THANK YOU</vt:lpstr>
    </vt:vector>
  </TitlesOfParts>
  <Manager>Slide Members</Manager>
  <Company>YESFORM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Members</dc:title>
  <dc:subject>Powerpoint Templates , Diagram, Chart, Google slides, Keynote</dc:subject>
  <dc:creator>Slide Members by HS.SEO</dc:creator>
  <cp:keywords>SlideMembers, ppt, PPT Templates, Presentation, Diagram, Chart, Yesform, Google slides, Keynote, Free Slides</cp:keywords>
  <dc:description>The copyright of this document is at Slide Members. Unauthorized copying may result in legal sanctions.</dc:description>
  <cp:lastModifiedBy>Michelle Daugherty</cp:lastModifiedBy>
  <cp:revision>1</cp:revision>
  <dcterms:created xsi:type="dcterms:W3CDTF">2010-02-01T08:03:16Z</dcterms:created>
  <dcterms:modified xsi:type="dcterms:W3CDTF">2024-01-19T16:46:34Z</dcterms:modified>
  <cp:category>www.slidemembers.com</cp:category>
</cp:coreProperties>
</file>