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63" r:id="rId1"/>
    <p:sldMasterId id="2147483714" r:id="rId2"/>
  </p:sldMasterIdLst>
  <p:notesMasterIdLst>
    <p:notesMasterId r:id="rId18"/>
  </p:notesMasterIdLst>
  <p:handoutMasterIdLst>
    <p:handoutMasterId r:id="rId19"/>
  </p:handoutMasterIdLst>
  <p:sldIdLst>
    <p:sldId id="282" r:id="rId3"/>
    <p:sldId id="330" r:id="rId4"/>
    <p:sldId id="327" r:id="rId5"/>
    <p:sldId id="329" r:id="rId6"/>
    <p:sldId id="307" r:id="rId7"/>
    <p:sldId id="328" r:id="rId8"/>
    <p:sldId id="322" r:id="rId9"/>
    <p:sldId id="305" r:id="rId10"/>
    <p:sldId id="331" r:id="rId11"/>
    <p:sldId id="332" r:id="rId12"/>
    <p:sldId id="333" r:id="rId13"/>
    <p:sldId id="334" r:id="rId14"/>
    <p:sldId id="335" r:id="rId15"/>
    <p:sldId id="336" r:id="rId16"/>
    <p:sldId id="337" r:id="rId1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454141"/>
    <a:srgbClr val="161515"/>
    <a:srgbClr val="919191"/>
    <a:srgbClr val="FF4C00"/>
    <a:srgbClr val="151515"/>
    <a:srgbClr val="FF9C00"/>
    <a:srgbClr val="00E6ED"/>
    <a:srgbClr val="F42B0A"/>
    <a:srgbClr val="68686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D58267-4657-4719-9E91-08BF22B4DBA7}" v="48" dt="2024-02-23T23:56:11.1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2" autoAdjust="0"/>
    <p:restoredTop sz="95701" autoAdjust="0"/>
  </p:normalViewPr>
  <p:slideViewPr>
    <p:cSldViewPr snapToGrid="0" snapToObjects="1">
      <p:cViewPr>
        <p:scale>
          <a:sx n="75" d="100"/>
          <a:sy n="75" d="100"/>
        </p:scale>
        <p:origin x="336" y="-500"/>
      </p:cViewPr>
      <p:guideLst>
        <p:guide orient="horz" pos="2160"/>
        <p:guide pos="3840"/>
      </p:guideLst>
    </p:cSldViewPr>
  </p:slideViewPr>
  <p:notesTextViewPr>
    <p:cViewPr>
      <p:scale>
        <a:sx n="100" d="100"/>
        <a:sy n="100" d="100"/>
      </p:scale>
      <p:origin x="0" y="0"/>
    </p:cViewPr>
  </p:notesTextViewPr>
  <p:sorterViewPr>
    <p:cViewPr>
      <p:scale>
        <a:sx n="50" d="100"/>
        <a:sy n="50" d="100"/>
      </p:scale>
      <p:origin x="0" y="0"/>
    </p:cViewPr>
  </p:sorterViewPr>
  <p:notesViewPr>
    <p:cSldViewPr snapToGrid="0" snapToObjects="1">
      <p:cViewPr varScale="1">
        <p:scale>
          <a:sx n="54" d="100"/>
          <a:sy n="54" d="100"/>
        </p:scale>
        <p:origin x="2874"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sa Rietman" userId="3583fcf1-d762-48d0-bf49-60c9636baacf" providerId="ADAL" clId="{67D58267-4657-4719-9E91-08BF22B4DBA7}"/>
    <pc:docChg chg="undo redo custSel addSld delSld modSld sldOrd">
      <pc:chgData name="Lisa Rietman" userId="3583fcf1-d762-48d0-bf49-60c9636baacf" providerId="ADAL" clId="{67D58267-4657-4719-9E91-08BF22B4DBA7}" dt="2024-02-24T00:19:51.359" v="5440" actId="20577"/>
      <pc:docMkLst>
        <pc:docMk/>
      </pc:docMkLst>
      <pc:sldChg chg="modSp mod">
        <pc:chgData name="Lisa Rietman" userId="3583fcf1-d762-48d0-bf49-60c9636baacf" providerId="ADAL" clId="{67D58267-4657-4719-9E91-08BF22B4DBA7}" dt="2024-02-16T17:06:56.346" v="1115" actId="2711"/>
        <pc:sldMkLst>
          <pc:docMk/>
          <pc:sldMk cId="1161353028" sldId="282"/>
        </pc:sldMkLst>
        <pc:spChg chg="mod">
          <ac:chgData name="Lisa Rietman" userId="3583fcf1-d762-48d0-bf49-60c9636baacf" providerId="ADAL" clId="{67D58267-4657-4719-9E91-08BF22B4DBA7}" dt="2024-02-16T17:06:56.346" v="1115" actId="2711"/>
          <ac:spMkLst>
            <pc:docMk/>
            <pc:sldMk cId="1161353028" sldId="282"/>
            <ac:spMk id="4" creationId="{6AC4CB42-7F7B-4F7C-B6FB-914C8A1FC0AF}"/>
          </ac:spMkLst>
        </pc:spChg>
        <pc:spChg chg="mod">
          <ac:chgData name="Lisa Rietman" userId="3583fcf1-d762-48d0-bf49-60c9636baacf" providerId="ADAL" clId="{67D58267-4657-4719-9E91-08BF22B4DBA7}" dt="2024-02-16T17:06:47.149" v="1114" actId="2711"/>
          <ac:spMkLst>
            <pc:docMk/>
            <pc:sldMk cId="1161353028" sldId="282"/>
            <ac:spMk id="5" creationId="{00000000-0000-0000-0000-000000000000}"/>
          </ac:spMkLst>
        </pc:spChg>
      </pc:sldChg>
      <pc:sldChg chg="addSp modSp mod">
        <pc:chgData name="Lisa Rietman" userId="3583fcf1-d762-48d0-bf49-60c9636baacf" providerId="ADAL" clId="{67D58267-4657-4719-9E91-08BF22B4DBA7}" dt="2024-02-23T22:57:15.979" v="3483" actId="2711"/>
        <pc:sldMkLst>
          <pc:docMk/>
          <pc:sldMk cId="2284607537" sldId="305"/>
        </pc:sldMkLst>
        <pc:spChg chg="add mod">
          <ac:chgData name="Lisa Rietman" userId="3583fcf1-d762-48d0-bf49-60c9636baacf" providerId="ADAL" clId="{67D58267-4657-4719-9E91-08BF22B4DBA7}" dt="2024-02-23T22:57:15.979" v="3483" actId="2711"/>
          <ac:spMkLst>
            <pc:docMk/>
            <pc:sldMk cId="2284607537" sldId="305"/>
            <ac:spMk id="2" creationId="{09370005-2439-3AC4-0C0D-5D5AC05C0E00}"/>
          </ac:spMkLst>
        </pc:spChg>
        <pc:spChg chg="mod">
          <ac:chgData name="Lisa Rietman" userId="3583fcf1-d762-48d0-bf49-60c9636baacf" providerId="ADAL" clId="{67D58267-4657-4719-9E91-08BF22B4DBA7}" dt="2024-02-16T17:36:18.474" v="2950" actId="2711"/>
          <ac:spMkLst>
            <pc:docMk/>
            <pc:sldMk cId="2284607537" sldId="305"/>
            <ac:spMk id="6" creationId="{FCB45B44-51E9-4711-BAE2-C4021A7C0B9D}"/>
          </ac:spMkLst>
        </pc:spChg>
      </pc:sldChg>
      <pc:sldChg chg="modSp mod modAnim">
        <pc:chgData name="Lisa Rietman" userId="3583fcf1-d762-48d0-bf49-60c9636baacf" providerId="ADAL" clId="{67D58267-4657-4719-9E91-08BF22B4DBA7}" dt="2024-02-23T22:51:52.123" v="3431" actId="255"/>
        <pc:sldMkLst>
          <pc:docMk/>
          <pc:sldMk cId="3820342393" sldId="307"/>
        </pc:sldMkLst>
        <pc:spChg chg="mod">
          <ac:chgData name="Lisa Rietman" userId="3583fcf1-d762-48d0-bf49-60c9636baacf" providerId="ADAL" clId="{67D58267-4657-4719-9E91-08BF22B4DBA7}" dt="2024-02-16T17:06:35.374" v="1113" actId="2711"/>
          <ac:spMkLst>
            <pc:docMk/>
            <pc:sldMk cId="3820342393" sldId="307"/>
            <ac:spMk id="5" creationId="{3EDE6D91-C500-4124-B5E0-06CF73264B5F}"/>
          </ac:spMkLst>
        </pc:spChg>
        <pc:spChg chg="mod">
          <ac:chgData name="Lisa Rietman" userId="3583fcf1-d762-48d0-bf49-60c9636baacf" providerId="ADAL" clId="{67D58267-4657-4719-9E91-08BF22B4DBA7}" dt="2024-02-23T22:51:52.123" v="3431" actId="255"/>
          <ac:spMkLst>
            <pc:docMk/>
            <pc:sldMk cId="3820342393" sldId="307"/>
            <ac:spMk id="6" creationId="{CDF1C0E0-C3A5-466E-A0E1-7525FF18E5E9}"/>
          </ac:spMkLst>
        </pc:spChg>
      </pc:sldChg>
      <pc:sldChg chg="del">
        <pc:chgData name="Lisa Rietman" userId="3583fcf1-d762-48d0-bf49-60c9636baacf" providerId="ADAL" clId="{67D58267-4657-4719-9E91-08BF22B4DBA7}" dt="2024-02-16T17:04:39.734" v="1092" actId="47"/>
        <pc:sldMkLst>
          <pc:docMk/>
          <pc:sldMk cId="673893624" sldId="319"/>
        </pc:sldMkLst>
      </pc:sldChg>
      <pc:sldChg chg="modSp mod">
        <pc:chgData name="Lisa Rietman" userId="3583fcf1-d762-48d0-bf49-60c9636baacf" providerId="ADAL" clId="{67D58267-4657-4719-9E91-08BF22B4DBA7}" dt="2024-02-23T22:57:02.751" v="3481" actId="2711"/>
        <pc:sldMkLst>
          <pc:docMk/>
          <pc:sldMk cId="2731577118" sldId="322"/>
        </pc:sldMkLst>
        <pc:spChg chg="mod">
          <ac:chgData name="Lisa Rietman" userId="3583fcf1-d762-48d0-bf49-60c9636baacf" providerId="ADAL" clId="{67D58267-4657-4719-9E91-08BF22B4DBA7}" dt="2024-02-16T17:36:09.370" v="2949" actId="313"/>
          <ac:spMkLst>
            <pc:docMk/>
            <pc:sldMk cId="2731577118" sldId="322"/>
            <ac:spMk id="2" creationId="{AFA5238C-2188-E88A-F01B-5701BCBCCD9F}"/>
          </ac:spMkLst>
        </pc:spChg>
        <pc:spChg chg="mod">
          <ac:chgData name="Lisa Rietman" userId="3583fcf1-d762-48d0-bf49-60c9636baacf" providerId="ADAL" clId="{67D58267-4657-4719-9E91-08BF22B4DBA7}" dt="2024-02-23T22:57:02.751" v="3481" actId="2711"/>
          <ac:spMkLst>
            <pc:docMk/>
            <pc:sldMk cId="2731577118" sldId="322"/>
            <ac:spMk id="3" creationId="{FC0F8424-91BC-7F73-708A-8F71D75A2443}"/>
          </ac:spMkLst>
        </pc:spChg>
      </pc:sldChg>
      <pc:sldChg chg="addSp modSp mod ord">
        <pc:chgData name="Lisa Rietman" userId="3583fcf1-d762-48d0-bf49-60c9636baacf" providerId="ADAL" clId="{67D58267-4657-4719-9E91-08BF22B4DBA7}" dt="2024-02-23T22:49:16.447" v="3412" actId="113"/>
        <pc:sldMkLst>
          <pc:docMk/>
          <pc:sldMk cId="3269708815" sldId="327"/>
        </pc:sldMkLst>
        <pc:spChg chg="add mod">
          <ac:chgData name="Lisa Rietman" userId="3583fcf1-d762-48d0-bf49-60c9636baacf" providerId="ADAL" clId="{67D58267-4657-4719-9E91-08BF22B4DBA7}" dt="2024-02-23T22:49:16.447" v="3412" actId="113"/>
          <ac:spMkLst>
            <pc:docMk/>
            <pc:sldMk cId="3269708815" sldId="327"/>
            <ac:spMk id="4" creationId="{8034FD8F-B88F-4C70-A61F-0E2957A51D07}"/>
          </ac:spMkLst>
        </pc:spChg>
        <pc:spChg chg="mod">
          <ac:chgData name="Lisa Rietman" userId="3583fcf1-d762-48d0-bf49-60c9636baacf" providerId="ADAL" clId="{67D58267-4657-4719-9E91-08BF22B4DBA7}" dt="2024-02-16T17:14:52.691" v="1737" actId="2711"/>
          <ac:spMkLst>
            <pc:docMk/>
            <pc:sldMk cId="3269708815" sldId="327"/>
            <ac:spMk id="5" creationId="{3EDE6D91-C500-4124-B5E0-06CF73264B5F}"/>
          </ac:spMkLst>
        </pc:spChg>
        <pc:picChg chg="add mod">
          <ac:chgData name="Lisa Rietman" userId="3583fcf1-d762-48d0-bf49-60c9636baacf" providerId="ADAL" clId="{67D58267-4657-4719-9E91-08BF22B4DBA7}" dt="2024-02-16T16:58:59.950" v="915" actId="1076"/>
          <ac:picMkLst>
            <pc:docMk/>
            <pc:sldMk cId="3269708815" sldId="327"/>
            <ac:picMk id="3" creationId="{B0DF8582-9D37-6F09-A0EB-948FB4AFF1AF}"/>
          </ac:picMkLst>
        </pc:picChg>
      </pc:sldChg>
      <pc:sldChg chg="addSp delSp modSp mod">
        <pc:chgData name="Lisa Rietman" userId="3583fcf1-d762-48d0-bf49-60c9636baacf" providerId="ADAL" clId="{67D58267-4657-4719-9E91-08BF22B4DBA7}" dt="2024-02-23T22:53:49.902" v="3453" actId="20577"/>
        <pc:sldMkLst>
          <pc:docMk/>
          <pc:sldMk cId="3954447240" sldId="328"/>
        </pc:sldMkLst>
        <pc:spChg chg="mod">
          <ac:chgData name="Lisa Rietman" userId="3583fcf1-d762-48d0-bf49-60c9636baacf" providerId="ADAL" clId="{67D58267-4657-4719-9E91-08BF22B4DBA7}" dt="2024-02-16T17:19:02.774" v="1884" actId="27636"/>
          <ac:spMkLst>
            <pc:docMk/>
            <pc:sldMk cId="3954447240" sldId="328"/>
            <ac:spMk id="2" creationId="{CA300BC1-7498-6FC5-B282-B0E02FD71C29}"/>
          </ac:spMkLst>
        </pc:spChg>
        <pc:spChg chg="del mod">
          <ac:chgData name="Lisa Rietman" userId="3583fcf1-d762-48d0-bf49-60c9636baacf" providerId="ADAL" clId="{67D58267-4657-4719-9E91-08BF22B4DBA7}" dt="2024-02-16T17:05:27.338" v="1101" actId="478"/>
          <ac:spMkLst>
            <pc:docMk/>
            <pc:sldMk cId="3954447240" sldId="328"/>
            <ac:spMk id="3" creationId="{639531B4-F7AD-6F2D-0633-879FF3B2D359}"/>
          </ac:spMkLst>
        </pc:spChg>
        <pc:spChg chg="add mod">
          <ac:chgData name="Lisa Rietman" userId="3583fcf1-d762-48d0-bf49-60c9636baacf" providerId="ADAL" clId="{67D58267-4657-4719-9E91-08BF22B4DBA7}" dt="2024-02-16T17:24:49.727" v="2430" actId="14100"/>
          <ac:spMkLst>
            <pc:docMk/>
            <pc:sldMk cId="3954447240" sldId="328"/>
            <ac:spMk id="6" creationId="{B4B46385-AF88-044A-A466-BFBE7C89688A}"/>
          </ac:spMkLst>
        </pc:spChg>
        <pc:spChg chg="add mod">
          <ac:chgData name="Lisa Rietman" userId="3583fcf1-d762-48d0-bf49-60c9636baacf" providerId="ADAL" clId="{67D58267-4657-4719-9E91-08BF22B4DBA7}" dt="2024-02-23T22:53:49.902" v="3453" actId="20577"/>
          <ac:spMkLst>
            <pc:docMk/>
            <pc:sldMk cId="3954447240" sldId="328"/>
            <ac:spMk id="7" creationId="{E29A1E10-FF21-1181-0734-F30369951D43}"/>
          </ac:spMkLst>
        </pc:spChg>
        <pc:graphicFrameChg chg="del mod modGraphic">
          <ac:chgData name="Lisa Rietman" userId="3583fcf1-d762-48d0-bf49-60c9636baacf" providerId="ADAL" clId="{67D58267-4657-4719-9E91-08BF22B4DBA7}" dt="2024-02-16T17:05:30.899" v="1103" actId="478"/>
          <ac:graphicFrameMkLst>
            <pc:docMk/>
            <pc:sldMk cId="3954447240" sldId="328"/>
            <ac:graphicFrameMk id="4" creationId="{2B30833E-8B04-637F-E3F1-4A7D1FB4F52F}"/>
          </ac:graphicFrameMkLst>
        </pc:graphicFrameChg>
      </pc:sldChg>
      <pc:sldChg chg="addSp delSp modSp mod ord">
        <pc:chgData name="Lisa Rietman" userId="3583fcf1-d762-48d0-bf49-60c9636baacf" providerId="ADAL" clId="{67D58267-4657-4719-9E91-08BF22B4DBA7}" dt="2024-02-23T22:48:14.542" v="3393" actId="14100"/>
        <pc:sldMkLst>
          <pc:docMk/>
          <pc:sldMk cId="2201746287" sldId="329"/>
        </pc:sldMkLst>
        <pc:spChg chg="mod">
          <ac:chgData name="Lisa Rietman" userId="3583fcf1-d762-48d0-bf49-60c9636baacf" providerId="ADAL" clId="{67D58267-4657-4719-9E91-08BF22B4DBA7}" dt="2024-02-16T17:17:08.203" v="1774" actId="20577"/>
          <ac:spMkLst>
            <pc:docMk/>
            <pc:sldMk cId="2201746287" sldId="329"/>
            <ac:spMk id="2" creationId="{953E74FC-AA62-61CD-43D9-9921B4764B55}"/>
          </ac:spMkLst>
        </pc:spChg>
        <pc:spChg chg="add mod">
          <ac:chgData name="Lisa Rietman" userId="3583fcf1-d762-48d0-bf49-60c9636baacf" providerId="ADAL" clId="{67D58267-4657-4719-9E91-08BF22B4DBA7}" dt="2024-02-23T22:48:14.542" v="3393" actId="14100"/>
          <ac:spMkLst>
            <pc:docMk/>
            <pc:sldMk cId="2201746287" sldId="329"/>
            <ac:spMk id="3" creationId="{E460FD61-D837-CFE4-BF10-5F910D9E60CA}"/>
          </ac:spMkLst>
        </pc:spChg>
        <pc:spChg chg="add mod">
          <ac:chgData name="Lisa Rietman" userId="3583fcf1-d762-48d0-bf49-60c9636baacf" providerId="ADAL" clId="{67D58267-4657-4719-9E91-08BF22B4DBA7}" dt="2024-02-23T22:42:37.595" v="3273"/>
          <ac:spMkLst>
            <pc:docMk/>
            <pc:sldMk cId="2201746287" sldId="329"/>
            <ac:spMk id="4" creationId="{4C563983-06FF-4FB6-7B6A-C8CE6A0B52B9}"/>
          </ac:spMkLst>
        </pc:spChg>
        <pc:spChg chg="add del mod">
          <ac:chgData name="Lisa Rietman" userId="3583fcf1-d762-48d0-bf49-60c9636baacf" providerId="ADAL" clId="{67D58267-4657-4719-9E91-08BF22B4DBA7}" dt="2024-02-23T22:44:37.213" v="3322" actId="20577"/>
          <ac:spMkLst>
            <pc:docMk/>
            <pc:sldMk cId="2201746287" sldId="329"/>
            <ac:spMk id="10" creationId="{8F1BB8BD-B256-3AEC-3D35-3EF8D1229FE5}"/>
          </ac:spMkLst>
        </pc:spChg>
      </pc:sldChg>
      <pc:sldChg chg="modSp mod ord">
        <pc:chgData name="Lisa Rietman" userId="3583fcf1-d762-48d0-bf49-60c9636baacf" providerId="ADAL" clId="{67D58267-4657-4719-9E91-08BF22B4DBA7}" dt="2024-02-23T22:38:46.337" v="3263" actId="14100"/>
        <pc:sldMkLst>
          <pc:docMk/>
          <pc:sldMk cId="2667817467" sldId="330"/>
        </pc:sldMkLst>
        <pc:spChg chg="mod">
          <ac:chgData name="Lisa Rietman" userId="3583fcf1-d762-48d0-bf49-60c9636baacf" providerId="ADAL" clId="{67D58267-4657-4719-9E91-08BF22B4DBA7}" dt="2024-02-16T17:06:06.194" v="1108" actId="2711"/>
          <ac:spMkLst>
            <pc:docMk/>
            <pc:sldMk cId="2667817467" sldId="330"/>
            <ac:spMk id="2" creationId="{285F87EB-AE2D-3284-D44B-42D2A79E743F}"/>
          </ac:spMkLst>
        </pc:spChg>
        <pc:spChg chg="mod">
          <ac:chgData name="Lisa Rietman" userId="3583fcf1-d762-48d0-bf49-60c9636baacf" providerId="ADAL" clId="{67D58267-4657-4719-9E91-08BF22B4DBA7}" dt="2024-02-23T22:38:46.337" v="3263" actId="14100"/>
          <ac:spMkLst>
            <pc:docMk/>
            <pc:sldMk cId="2667817467" sldId="330"/>
            <ac:spMk id="3" creationId="{B55E2A19-9CCF-4EB3-4C6E-7DE6C126CCB5}"/>
          </ac:spMkLst>
        </pc:spChg>
        <pc:graphicFrameChg chg="mod modGraphic">
          <ac:chgData name="Lisa Rietman" userId="3583fcf1-d762-48d0-bf49-60c9636baacf" providerId="ADAL" clId="{67D58267-4657-4719-9E91-08BF22B4DBA7}" dt="2024-02-16T17:05:50.665" v="1107" actId="14734"/>
          <ac:graphicFrameMkLst>
            <pc:docMk/>
            <pc:sldMk cId="2667817467" sldId="330"/>
            <ac:graphicFrameMk id="4" creationId="{CD5B6929-8E7B-1307-5723-8D1CA3033CA3}"/>
          </ac:graphicFrameMkLst>
        </pc:graphicFrameChg>
      </pc:sldChg>
      <pc:sldChg chg="modSp new mod">
        <pc:chgData name="Lisa Rietman" userId="3583fcf1-d762-48d0-bf49-60c9636baacf" providerId="ADAL" clId="{67D58267-4657-4719-9E91-08BF22B4DBA7}" dt="2024-02-23T23:01:24.837" v="3625" actId="20577"/>
        <pc:sldMkLst>
          <pc:docMk/>
          <pc:sldMk cId="1158210786" sldId="331"/>
        </pc:sldMkLst>
        <pc:spChg chg="mod">
          <ac:chgData name="Lisa Rietman" userId="3583fcf1-d762-48d0-bf49-60c9636baacf" providerId="ADAL" clId="{67D58267-4657-4719-9E91-08BF22B4DBA7}" dt="2024-02-16T17:47:55.589" v="3186" actId="14100"/>
          <ac:spMkLst>
            <pc:docMk/>
            <pc:sldMk cId="1158210786" sldId="331"/>
            <ac:spMk id="2" creationId="{E86C667A-D619-D520-8A7A-307800BA1DDF}"/>
          </ac:spMkLst>
        </pc:spChg>
        <pc:spChg chg="mod">
          <ac:chgData name="Lisa Rietman" userId="3583fcf1-d762-48d0-bf49-60c9636baacf" providerId="ADAL" clId="{67D58267-4657-4719-9E91-08BF22B4DBA7}" dt="2024-02-23T23:01:24.837" v="3625" actId="20577"/>
          <ac:spMkLst>
            <pc:docMk/>
            <pc:sldMk cId="1158210786" sldId="331"/>
            <ac:spMk id="3" creationId="{3D11B5C6-4822-2439-6861-CDEE6D4714E9}"/>
          </ac:spMkLst>
        </pc:spChg>
      </pc:sldChg>
      <pc:sldChg chg="modSp new mod">
        <pc:chgData name="Lisa Rietman" userId="3583fcf1-d762-48d0-bf49-60c9636baacf" providerId="ADAL" clId="{67D58267-4657-4719-9E91-08BF22B4DBA7}" dt="2024-02-23T23:03:10.406" v="3711" actId="20577"/>
        <pc:sldMkLst>
          <pc:docMk/>
          <pc:sldMk cId="2611476524" sldId="332"/>
        </pc:sldMkLst>
        <pc:spChg chg="mod">
          <ac:chgData name="Lisa Rietman" userId="3583fcf1-d762-48d0-bf49-60c9636baacf" providerId="ADAL" clId="{67D58267-4657-4719-9E91-08BF22B4DBA7}" dt="2024-02-16T17:48:47.287" v="3203" actId="20577"/>
          <ac:spMkLst>
            <pc:docMk/>
            <pc:sldMk cId="2611476524" sldId="332"/>
            <ac:spMk id="2" creationId="{066DCD39-F004-B9F8-763B-85020F263367}"/>
          </ac:spMkLst>
        </pc:spChg>
        <pc:spChg chg="mod">
          <ac:chgData name="Lisa Rietman" userId="3583fcf1-d762-48d0-bf49-60c9636baacf" providerId="ADAL" clId="{67D58267-4657-4719-9E91-08BF22B4DBA7}" dt="2024-02-23T23:03:10.406" v="3711" actId="20577"/>
          <ac:spMkLst>
            <pc:docMk/>
            <pc:sldMk cId="2611476524" sldId="332"/>
            <ac:spMk id="3" creationId="{97FFB9C0-D290-3B08-6B1B-BA5CCA055821}"/>
          </ac:spMkLst>
        </pc:spChg>
      </pc:sldChg>
      <pc:sldChg chg="modSp new mod">
        <pc:chgData name="Lisa Rietman" userId="3583fcf1-d762-48d0-bf49-60c9636baacf" providerId="ADAL" clId="{67D58267-4657-4719-9E91-08BF22B4DBA7}" dt="2024-02-23T23:25:16.823" v="4055" actId="20577"/>
        <pc:sldMkLst>
          <pc:docMk/>
          <pc:sldMk cId="788225719" sldId="333"/>
        </pc:sldMkLst>
        <pc:spChg chg="mod">
          <ac:chgData name="Lisa Rietman" userId="3583fcf1-d762-48d0-bf49-60c9636baacf" providerId="ADAL" clId="{67D58267-4657-4719-9E91-08BF22B4DBA7}" dt="2024-02-23T23:04:57.753" v="3724" actId="20577"/>
          <ac:spMkLst>
            <pc:docMk/>
            <pc:sldMk cId="788225719" sldId="333"/>
            <ac:spMk id="2" creationId="{626312A3-8BD5-D76C-7BBA-EC128BC4C4A5}"/>
          </ac:spMkLst>
        </pc:spChg>
        <pc:spChg chg="mod">
          <ac:chgData name="Lisa Rietman" userId="3583fcf1-d762-48d0-bf49-60c9636baacf" providerId="ADAL" clId="{67D58267-4657-4719-9E91-08BF22B4DBA7}" dt="2024-02-23T23:25:16.823" v="4055" actId="20577"/>
          <ac:spMkLst>
            <pc:docMk/>
            <pc:sldMk cId="788225719" sldId="333"/>
            <ac:spMk id="3" creationId="{817915A7-81A5-2B5B-5C6E-3CEDDD7EC83D}"/>
          </ac:spMkLst>
        </pc:spChg>
      </pc:sldChg>
      <pc:sldChg chg="modSp new mod">
        <pc:chgData name="Lisa Rietman" userId="3583fcf1-d762-48d0-bf49-60c9636baacf" providerId="ADAL" clId="{67D58267-4657-4719-9E91-08BF22B4DBA7}" dt="2024-02-23T23:27:24.173" v="4064" actId="313"/>
        <pc:sldMkLst>
          <pc:docMk/>
          <pc:sldMk cId="2152955700" sldId="334"/>
        </pc:sldMkLst>
        <pc:spChg chg="mod">
          <ac:chgData name="Lisa Rietman" userId="3583fcf1-d762-48d0-bf49-60c9636baacf" providerId="ADAL" clId="{67D58267-4657-4719-9E91-08BF22B4DBA7}" dt="2024-02-23T23:11:51.447" v="3773" actId="20577"/>
          <ac:spMkLst>
            <pc:docMk/>
            <pc:sldMk cId="2152955700" sldId="334"/>
            <ac:spMk id="2" creationId="{65D61CC2-CFC0-64CC-D46B-B246B9057766}"/>
          </ac:spMkLst>
        </pc:spChg>
        <pc:spChg chg="mod">
          <ac:chgData name="Lisa Rietman" userId="3583fcf1-d762-48d0-bf49-60c9636baacf" providerId="ADAL" clId="{67D58267-4657-4719-9E91-08BF22B4DBA7}" dt="2024-02-23T23:27:24.173" v="4064" actId="313"/>
          <ac:spMkLst>
            <pc:docMk/>
            <pc:sldMk cId="2152955700" sldId="334"/>
            <ac:spMk id="3" creationId="{26F8E02F-1D3B-9AE6-EE9D-2CBAF31743AF}"/>
          </ac:spMkLst>
        </pc:spChg>
      </pc:sldChg>
      <pc:sldChg chg="modSp new mod">
        <pc:chgData name="Lisa Rietman" userId="3583fcf1-d762-48d0-bf49-60c9636baacf" providerId="ADAL" clId="{67D58267-4657-4719-9E91-08BF22B4DBA7}" dt="2024-02-23T23:39:42.165" v="4095" actId="14100"/>
        <pc:sldMkLst>
          <pc:docMk/>
          <pc:sldMk cId="2371750741" sldId="335"/>
        </pc:sldMkLst>
        <pc:spChg chg="mod">
          <ac:chgData name="Lisa Rietman" userId="3583fcf1-d762-48d0-bf49-60c9636baacf" providerId="ADAL" clId="{67D58267-4657-4719-9E91-08BF22B4DBA7}" dt="2024-02-23T23:25:38.545" v="4063" actId="20577"/>
          <ac:spMkLst>
            <pc:docMk/>
            <pc:sldMk cId="2371750741" sldId="335"/>
            <ac:spMk id="2" creationId="{F06A02FC-9987-FC00-B5E9-52F29FA5332D}"/>
          </ac:spMkLst>
        </pc:spChg>
        <pc:spChg chg="mod">
          <ac:chgData name="Lisa Rietman" userId="3583fcf1-d762-48d0-bf49-60c9636baacf" providerId="ADAL" clId="{67D58267-4657-4719-9E91-08BF22B4DBA7}" dt="2024-02-23T23:39:42.165" v="4095" actId="14100"/>
          <ac:spMkLst>
            <pc:docMk/>
            <pc:sldMk cId="2371750741" sldId="335"/>
            <ac:spMk id="3" creationId="{41931A16-5CB8-6CB6-01BF-75FEC54B5E27}"/>
          </ac:spMkLst>
        </pc:spChg>
      </pc:sldChg>
      <pc:sldChg chg="addSp delSp modSp new mod modClrScheme chgLayout">
        <pc:chgData name="Lisa Rietman" userId="3583fcf1-d762-48d0-bf49-60c9636baacf" providerId="ADAL" clId="{67D58267-4657-4719-9E91-08BF22B4DBA7}" dt="2024-02-23T23:58:36.457" v="4539" actId="14100"/>
        <pc:sldMkLst>
          <pc:docMk/>
          <pc:sldMk cId="288741873" sldId="336"/>
        </pc:sldMkLst>
        <pc:spChg chg="del mod ord">
          <ac:chgData name="Lisa Rietman" userId="3583fcf1-d762-48d0-bf49-60c9636baacf" providerId="ADAL" clId="{67D58267-4657-4719-9E91-08BF22B4DBA7}" dt="2024-02-23T23:44:29.709" v="4097" actId="700"/>
          <ac:spMkLst>
            <pc:docMk/>
            <pc:sldMk cId="288741873" sldId="336"/>
            <ac:spMk id="2" creationId="{3661D3DB-DB6F-8780-F645-15062B75B885}"/>
          </ac:spMkLst>
        </pc:spChg>
        <pc:spChg chg="del mod ord">
          <ac:chgData name="Lisa Rietman" userId="3583fcf1-d762-48d0-bf49-60c9636baacf" providerId="ADAL" clId="{67D58267-4657-4719-9E91-08BF22B4DBA7}" dt="2024-02-23T23:44:29.709" v="4097" actId="700"/>
          <ac:spMkLst>
            <pc:docMk/>
            <pc:sldMk cId="288741873" sldId="336"/>
            <ac:spMk id="3" creationId="{A91B4CD7-BE61-1AB7-789A-D3C01C8D4415}"/>
          </ac:spMkLst>
        </pc:spChg>
        <pc:spChg chg="add mod ord">
          <ac:chgData name="Lisa Rietman" userId="3583fcf1-d762-48d0-bf49-60c9636baacf" providerId="ADAL" clId="{67D58267-4657-4719-9E91-08BF22B4DBA7}" dt="2024-02-23T23:45:24.171" v="4117" actId="20577"/>
          <ac:spMkLst>
            <pc:docMk/>
            <pc:sldMk cId="288741873" sldId="336"/>
            <ac:spMk id="4" creationId="{053440BC-E8FA-E75D-42E6-EF83F9DC509F}"/>
          </ac:spMkLst>
        </pc:spChg>
        <pc:spChg chg="add del mod ord">
          <ac:chgData name="Lisa Rietman" userId="3583fcf1-d762-48d0-bf49-60c9636baacf" providerId="ADAL" clId="{67D58267-4657-4719-9E91-08BF22B4DBA7}" dt="2024-02-23T23:46:36.003" v="4147" actId="478"/>
          <ac:spMkLst>
            <pc:docMk/>
            <pc:sldMk cId="288741873" sldId="336"/>
            <ac:spMk id="5" creationId="{6850A05F-FF7F-C0ED-DF32-0001DD8DD70C}"/>
          </ac:spMkLst>
        </pc:spChg>
        <pc:graphicFrameChg chg="add mod modGraphic">
          <ac:chgData name="Lisa Rietman" userId="3583fcf1-d762-48d0-bf49-60c9636baacf" providerId="ADAL" clId="{67D58267-4657-4719-9E91-08BF22B4DBA7}" dt="2024-02-23T23:58:36.457" v="4539" actId="14100"/>
          <ac:graphicFrameMkLst>
            <pc:docMk/>
            <pc:sldMk cId="288741873" sldId="336"/>
            <ac:graphicFrameMk id="8" creationId="{FB347354-EE72-950D-7A77-38834446BD64}"/>
          </ac:graphicFrameMkLst>
        </pc:graphicFrameChg>
      </pc:sldChg>
      <pc:sldChg chg="modSp new mod">
        <pc:chgData name="Lisa Rietman" userId="3583fcf1-d762-48d0-bf49-60c9636baacf" providerId="ADAL" clId="{67D58267-4657-4719-9E91-08BF22B4DBA7}" dt="2024-02-24T00:19:51.359" v="5440" actId="20577"/>
        <pc:sldMkLst>
          <pc:docMk/>
          <pc:sldMk cId="3689849316" sldId="337"/>
        </pc:sldMkLst>
        <pc:spChg chg="mod">
          <ac:chgData name="Lisa Rietman" userId="3583fcf1-d762-48d0-bf49-60c9636baacf" providerId="ADAL" clId="{67D58267-4657-4719-9E91-08BF22B4DBA7}" dt="2024-02-23T23:59:42.166" v="4549" actId="20577"/>
          <ac:spMkLst>
            <pc:docMk/>
            <pc:sldMk cId="3689849316" sldId="337"/>
            <ac:spMk id="2" creationId="{65A186D9-308E-4F36-E0FC-A5E7A113D1E8}"/>
          </ac:spMkLst>
        </pc:spChg>
        <pc:spChg chg="mod">
          <ac:chgData name="Lisa Rietman" userId="3583fcf1-d762-48d0-bf49-60c9636baacf" providerId="ADAL" clId="{67D58267-4657-4719-9E91-08BF22B4DBA7}" dt="2024-02-24T00:19:51.359" v="5440" actId="20577"/>
          <ac:spMkLst>
            <pc:docMk/>
            <pc:sldMk cId="3689849316" sldId="337"/>
            <ac:spMk id="3" creationId="{29F9E5B2-E310-18B1-1E4B-6799CB78996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735" cy="466088"/>
          </a:xfrm>
          <a:prstGeom prst="rect">
            <a:avLst/>
          </a:prstGeom>
        </p:spPr>
        <p:txBody>
          <a:bodyPr vert="horz" lIns="91294" tIns="45647" rIns="91294" bIns="45647" rtlCol="0"/>
          <a:lstStyle>
            <a:lvl1pPr algn="l">
              <a:defRPr sz="1200"/>
            </a:lvl1pPr>
          </a:lstStyle>
          <a:p>
            <a:endParaRPr lang="en-US" dirty="0"/>
          </a:p>
        </p:txBody>
      </p:sp>
      <p:sp>
        <p:nvSpPr>
          <p:cNvPr id="3" name="Date Placeholder 2"/>
          <p:cNvSpPr>
            <a:spLocks noGrp="1"/>
          </p:cNvSpPr>
          <p:nvPr>
            <p:ph type="dt" sz="quarter" idx="1"/>
          </p:nvPr>
        </p:nvSpPr>
        <p:spPr>
          <a:xfrm>
            <a:off x="3971081" y="1"/>
            <a:ext cx="3037735" cy="466088"/>
          </a:xfrm>
          <a:prstGeom prst="rect">
            <a:avLst/>
          </a:prstGeom>
        </p:spPr>
        <p:txBody>
          <a:bodyPr vert="horz" lIns="91294" tIns="45647" rIns="91294" bIns="45647" rtlCol="0"/>
          <a:lstStyle>
            <a:lvl1pPr algn="r">
              <a:defRPr sz="1200"/>
            </a:lvl1pPr>
          </a:lstStyle>
          <a:p>
            <a:fld id="{070852D9-24DC-4A79-8FB1-949ECFF92711}" type="datetimeFigureOut">
              <a:rPr lang="en-US" smtClean="0"/>
              <a:t>2/23/2024</a:t>
            </a:fld>
            <a:endParaRPr lang="en-US" dirty="0"/>
          </a:p>
        </p:txBody>
      </p:sp>
      <p:sp>
        <p:nvSpPr>
          <p:cNvPr id="4" name="Footer Placeholder 3"/>
          <p:cNvSpPr>
            <a:spLocks noGrp="1"/>
          </p:cNvSpPr>
          <p:nvPr>
            <p:ph type="ftr" sz="quarter" idx="2"/>
          </p:nvPr>
        </p:nvSpPr>
        <p:spPr>
          <a:xfrm>
            <a:off x="0" y="8830312"/>
            <a:ext cx="3037735" cy="466088"/>
          </a:xfrm>
          <a:prstGeom prst="rect">
            <a:avLst/>
          </a:prstGeom>
        </p:spPr>
        <p:txBody>
          <a:bodyPr vert="horz" lIns="91294" tIns="45647" rIns="91294" bIns="45647"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1081" y="8830312"/>
            <a:ext cx="3037735" cy="466088"/>
          </a:xfrm>
          <a:prstGeom prst="rect">
            <a:avLst/>
          </a:prstGeom>
        </p:spPr>
        <p:txBody>
          <a:bodyPr vert="horz" lIns="91294" tIns="45647" rIns="91294" bIns="45647" rtlCol="0" anchor="b"/>
          <a:lstStyle>
            <a:lvl1pPr algn="r">
              <a:defRPr sz="1200"/>
            </a:lvl1pPr>
          </a:lstStyle>
          <a:p>
            <a:fld id="{E8926500-83A0-499A-9DBC-1AD952C992C9}" type="slidenum">
              <a:rPr lang="en-US" smtClean="0"/>
              <a:t>‹#›</a:t>
            </a:fld>
            <a:endParaRPr lang="en-US" dirty="0"/>
          </a:p>
        </p:txBody>
      </p:sp>
    </p:spTree>
    <p:extLst>
      <p:ext uri="{BB962C8B-B14F-4D97-AF65-F5344CB8AC3E}">
        <p14:creationId xmlns:p14="http://schemas.microsoft.com/office/powerpoint/2010/main" val="8747999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5"/>
          </a:xfrm>
          <a:prstGeom prst="rect">
            <a:avLst/>
          </a:prstGeom>
        </p:spPr>
        <p:txBody>
          <a:bodyPr vert="horz" lIns="93175" tIns="46587" rIns="93175" bIns="46587" rtlCol="0"/>
          <a:lstStyle>
            <a:lvl1pPr algn="l">
              <a:defRPr sz="1200"/>
            </a:lvl1pPr>
          </a:lstStyle>
          <a:p>
            <a:endParaRPr lang="en-US" dirty="0"/>
          </a:p>
        </p:txBody>
      </p:sp>
      <p:sp>
        <p:nvSpPr>
          <p:cNvPr id="3" name="Date Placeholder 2"/>
          <p:cNvSpPr>
            <a:spLocks noGrp="1"/>
          </p:cNvSpPr>
          <p:nvPr>
            <p:ph type="dt" idx="1"/>
          </p:nvPr>
        </p:nvSpPr>
        <p:spPr>
          <a:xfrm>
            <a:off x="3970939" y="0"/>
            <a:ext cx="3037840" cy="466435"/>
          </a:xfrm>
          <a:prstGeom prst="rect">
            <a:avLst/>
          </a:prstGeom>
        </p:spPr>
        <p:txBody>
          <a:bodyPr vert="horz" lIns="93175" tIns="46587" rIns="93175" bIns="46587" rtlCol="0"/>
          <a:lstStyle>
            <a:lvl1pPr algn="r">
              <a:defRPr sz="1200"/>
            </a:lvl1pPr>
          </a:lstStyle>
          <a:p>
            <a:fld id="{AED2044F-3241-4ED1-8FA8-B2278A9AB73D}" type="datetimeFigureOut">
              <a:rPr lang="en-US" smtClean="0"/>
              <a:t>2/23/2024</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5" tIns="46587" rIns="93175" bIns="46587" rtlCol="0" anchor="ctr"/>
          <a:lstStyle/>
          <a:p>
            <a:endParaRPr lang="en-US" dirty="0"/>
          </a:p>
        </p:txBody>
      </p:sp>
      <p:sp>
        <p:nvSpPr>
          <p:cNvPr id="5" name="Notes Placeholder 4"/>
          <p:cNvSpPr>
            <a:spLocks noGrp="1"/>
          </p:cNvSpPr>
          <p:nvPr>
            <p:ph type="body" sz="quarter" idx="3"/>
          </p:nvPr>
        </p:nvSpPr>
        <p:spPr>
          <a:xfrm>
            <a:off x="701040" y="4473892"/>
            <a:ext cx="5608320" cy="3660457"/>
          </a:xfrm>
          <a:prstGeom prst="rect">
            <a:avLst/>
          </a:prstGeom>
        </p:spPr>
        <p:txBody>
          <a:bodyPr vert="horz" lIns="93175" tIns="46587" rIns="93175" bIns="4658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8"/>
            <a:ext cx="3037840" cy="466434"/>
          </a:xfrm>
          <a:prstGeom prst="rect">
            <a:avLst/>
          </a:prstGeom>
        </p:spPr>
        <p:txBody>
          <a:bodyPr vert="horz" lIns="93175" tIns="46587" rIns="93175" bIns="4658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9" y="8829968"/>
            <a:ext cx="3037840" cy="466434"/>
          </a:xfrm>
          <a:prstGeom prst="rect">
            <a:avLst/>
          </a:prstGeom>
        </p:spPr>
        <p:txBody>
          <a:bodyPr vert="horz" lIns="93175" tIns="46587" rIns="93175" bIns="46587" rtlCol="0" anchor="b"/>
          <a:lstStyle>
            <a:lvl1pPr algn="r">
              <a:defRPr sz="1200"/>
            </a:lvl1pPr>
          </a:lstStyle>
          <a:p>
            <a:fld id="{888DC29E-26DA-4436-88B0-CB68F1095E82}" type="slidenum">
              <a:rPr lang="en-US" smtClean="0"/>
              <a:t>‹#›</a:t>
            </a:fld>
            <a:endParaRPr lang="en-US" dirty="0"/>
          </a:p>
        </p:txBody>
      </p:sp>
    </p:spTree>
    <p:extLst>
      <p:ext uri="{BB962C8B-B14F-4D97-AF65-F5344CB8AC3E}">
        <p14:creationId xmlns:p14="http://schemas.microsoft.com/office/powerpoint/2010/main" val="514474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e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73516" y="3195234"/>
            <a:ext cx="5518484" cy="3678989"/>
          </a:xfrm>
          <a:prstGeom prst="rect">
            <a:avLst/>
          </a:prstGeom>
        </p:spPr>
      </p:pic>
      <p:pic>
        <p:nvPicPr>
          <p:cNvPr id="2" name="Picture 1"/>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673516" y="0"/>
            <a:ext cx="5518484" cy="3481591"/>
          </a:xfrm>
          <a:prstGeom prst="rect">
            <a:avLst/>
          </a:prstGeom>
        </p:spPr>
      </p:pic>
      <p:pic>
        <p:nvPicPr>
          <p:cNvPr id="18" name="Picture 17"/>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0" y="-13448"/>
            <a:ext cx="9303809" cy="6887672"/>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21" name="Picture 20">
            <a:extLst>
              <a:ext uri="{FF2B5EF4-FFF2-40B4-BE49-F238E27FC236}">
                <a16:creationId xmlns:a16="http://schemas.microsoft.com/office/drawing/2014/main" id="{86C90388-1E80-4B46-AEC7-A9FF9AC6EE86}"/>
              </a:ext>
            </a:extLst>
          </p:cNvPr>
          <p:cNvPicPr>
            <a:picLocks noChangeAspect="1"/>
          </p:cNvPicPr>
          <p:nvPr userDrawn="1"/>
        </p:nvPicPr>
        <p:blipFill>
          <a:blip r:embed="rId6"/>
          <a:stretch>
            <a:fillRect/>
          </a:stretch>
        </p:blipFill>
        <p:spPr>
          <a:xfrm>
            <a:off x="379958" y="306134"/>
            <a:ext cx="1009384" cy="662156"/>
          </a:xfrm>
          <a:prstGeom prst="rect">
            <a:avLst/>
          </a:prstGeom>
        </p:spPr>
      </p:pic>
      <p:pic>
        <p:nvPicPr>
          <p:cNvPr id="23" name="Picture 22">
            <a:extLst>
              <a:ext uri="{FF2B5EF4-FFF2-40B4-BE49-F238E27FC236}">
                <a16:creationId xmlns:a16="http://schemas.microsoft.com/office/drawing/2014/main" id="{8880B52A-08F8-43B0-B3F5-52733D02873F}"/>
              </a:ext>
            </a:extLst>
          </p:cNvPr>
          <p:cNvPicPr>
            <a:picLocks noChangeAspect="1"/>
          </p:cNvPicPr>
          <p:nvPr userDrawn="1"/>
        </p:nvPicPr>
        <p:blipFill>
          <a:blip r:embed="rId7"/>
          <a:stretch>
            <a:fillRect/>
          </a:stretch>
        </p:blipFill>
        <p:spPr>
          <a:xfrm>
            <a:off x="1769300" y="520644"/>
            <a:ext cx="1010475" cy="366688"/>
          </a:xfrm>
          <a:prstGeom prst="rect">
            <a:avLst/>
          </a:prstGeom>
        </p:spPr>
      </p:pic>
    </p:spTree>
    <p:extLst>
      <p:ext uri="{BB962C8B-B14F-4D97-AF65-F5344CB8AC3E}">
        <p14:creationId xmlns:p14="http://schemas.microsoft.com/office/powerpoint/2010/main" val="651906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Basic Slide">
    <p:spTree>
      <p:nvGrpSpPr>
        <p:cNvPr id="1" name=""/>
        <p:cNvGrpSpPr/>
        <p:nvPr/>
      </p:nvGrpSpPr>
      <p:grpSpPr>
        <a:xfrm>
          <a:off x="0" y="0"/>
          <a:ext cx="0" cy="0"/>
          <a:chOff x="0" y="0"/>
          <a:chExt cx="0" cy="0"/>
        </a:xfrm>
      </p:grpSpPr>
      <p:pic>
        <p:nvPicPr>
          <p:cNvPr id="15" name="Picture 14" descr="UPTIME-TYPEPOSTER-NOSHADOW.png"/>
          <p:cNvPicPr>
            <a:picLocks noChangeAspect="1"/>
          </p:cNvPicPr>
          <p:nvPr userDrawn="1"/>
        </p:nvPicPr>
        <p:blipFill rotWithShape="1">
          <a:blip r:embed="rId2" cstate="email">
            <a:alphaModFix amt="42000"/>
            <a:extLst>
              <a:ext uri="{28A0092B-C50C-407E-A947-70E740481C1C}">
                <a14:useLocalDpi xmlns:a14="http://schemas.microsoft.com/office/drawing/2010/main"/>
              </a:ext>
            </a:extLst>
          </a:blip>
          <a:srcRect/>
          <a:stretch/>
        </p:blipFill>
        <p:spPr>
          <a:xfrm>
            <a:off x="-18815" y="2683180"/>
            <a:ext cx="12192000" cy="1369018"/>
          </a:xfrm>
          <a:prstGeom prst="rect">
            <a:avLst/>
          </a:prstGeom>
        </p:spPr>
      </p:pic>
    </p:spTree>
    <p:extLst>
      <p:ext uri="{BB962C8B-B14F-4D97-AF65-F5344CB8AC3E}">
        <p14:creationId xmlns:p14="http://schemas.microsoft.com/office/powerpoint/2010/main" val="1816134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73516" y="3195234"/>
            <a:ext cx="5518484" cy="3678989"/>
          </a:xfrm>
          <a:prstGeom prst="rect">
            <a:avLst/>
          </a:prstGeom>
        </p:spPr>
      </p:pic>
      <p:pic>
        <p:nvPicPr>
          <p:cNvPr id="2" name="Picture 1"/>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673516" y="0"/>
            <a:ext cx="5518484" cy="3481591"/>
          </a:xfrm>
          <a:prstGeom prst="rect">
            <a:avLst/>
          </a:prstGeom>
        </p:spPr>
      </p:pic>
      <p:pic>
        <p:nvPicPr>
          <p:cNvPr id="18" name="Picture 17"/>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0" y="-13448"/>
            <a:ext cx="9303809" cy="6887672"/>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16" name="Picture 15">
            <a:extLst>
              <a:ext uri="{FF2B5EF4-FFF2-40B4-BE49-F238E27FC236}">
                <a16:creationId xmlns:a16="http://schemas.microsoft.com/office/drawing/2014/main" id="{F78E5896-6F87-4278-B66F-D9D5C64A3814}"/>
              </a:ext>
            </a:extLst>
          </p:cNvPr>
          <p:cNvPicPr>
            <a:picLocks noChangeAspect="1"/>
          </p:cNvPicPr>
          <p:nvPr userDrawn="1"/>
        </p:nvPicPr>
        <p:blipFill>
          <a:blip r:embed="rId6"/>
          <a:stretch>
            <a:fillRect/>
          </a:stretch>
        </p:blipFill>
        <p:spPr>
          <a:xfrm>
            <a:off x="379958" y="306134"/>
            <a:ext cx="1009384" cy="662156"/>
          </a:xfrm>
          <a:prstGeom prst="rect">
            <a:avLst/>
          </a:prstGeom>
        </p:spPr>
      </p:pic>
      <p:pic>
        <p:nvPicPr>
          <p:cNvPr id="17" name="Picture 16">
            <a:extLst>
              <a:ext uri="{FF2B5EF4-FFF2-40B4-BE49-F238E27FC236}">
                <a16:creationId xmlns:a16="http://schemas.microsoft.com/office/drawing/2014/main" id="{9987F0DA-6840-478B-9D31-5A15AA4D533C}"/>
              </a:ext>
            </a:extLst>
          </p:cNvPr>
          <p:cNvPicPr>
            <a:picLocks noChangeAspect="1"/>
          </p:cNvPicPr>
          <p:nvPr userDrawn="1"/>
        </p:nvPicPr>
        <p:blipFill>
          <a:blip r:embed="rId7"/>
          <a:stretch>
            <a:fillRect/>
          </a:stretch>
        </p:blipFill>
        <p:spPr>
          <a:xfrm>
            <a:off x="1769300" y="520644"/>
            <a:ext cx="1010475" cy="366688"/>
          </a:xfrm>
          <a:prstGeom prst="rect">
            <a:avLst/>
          </a:prstGeom>
        </p:spPr>
      </p:pic>
    </p:spTree>
    <p:extLst>
      <p:ext uri="{BB962C8B-B14F-4D97-AF65-F5344CB8AC3E}">
        <p14:creationId xmlns:p14="http://schemas.microsoft.com/office/powerpoint/2010/main" val="1147122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673516" y="-13448"/>
            <a:ext cx="5518484" cy="3300792"/>
          </a:xfrm>
          <a:prstGeom prst="rect">
            <a:avLst/>
          </a:prstGeom>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673516" y="3195234"/>
            <a:ext cx="5518484" cy="3678989"/>
          </a:xfrm>
          <a:prstGeom prst="rect">
            <a:avLst/>
          </a:prstGeom>
        </p:spPr>
      </p:pic>
      <p:pic>
        <p:nvPicPr>
          <p:cNvPr id="18" name="Picture 17"/>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0" y="-13448"/>
            <a:ext cx="9303809" cy="6887672"/>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16" name="Picture 15">
            <a:extLst>
              <a:ext uri="{FF2B5EF4-FFF2-40B4-BE49-F238E27FC236}">
                <a16:creationId xmlns:a16="http://schemas.microsoft.com/office/drawing/2014/main" id="{F59C47B7-D8B1-47E1-807A-099304752B5F}"/>
              </a:ext>
            </a:extLst>
          </p:cNvPr>
          <p:cNvPicPr>
            <a:picLocks noChangeAspect="1"/>
          </p:cNvPicPr>
          <p:nvPr userDrawn="1"/>
        </p:nvPicPr>
        <p:blipFill>
          <a:blip r:embed="rId6"/>
          <a:stretch>
            <a:fillRect/>
          </a:stretch>
        </p:blipFill>
        <p:spPr>
          <a:xfrm>
            <a:off x="379958" y="306134"/>
            <a:ext cx="1009384" cy="662156"/>
          </a:xfrm>
          <a:prstGeom prst="rect">
            <a:avLst/>
          </a:prstGeom>
        </p:spPr>
      </p:pic>
      <p:pic>
        <p:nvPicPr>
          <p:cNvPr id="17" name="Picture 16">
            <a:extLst>
              <a:ext uri="{FF2B5EF4-FFF2-40B4-BE49-F238E27FC236}">
                <a16:creationId xmlns:a16="http://schemas.microsoft.com/office/drawing/2014/main" id="{8F83A29F-01D6-40F5-87D2-FEBF6EEE61BE}"/>
              </a:ext>
            </a:extLst>
          </p:cNvPr>
          <p:cNvPicPr>
            <a:picLocks noChangeAspect="1"/>
          </p:cNvPicPr>
          <p:nvPr userDrawn="1"/>
        </p:nvPicPr>
        <p:blipFill>
          <a:blip r:embed="rId7"/>
          <a:stretch>
            <a:fillRect/>
          </a:stretch>
        </p:blipFill>
        <p:spPr>
          <a:xfrm>
            <a:off x="1769300" y="520644"/>
            <a:ext cx="1010475" cy="366688"/>
          </a:xfrm>
          <a:prstGeom prst="rect">
            <a:avLst/>
          </a:prstGeom>
        </p:spPr>
      </p:pic>
    </p:spTree>
    <p:extLst>
      <p:ext uri="{BB962C8B-B14F-4D97-AF65-F5344CB8AC3E}">
        <p14:creationId xmlns:p14="http://schemas.microsoft.com/office/powerpoint/2010/main" val="34416638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73516" y="3174642"/>
            <a:ext cx="5550066" cy="3700044"/>
          </a:xfrm>
          <a:prstGeom prst="rect">
            <a:avLst/>
          </a:prstGeom>
        </p:spPr>
      </p:pic>
      <p:pic>
        <p:nvPicPr>
          <p:cNvPr id="2" name="Picture 1"/>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673516" y="0"/>
            <a:ext cx="5518484" cy="3481591"/>
          </a:xfrm>
          <a:prstGeom prst="rect">
            <a:avLst/>
          </a:prstGeom>
        </p:spPr>
      </p:pic>
      <p:pic>
        <p:nvPicPr>
          <p:cNvPr id="18" name="Picture 17"/>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0" y="-13448"/>
            <a:ext cx="9303809" cy="6887672"/>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16" name="Picture 15">
            <a:extLst>
              <a:ext uri="{FF2B5EF4-FFF2-40B4-BE49-F238E27FC236}">
                <a16:creationId xmlns:a16="http://schemas.microsoft.com/office/drawing/2014/main" id="{D9AFFC78-6920-4E3C-A036-34A825A548DC}"/>
              </a:ext>
            </a:extLst>
          </p:cNvPr>
          <p:cNvPicPr>
            <a:picLocks noChangeAspect="1"/>
          </p:cNvPicPr>
          <p:nvPr userDrawn="1"/>
        </p:nvPicPr>
        <p:blipFill>
          <a:blip r:embed="rId6"/>
          <a:stretch>
            <a:fillRect/>
          </a:stretch>
        </p:blipFill>
        <p:spPr>
          <a:xfrm>
            <a:off x="379958" y="315278"/>
            <a:ext cx="1009384" cy="662156"/>
          </a:xfrm>
          <a:prstGeom prst="rect">
            <a:avLst/>
          </a:prstGeom>
        </p:spPr>
      </p:pic>
      <p:pic>
        <p:nvPicPr>
          <p:cNvPr id="17" name="Picture 16">
            <a:extLst>
              <a:ext uri="{FF2B5EF4-FFF2-40B4-BE49-F238E27FC236}">
                <a16:creationId xmlns:a16="http://schemas.microsoft.com/office/drawing/2014/main" id="{106536A1-EEF2-4493-9C6F-6B2A9D8805B9}"/>
              </a:ext>
            </a:extLst>
          </p:cNvPr>
          <p:cNvPicPr>
            <a:picLocks noChangeAspect="1"/>
          </p:cNvPicPr>
          <p:nvPr userDrawn="1"/>
        </p:nvPicPr>
        <p:blipFill>
          <a:blip r:embed="rId7"/>
          <a:stretch>
            <a:fillRect/>
          </a:stretch>
        </p:blipFill>
        <p:spPr>
          <a:xfrm>
            <a:off x="1769300" y="529788"/>
            <a:ext cx="1010475" cy="366688"/>
          </a:xfrm>
          <a:prstGeom prst="rect">
            <a:avLst/>
          </a:prstGeom>
        </p:spPr>
      </p:pic>
    </p:spTree>
    <p:extLst>
      <p:ext uri="{BB962C8B-B14F-4D97-AF65-F5344CB8AC3E}">
        <p14:creationId xmlns:p14="http://schemas.microsoft.com/office/powerpoint/2010/main" val="80611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10043" y="0"/>
            <a:ext cx="6181957" cy="6858000"/>
          </a:xfrm>
          <a:prstGeom prst="rect">
            <a:avLst/>
          </a:prstGeom>
        </p:spPr>
      </p:pic>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13448"/>
            <a:ext cx="9303809" cy="6871448"/>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13" name="Picture 12">
            <a:extLst>
              <a:ext uri="{FF2B5EF4-FFF2-40B4-BE49-F238E27FC236}">
                <a16:creationId xmlns:a16="http://schemas.microsoft.com/office/drawing/2014/main" id="{D196671C-7116-45D0-ABB7-D59FDE194224}"/>
              </a:ext>
            </a:extLst>
          </p:cNvPr>
          <p:cNvPicPr>
            <a:picLocks noChangeAspect="1"/>
          </p:cNvPicPr>
          <p:nvPr userDrawn="1"/>
        </p:nvPicPr>
        <p:blipFill>
          <a:blip r:embed="rId5"/>
          <a:stretch>
            <a:fillRect/>
          </a:stretch>
        </p:blipFill>
        <p:spPr>
          <a:xfrm>
            <a:off x="379958" y="306134"/>
            <a:ext cx="1009384" cy="662156"/>
          </a:xfrm>
          <a:prstGeom prst="rect">
            <a:avLst/>
          </a:prstGeom>
        </p:spPr>
      </p:pic>
      <p:pic>
        <p:nvPicPr>
          <p:cNvPr id="17" name="Picture 16">
            <a:extLst>
              <a:ext uri="{FF2B5EF4-FFF2-40B4-BE49-F238E27FC236}">
                <a16:creationId xmlns:a16="http://schemas.microsoft.com/office/drawing/2014/main" id="{655331F2-725D-425A-9B23-22D7AA3E649A}"/>
              </a:ext>
            </a:extLst>
          </p:cNvPr>
          <p:cNvPicPr>
            <a:picLocks noChangeAspect="1"/>
          </p:cNvPicPr>
          <p:nvPr userDrawn="1"/>
        </p:nvPicPr>
        <p:blipFill>
          <a:blip r:embed="rId6"/>
          <a:stretch>
            <a:fillRect/>
          </a:stretch>
        </p:blipFill>
        <p:spPr>
          <a:xfrm>
            <a:off x="1769300" y="520644"/>
            <a:ext cx="1010475" cy="366688"/>
          </a:xfrm>
          <a:prstGeom prst="rect">
            <a:avLst/>
          </a:prstGeom>
        </p:spPr>
      </p:pic>
    </p:spTree>
    <p:extLst>
      <p:ext uri="{BB962C8B-B14F-4D97-AF65-F5344CB8AC3E}">
        <p14:creationId xmlns:p14="http://schemas.microsoft.com/office/powerpoint/2010/main" val="21454245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l="-22256" b="-348"/>
          <a:stretch/>
        </p:blipFill>
        <p:spPr>
          <a:xfrm>
            <a:off x="3822496" y="-13448"/>
            <a:ext cx="8369504" cy="6858000"/>
          </a:xfrm>
          <a:prstGeom prst="rect">
            <a:avLst/>
          </a:prstGeom>
        </p:spPr>
      </p:pic>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13448"/>
            <a:ext cx="9303809" cy="6871448"/>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13" name="Picture 12">
            <a:extLst>
              <a:ext uri="{FF2B5EF4-FFF2-40B4-BE49-F238E27FC236}">
                <a16:creationId xmlns:a16="http://schemas.microsoft.com/office/drawing/2014/main" id="{706C0420-54EB-4158-9B1C-3E24F5417AE2}"/>
              </a:ext>
            </a:extLst>
          </p:cNvPr>
          <p:cNvPicPr>
            <a:picLocks noChangeAspect="1"/>
          </p:cNvPicPr>
          <p:nvPr userDrawn="1"/>
        </p:nvPicPr>
        <p:blipFill>
          <a:blip r:embed="rId5"/>
          <a:stretch>
            <a:fillRect/>
          </a:stretch>
        </p:blipFill>
        <p:spPr>
          <a:xfrm>
            <a:off x="379958" y="306134"/>
            <a:ext cx="1009384" cy="662156"/>
          </a:xfrm>
          <a:prstGeom prst="rect">
            <a:avLst/>
          </a:prstGeom>
        </p:spPr>
      </p:pic>
      <p:pic>
        <p:nvPicPr>
          <p:cNvPr id="17" name="Picture 16">
            <a:extLst>
              <a:ext uri="{FF2B5EF4-FFF2-40B4-BE49-F238E27FC236}">
                <a16:creationId xmlns:a16="http://schemas.microsoft.com/office/drawing/2014/main" id="{3A82D120-3110-49F8-AADC-A8628EB29673}"/>
              </a:ext>
            </a:extLst>
          </p:cNvPr>
          <p:cNvPicPr>
            <a:picLocks noChangeAspect="1"/>
          </p:cNvPicPr>
          <p:nvPr userDrawn="1"/>
        </p:nvPicPr>
        <p:blipFill>
          <a:blip r:embed="rId6"/>
          <a:stretch>
            <a:fillRect/>
          </a:stretch>
        </p:blipFill>
        <p:spPr>
          <a:xfrm>
            <a:off x="1769300" y="520644"/>
            <a:ext cx="1010475" cy="366688"/>
          </a:xfrm>
          <a:prstGeom prst="rect">
            <a:avLst/>
          </a:prstGeom>
        </p:spPr>
      </p:pic>
    </p:spTree>
    <p:extLst>
      <p:ext uri="{BB962C8B-B14F-4D97-AF65-F5344CB8AC3E}">
        <p14:creationId xmlns:p14="http://schemas.microsoft.com/office/powerpoint/2010/main" val="1203631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713002" y="0"/>
            <a:ext cx="6478998" cy="6862505"/>
          </a:xfrm>
          <a:prstGeom prst="rect">
            <a:avLst/>
          </a:prstGeom>
        </p:spPr>
      </p:pic>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13448"/>
            <a:ext cx="9303809" cy="6871448"/>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13" name="Picture 12">
            <a:extLst>
              <a:ext uri="{FF2B5EF4-FFF2-40B4-BE49-F238E27FC236}">
                <a16:creationId xmlns:a16="http://schemas.microsoft.com/office/drawing/2014/main" id="{87C1DDFC-8DED-44D3-A208-2CA9FDF00997}"/>
              </a:ext>
            </a:extLst>
          </p:cNvPr>
          <p:cNvPicPr>
            <a:picLocks noChangeAspect="1"/>
          </p:cNvPicPr>
          <p:nvPr userDrawn="1"/>
        </p:nvPicPr>
        <p:blipFill>
          <a:blip r:embed="rId5"/>
          <a:stretch>
            <a:fillRect/>
          </a:stretch>
        </p:blipFill>
        <p:spPr>
          <a:xfrm>
            <a:off x="379958" y="306134"/>
            <a:ext cx="1009384" cy="662156"/>
          </a:xfrm>
          <a:prstGeom prst="rect">
            <a:avLst/>
          </a:prstGeom>
        </p:spPr>
      </p:pic>
      <p:pic>
        <p:nvPicPr>
          <p:cNvPr id="17" name="Picture 16">
            <a:extLst>
              <a:ext uri="{FF2B5EF4-FFF2-40B4-BE49-F238E27FC236}">
                <a16:creationId xmlns:a16="http://schemas.microsoft.com/office/drawing/2014/main" id="{66A9D2C1-9379-499E-9787-1497E87475E9}"/>
              </a:ext>
            </a:extLst>
          </p:cNvPr>
          <p:cNvPicPr>
            <a:picLocks noChangeAspect="1"/>
          </p:cNvPicPr>
          <p:nvPr userDrawn="1"/>
        </p:nvPicPr>
        <p:blipFill>
          <a:blip r:embed="rId6"/>
          <a:stretch>
            <a:fillRect/>
          </a:stretch>
        </p:blipFill>
        <p:spPr>
          <a:xfrm>
            <a:off x="1769300" y="520644"/>
            <a:ext cx="1010475" cy="366688"/>
          </a:xfrm>
          <a:prstGeom prst="rect">
            <a:avLst/>
          </a:prstGeom>
        </p:spPr>
      </p:pic>
    </p:spTree>
    <p:extLst>
      <p:ext uri="{BB962C8B-B14F-4D97-AF65-F5344CB8AC3E}">
        <p14:creationId xmlns:p14="http://schemas.microsoft.com/office/powerpoint/2010/main" val="31946707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pic>
        <p:nvPicPr>
          <p:cNvPr id="13" name="Picture 2" descr="image001"/>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6406525" y="-15666"/>
            <a:ext cx="5785476" cy="687366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13448"/>
            <a:ext cx="9303809" cy="6871448"/>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17" name="Picture 16">
            <a:extLst>
              <a:ext uri="{FF2B5EF4-FFF2-40B4-BE49-F238E27FC236}">
                <a16:creationId xmlns:a16="http://schemas.microsoft.com/office/drawing/2014/main" id="{6A20D1EE-0C30-476A-AB71-086320D55A83}"/>
              </a:ext>
            </a:extLst>
          </p:cNvPr>
          <p:cNvPicPr>
            <a:picLocks noChangeAspect="1"/>
          </p:cNvPicPr>
          <p:nvPr userDrawn="1"/>
        </p:nvPicPr>
        <p:blipFill>
          <a:blip r:embed="rId5"/>
          <a:stretch>
            <a:fillRect/>
          </a:stretch>
        </p:blipFill>
        <p:spPr>
          <a:xfrm>
            <a:off x="379958" y="306134"/>
            <a:ext cx="1009384" cy="662156"/>
          </a:xfrm>
          <a:prstGeom prst="rect">
            <a:avLst/>
          </a:prstGeom>
        </p:spPr>
      </p:pic>
      <p:pic>
        <p:nvPicPr>
          <p:cNvPr id="18" name="Picture 17">
            <a:extLst>
              <a:ext uri="{FF2B5EF4-FFF2-40B4-BE49-F238E27FC236}">
                <a16:creationId xmlns:a16="http://schemas.microsoft.com/office/drawing/2014/main" id="{A4334F32-F81E-4E7D-BF5A-FCFBC2CD0F36}"/>
              </a:ext>
            </a:extLst>
          </p:cNvPr>
          <p:cNvPicPr>
            <a:picLocks noChangeAspect="1"/>
          </p:cNvPicPr>
          <p:nvPr userDrawn="1"/>
        </p:nvPicPr>
        <p:blipFill>
          <a:blip r:embed="rId6"/>
          <a:stretch>
            <a:fillRect/>
          </a:stretch>
        </p:blipFill>
        <p:spPr>
          <a:xfrm>
            <a:off x="1769300" y="520644"/>
            <a:ext cx="1010475" cy="366688"/>
          </a:xfrm>
          <a:prstGeom prst="rect">
            <a:avLst/>
          </a:prstGeom>
        </p:spPr>
      </p:pic>
    </p:spTree>
    <p:extLst>
      <p:ext uri="{BB962C8B-B14F-4D97-AF65-F5344CB8AC3E}">
        <p14:creationId xmlns:p14="http://schemas.microsoft.com/office/powerpoint/2010/main" val="13885145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110758" y="0"/>
            <a:ext cx="8081242" cy="6858000"/>
          </a:xfrm>
          <a:prstGeom prst="rect">
            <a:avLst/>
          </a:prstGeom>
        </p:spPr>
      </p:pic>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13448"/>
            <a:ext cx="9303809" cy="6871448"/>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13" name="Picture 12">
            <a:extLst>
              <a:ext uri="{FF2B5EF4-FFF2-40B4-BE49-F238E27FC236}">
                <a16:creationId xmlns:a16="http://schemas.microsoft.com/office/drawing/2014/main" id="{69C17D0A-FE51-47B7-8B76-49648D5DAC9C}"/>
              </a:ext>
            </a:extLst>
          </p:cNvPr>
          <p:cNvPicPr>
            <a:picLocks noChangeAspect="1"/>
          </p:cNvPicPr>
          <p:nvPr userDrawn="1"/>
        </p:nvPicPr>
        <p:blipFill>
          <a:blip r:embed="rId5"/>
          <a:stretch>
            <a:fillRect/>
          </a:stretch>
        </p:blipFill>
        <p:spPr>
          <a:xfrm>
            <a:off x="379958" y="306134"/>
            <a:ext cx="1009384" cy="662156"/>
          </a:xfrm>
          <a:prstGeom prst="rect">
            <a:avLst/>
          </a:prstGeom>
        </p:spPr>
      </p:pic>
      <p:pic>
        <p:nvPicPr>
          <p:cNvPr id="17" name="Picture 16">
            <a:extLst>
              <a:ext uri="{FF2B5EF4-FFF2-40B4-BE49-F238E27FC236}">
                <a16:creationId xmlns:a16="http://schemas.microsoft.com/office/drawing/2014/main" id="{25DE2995-55D8-4DE3-8A00-F1DBF0C5A30C}"/>
              </a:ext>
            </a:extLst>
          </p:cNvPr>
          <p:cNvPicPr>
            <a:picLocks noChangeAspect="1"/>
          </p:cNvPicPr>
          <p:nvPr userDrawn="1"/>
        </p:nvPicPr>
        <p:blipFill>
          <a:blip r:embed="rId6"/>
          <a:stretch>
            <a:fillRect/>
          </a:stretch>
        </p:blipFill>
        <p:spPr>
          <a:xfrm>
            <a:off x="1769300" y="520644"/>
            <a:ext cx="1010475" cy="366688"/>
          </a:xfrm>
          <a:prstGeom prst="rect">
            <a:avLst/>
          </a:prstGeom>
        </p:spPr>
      </p:pic>
    </p:spTree>
    <p:extLst>
      <p:ext uri="{BB962C8B-B14F-4D97-AF65-F5344CB8AC3E}">
        <p14:creationId xmlns:p14="http://schemas.microsoft.com/office/powerpoint/2010/main" val="3326322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63916" y="-13449"/>
            <a:ext cx="6128084" cy="6871449"/>
          </a:xfrm>
          <a:prstGeom prst="rect">
            <a:avLst/>
          </a:prstGeom>
        </p:spPr>
      </p:pic>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13448"/>
            <a:ext cx="9303809" cy="6871448"/>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13" name="Picture 12">
            <a:extLst>
              <a:ext uri="{FF2B5EF4-FFF2-40B4-BE49-F238E27FC236}">
                <a16:creationId xmlns:a16="http://schemas.microsoft.com/office/drawing/2014/main" id="{D21455AE-6DA7-43E1-BEA9-88EEA8C5C1C5}"/>
              </a:ext>
            </a:extLst>
          </p:cNvPr>
          <p:cNvPicPr>
            <a:picLocks noChangeAspect="1"/>
          </p:cNvPicPr>
          <p:nvPr userDrawn="1"/>
        </p:nvPicPr>
        <p:blipFill>
          <a:blip r:embed="rId5"/>
          <a:stretch>
            <a:fillRect/>
          </a:stretch>
        </p:blipFill>
        <p:spPr>
          <a:xfrm>
            <a:off x="379958" y="306134"/>
            <a:ext cx="1009384" cy="662156"/>
          </a:xfrm>
          <a:prstGeom prst="rect">
            <a:avLst/>
          </a:prstGeom>
        </p:spPr>
      </p:pic>
      <p:pic>
        <p:nvPicPr>
          <p:cNvPr id="17" name="Picture 16">
            <a:extLst>
              <a:ext uri="{FF2B5EF4-FFF2-40B4-BE49-F238E27FC236}">
                <a16:creationId xmlns:a16="http://schemas.microsoft.com/office/drawing/2014/main" id="{6C4A92E1-327A-48C3-95C9-F85F78DAFDCB}"/>
              </a:ext>
            </a:extLst>
          </p:cNvPr>
          <p:cNvPicPr>
            <a:picLocks noChangeAspect="1"/>
          </p:cNvPicPr>
          <p:nvPr userDrawn="1"/>
        </p:nvPicPr>
        <p:blipFill>
          <a:blip r:embed="rId6"/>
          <a:stretch>
            <a:fillRect/>
          </a:stretch>
        </p:blipFill>
        <p:spPr>
          <a:xfrm>
            <a:off x="1769300" y="520644"/>
            <a:ext cx="1010475" cy="366688"/>
          </a:xfrm>
          <a:prstGeom prst="rect">
            <a:avLst/>
          </a:prstGeom>
        </p:spPr>
      </p:pic>
    </p:spTree>
    <p:extLst>
      <p:ext uri="{BB962C8B-B14F-4D97-AF65-F5344CB8AC3E}">
        <p14:creationId xmlns:p14="http://schemas.microsoft.com/office/powerpoint/2010/main" val="1016498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673516" y="-13448"/>
            <a:ext cx="5518484" cy="3300792"/>
          </a:xfrm>
          <a:prstGeom prst="rect">
            <a:avLst/>
          </a:prstGeom>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673516" y="3195234"/>
            <a:ext cx="5518484" cy="3678989"/>
          </a:xfrm>
          <a:prstGeom prst="rect">
            <a:avLst/>
          </a:prstGeom>
        </p:spPr>
      </p:pic>
      <p:pic>
        <p:nvPicPr>
          <p:cNvPr id="18" name="Picture 17"/>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0" y="-13448"/>
            <a:ext cx="9303809" cy="6887672"/>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16" name="Picture 15">
            <a:extLst>
              <a:ext uri="{FF2B5EF4-FFF2-40B4-BE49-F238E27FC236}">
                <a16:creationId xmlns:a16="http://schemas.microsoft.com/office/drawing/2014/main" id="{94A37CF2-1DE6-4407-8BE4-0E1DCDC89D1D}"/>
              </a:ext>
            </a:extLst>
          </p:cNvPr>
          <p:cNvPicPr>
            <a:picLocks noChangeAspect="1"/>
          </p:cNvPicPr>
          <p:nvPr userDrawn="1"/>
        </p:nvPicPr>
        <p:blipFill>
          <a:blip r:embed="rId6"/>
          <a:stretch>
            <a:fillRect/>
          </a:stretch>
        </p:blipFill>
        <p:spPr>
          <a:xfrm>
            <a:off x="379958" y="306134"/>
            <a:ext cx="1009384" cy="662156"/>
          </a:xfrm>
          <a:prstGeom prst="rect">
            <a:avLst/>
          </a:prstGeom>
        </p:spPr>
      </p:pic>
      <p:pic>
        <p:nvPicPr>
          <p:cNvPr id="17" name="Picture 16">
            <a:extLst>
              <a:ext uri="{FF2B5EF4-FFF2-40B4-BE49-F238E27FC236}">
                <a16:creationId xmlns:a16="http://schemas.microsoft.com/office/drawing/2014/main" id="{4A2AEF67-D7ED-4A92-9104-441D15902AE9}"/>
              </a:ext>
            </a:extLst>
          </p:cNvPr>
          <p:cNvPicPr>
            <a:picLocks noChangeAspect="1"/>
          </p:cNvPicPr>
          <p:nvPr userDrawn="1"/>
        </p:nvPicPr>
        <p:blipFill>
          <a:blip r:embed="rId7"/>
          <a:stretch>
            <a:fillRect/>
          </a:stretch>
        </p:blipFill>
        <p:spPr>
          <a:xfrm>
            <a:off x="1769300" y="520644"/>
            <a:ext cx="1010475" cy="366688"/>
          </a:xfrm>
          <a:prstGeom prst="rect">
            <a:avLst/>
          </a:prstGeom>
        </p:spPr>
      </p:pic>
    </p:spTree>
    <p:extLst>
      <p:ext uri="{BB962C8B-B14F-4D97-AF65-F5344CB8AC3E}">
        <p14:creationId xmlns:p14="http://schemas.microsoft.com/office/powerpoint/2010/main" val="2304187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asic Slide">
    <p:spTree>
      <p:nvGrpSpPr>
        <p:cNvPr id="1" name=""/>
        <p:cNvGrpSpPr/>
        <p:nvPr/>
      </p:nvGrpSpPr>
      <p:grpSpPr>
        <a:xfrm>
          <a:off x="0" y="0"/>
          <a:ext cx="0" cy="0"/>
          <a:chOff x="0" y="0"/>
          <a:chExt cx="0" cy="0"/>
        </a:xfrm>
      </p:grpSpPr>
      <p:pic>
        <p:nvPicPr>
          <p:cNvPr id="15" name="Picture 14" descr="UPTIME-TYPEPOSTER-NOSHADOW.png"/>
          <p:cNvPicPr>
            <a:picLocks noChangeAspect="1"/>
          </p:cNvPicPr>
          <p:nvPr userDrawn="1"/>
        </p:nvPicPr>
        <p:blipFill rotWithShape="1">
          <a:blip r:embed="rId2" cstate="email">
            <a:alphaModFix amt="42000"/>
            <a:extLst>
              <a:ext uri="{28A0092B-C50C-407E-A947-70E740481C1C}">
                <a14:useLocalDpi xmlns:a14="http://schemas.microsoft.com/office/drawing/2010/main"/>
              </a:ext>
            </a:extLst>
          </a:blip>
          <a:srcRect/>
          <a:stretch/>
        </p:blipFill>
        <p:spPr>
          <a:xfrm>
            <a:off x="-18815" y="2683180"/>
            <a:ext cx="12192000" cy="1369018"/>
          </a:xfrm>
          <a:prstGeom prst="rect">
            <a:avLst/>
          </a:prstGeom>
        </p:spPr>
      </p:pic>
      <p:sp>
        <p:nvSpPr>
          <p:cNvPr id="8" name="Title 1"/>
          <p:cNvSpPr>
            <a:spLocks noGrp="1"/>
          </p:cNvSpPr>
          <p:nvPr>
            <p:ph type="title" hasCustomPrompt="1"/>
          </p:nvPr>
        </p:nvSpPr>
        <p:spPr>
          <a:xfrm>
            <a:off x="1729155" y="823077"/>
            <a:ext cx="10515600" cy="765130"/>
          </a:xfrm>
        </p:spPr>
        <p:txBody>
          <a:bodyPr/>
          <a:lstStyle>
            <a:lvl1pPr>
              <a:defRPr baseline="0"/>
            </a:lvl1pPr>
          </a:lstStyle>
          <a:p>
            <a:r>
              <a:rPr lang="en-US" dirty="0"/>
              <a:t>CLICK TO EDIT TITLE</a:t>
            </a:r>
          </a:p>
        </p:txBody>
      </p:sp>
      <p:sp>
        <p:nvSpPr>
          <p:cNvPr id="9" name="Text Placeholder 3"/>
          <p:cNvSpPr>
            <a:spLocks noGrp="1"/>
          </p:cNvSpPr>
          <p:nvPr>
            <p:ph type="body" sz="quarter" idx="10"/>
          </p:nvPr>
        </p:nvSpPr>
        <p:spPr>
          <a:xfrm>
            <a:off x="2067548" y="1920875"/>
            <a:ext cx="11203517" cy="4937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13448"/>
            <a:ext cx="2897641" cy="6871448"/>
          </a:xfrm>
          <a:prstGeom prst="rect">
            <a:avLst/>
          </a:prstGeom>
        </p:spPr>
      </p:pic>
    </p:spTree>
    <p:extLst>
      <p:ext uri="{BB962C8B-B14F-4D97-AF65-F5344CB8AC3E}">
        <p14:creationId xmlns:p14="http://schemas.microsoft.com/office/powerpoint/2010/main" val="39711316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asic Slide">
    <p:spTree>
      <p:nvGrpSpPr>
        <p:cNvPr id="1" name=""/>
        <p:cNvGrpSpPr/>
        <p:nvPr/>
      </p:nvGrpSpPr>
      <p:grpSpPr>
        <a:xfrm>
          <a:off x="0" y="0"/>
          <a:ext cx="0" cy="0"/>
          <a:chOff x="0" y="0"/>
          <a:chExt cx="0" cy="0"/>
        </a:xfrm>
      </p:grpSpPr>
      <p:pic>
        <p:nvPicPr>
          <p:cNvPr id="15" name="Picture 14" descr="UPTIME-TYPEPOSTER-NOSHADOW.png"/>
          <p:cNvPicPr>
            <a:picLocks noChangeAspect="1"/>
          </p:cNvPicPr>
          <p:nvPr userDrawn="1"/>
        </p:nvPicPr>
        <p:blipFill rotWithShape="1">
          <a:blip r:embed="rId2" cstate="email">
            <a:alphaModFix amt="42000"/>
            <a:extLst>
              <a:ext uri="{28A0092B-C50C-407E-A947-70E740481C1C}">
                <a14:useLocalDpi xmlns:a14="http://schemas.microsoft.com/office/drawing/2010/main"/>
              </a:ext>
            </a:extLst>
          </a:blip>
          <a:srcRect/>
          <a:stretch/>
        </p:blipFill>
        <p:spPr>
          <a:xfrm>
            <a:off x="-18815" y="2683180"/>
            <a:ext cx="12192000" cy="1369018"/>
          </a:xfrm>
          <a:prstGeom prst="rect">
            <a:avLst/>
          </a:prstGeom>
        </p:spPr>
      </p:pic>
    </p:spTree>
    <p:extLst>
      <p:ext uri="{BB962C8B-B14F-4D97-AF65-F5344CB8AC3E}">
        <p14:creationId xmlns:p14="http://schemas.microsoft.com/office/powerpoint/2010/main" val="6275269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73516" y="3174642"/>
            <a:ext cx="5550066" cy="3700044"/>
          </a:xfrm>
          <a:prstGeom prst="rect">
            <a:avLst/>
          </a:prstGeom>
        </p:spPr>
      </p:pic>
      <p:pic>
        <p:nvPicPr>
          <p:cNvPr id="2" name="Picture 1"/>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673516" y="0"/>
            <a:ext cx="5518484" cy="3481591"/>
          </a:xfrm>
          <a:prstGeom prst="rect">
            <a:avLst/>
          </a:prstGeom>
        </p:spPr>
      </p:pic>
      <p:pic>
        <p:nvPicPr>
          <p:cNvPr id="18" name="Picture 17"/>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0" y="-13448"/>
            <a:ext cx="9303809" cy="6887672"/>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16" name="Picture 15">
            <a:extLst>
              <a:ext uri="{FF2B5EF4-FFF2-40B4-BE49-F238E27FC236}">
                <a16:creationId xmlns:a16="http://schemas.microsoft.com/office/drawing/2014/main" id="{13E89073-EA08-4416-B325-CD2D265BF474}"/>
              </a:ext>
            </a:extLst>
          </p:cNvPr>
          <p:cNvPicPr>
            <a:picLocks noChangeAspect="1"/>
          </p:cNvPicPr>
          <p:nvPr userDrawn="1"/>
        </p:nvPicPr>
        <p:blipFill>
          <a:blip r:embed="rId6"/>
          <a:stretch>
            <a:fillRect/>
          </a:stretch>
        </p:blipFill>
        <p:spPr>
          <a:xfrm>
            <a:off x="379958" y="306134"/>
            <a:ext cx="1009384" cy="662156"/>
          </a:xfrm>
          <a:prstGeom prst="rect">
            <a:avLst/>
          </a:prstGeom>
        </p:spPr>
      </p:pic>
      <p:pic>
        <p:nvPicPr>
          <p:cNvPr id="17" name="Picture 16">
            <a:extLst>
              <a:ext uri="{FF2B5EF4-FFF2-40B4-BE49-F238E27FC236}">
                <a16:creationId xmlns:a16="http://schemas.microsoft.com/office/drawing/2014/main" id="{4C222CA4-C3EF-42AA-8C28-53ABC9CD38E1}"/>
              </a:ext>
            </a:extLst>
          </p:cNvPr>
          <p:cNvPicPr>
            <a:picLocks noChangeAspect="1"/>
          </p:cNvPicPr>
          <p:nvPr userDrawn="1"/>
        </p:nvPicPr>
        <p:blipFill>
          <a:blip r:embed="rId7"/>
          <a:stretch>
            <a:fillRect/>
          </a:stretch>
        </p:blipFill>
        <p:spPr>
          <a:xfrm>
            <a:off x="1769300" y="520644"/>
            <a:ext cx="1010475" cy="366688"/>
          </a:xfrm>
          <a:prstGeom prst="rect">
            <a:avLst/>
          </a:prstGeom>
        </p:spPr>
      </p:pic>
    </p:spTree>
    <p:extLst>
      <p:ext uri="{BB962C8B-B14F-4D97-AF65-F5344CB8AC3E}">
        <p14:creationId xmlns:p14="http://schemas.microsoft.com/office/powerpoint/2010/main" val="610983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10043" y="0"/>
            <a:ext cx="6181957" cy="6858000"/>
          </a:xfrm>
          <a:prstGeom prst="rect">
            <a:avLst/>
          </a:prstGeom>
        </p:spPr>
      </p:pic>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13448"/>
            <a:ext cx="9303809" cy="6871448"/>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13" name="Picture 12">
            <a:extLst>
              <a:ext uri="{FF2B5EF4-FFF2-40B4-BE49-F238E27FC236}">
                <a16:creationId xmlns:a16="http://schemas.microsoft.com/office/drawing/2014/main" id="{2DDCFD96-D059-49CE-B170-A27B6A9E901A}"/>
              </a:ext>
            </a:extLst>
          </p:cNvPr>
          <p:cNvPicPr>
            <a:picLocks noChangeAspect="1"/>
          </p:cNvPicPr>
          <p:nvPr userDrawn="1"/>
        </p:nvPicPr>
        <p:blipFill>
          <a:blip r:embed="rId5"/>
          <a:stretch>
            <a:fillRect/>
          </a:stretch>
        </p:blipFill>
        <p:spPr>
          <a:xfrm>
            <a:off x="379958" y="306134"/>
            <a:ext cx="1009384" cy="662156"/>
          </a:xfrm>
          <a:prstGeom prst="rect">
            <a:avLst/>
          </a:prstGeom>
        </p:spPr>
      </p:pic>
      <p:pic>
        <p:nvPicPr>
          <p:cNvPr id="17" name="Picture 16">
            <a:extLst>
              <a:ext uri="{FF2B5EF4-FFF2-40B4-BE49-F238E27FC236}">
                <a16:creationId xmlns:a16="http://schemas.microsoft.com/office/drawing/2014/main" id="{B24968DB-E15E-403D-81F7-8ECC34D8DB57}"/>
              </a:ext>
            </a:extLst>
          </p:cNvPr>
          <p:cNvPicPr>
            <a:picLocks noChangeAspect="1"/>
          </p:cNvPicPr>
          <p:nvPr userDrawn="1"/>
        </p:nvPicPr>
        <p:blipFill>
          <a:blip r:embed="rId6"/>
          <a:stretch>
            <a:fillRect/>
          </a:stretch>
        </p:blipFill>
        <p:spPr>
          <a:xfrm>
            <a:off x="1769300" y="520644"/>
            <a:ext cx="1010475" cy="366688"/>
          </a:xfrm>
          <a:prstGeom prst="rect">
            <a:avLst/>
          </a:prstGeom>
        </p:spPr>
      </p:pic>
    </p:spTree>
    <p:extLst>
      <p:ext uri="{BB962C8B-B14F-4D97-AF65-F5344CB8AC3E}">
        <p14:creationId xmlns:p14="http://schemas.microsoft.com/office/powerpoint/2010/main" val="18291218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l="-22256" b="-348"/>
          <a:stretch/>
        </p:blipFill>
        <p:spPr>
          <a:xfrm>
            <a:off x="3822496" y="-13448"/>
            <a:ext cx="8369504" cy="6858000"/>
          </a:xfrm>
          <a:prstGeom prst="rect">
            <a:avLst/>
          </a:prstGeom>
        </p:spPr>
      </p:pic>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13448"/>
            <a:ext cx="9303809" cy="6871448"/>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13" name="Picture 12">
            <a:extLst>
              <a:ext uri="{FF2B5EF4-FFF2-40B4-BE49-F238E27FC236}">
                <a16:creationId xmlns:a16="http://schemas.microsoft.com/office/drawing/2014/main" id="{E3976D4C-FD5D-4118-BD83-97CAD8CA4183}"/>
              </a:ext>
            </a:extLst>
          </p:cNvPr>
          <p:cNvPicPr>
            <a:picLocks noChangeAspect="1"/>
          </p:cNvPicPr>
          <p:nvPr userDrawn="1"/>
        </p:nvPicPr>
        <p:blipFill>
          <a:blip r:embed="rId5"/>
          <a:stretch>
            <a:fillRect/>
          </a:stretch>
        </p:blipFill>
        <p:spPr>
          <a:xfrm>
            <a:off x="379958" y="306134"/>
            <a:ext cx="1009384" cy="662156"/>
          </a:xfrm>
          <a:prstGeom prst="rect">
            <a:avLst/>
          </a:prstGeom>
        </p:spPr>
      </p:pic>
      <p:pic>
        <p:nvPicPr>
          <p:cNvPr id="17" name="Picture 16">
            <a:extLst>
              <a:ext uri="{FF2B5EF4-FFF2-40B4-BE49-F238E27FC236}">
                <a16:creationId xmlns:a16="http://schemas.microsoft.com/office/drawing/2014/main" id="{FCABCDEB-9EE7-41B0-BCF6-949C6B969CD1}"/>
              </a:ext>
            </a:extLst>
          </p:cNvPr>
          <p:cNvPicPr>
            <a:picLocks noChangeAspect="1"/>
          </p:cNvPicPr>
          <p:nvPr userDrawn="1"/>
        </p:nvPicPr>
        <p:blipFill>
          <a:blip r:embed="rId6"/>
          <a:stretch>
            <a:fillRect/>
          </a:stretch>
        </p:blipFill>
        <p:spPr>
          <a:xfrm>
            <a:off x="1769300" y="520644"/>
            <a:ext cx="1010475" cy="366688"/>
          </a:xfrm>
          <a:prstGeom prst="rect">
            <a:avLst/>
          </a:prstGeom>
        </p:spPr>
      </p:pic>
    </p:spTree>
    <p:extLst>
      <p:ext uri="{BB962C8B-B14F-4D97-AF65-F5344CB8AC3E}">
        <p14:creationId xmlns:p14="http://schemas.microsoft.com/office/powerpoint/2010/main" val="1113746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713002" y="0"/>
            <a:ext cx="6478998" cy="6862505"/>
          </a:xfrm>
          <a:prstGeom prst="rect">
            <a:avLst/>
          </a:prstGeom>
        </p:spPr>
      </p:pic>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13448"/>
            <a:ext cx="9303809" cy="6871448"/>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13" name="Picture 12">
            <a:extLst>
              <a:ext uri="{FF2B5EF4-FFF2-40B4-BE49-F238E27FC236}">
                <a16:creationId xmlns:a16="http://schemas.microsoft.com/office/drawing/2014/main" id="{BB98E44E-DA3D-4A05-B270-D216E4DA1DEF}"/>
              </a:ext>
            </a:extLst>
          </p:cNvPr>
          <p:cNvPicPr>
            <a:picLocks noChangeAspect="1"/>
          </p:cNvPicPr>
          <p:nvPr userDrawn="1"/>
        </p:nvPicPr>
        <p:blipFill>
          <a:blip r:embed="rId5"/>
          <a:stretch>
            <a:fillRect/>
          </a:stretch>
        </p:blipFill>
        <p:spPr>
          <a:xfrm>
            <a:off x="379958" y="306134"/>
            <a:ext cx="1009384" cy="662156"/>
          </a:xfrm>
          <a:prstGeom prst="rect">
            <a:avLst/>
          </a:prstGeom>
        </p:spPr>
      </p:pic>
      <p:pic>
        <p:nvPicPr>
          <p:cNvPr id="17" name="Picture 16">
            <a:extLst>
              <a:ext uri="{FF2B5EF4-FFF2-40B4-BE49-F238E27FC236}">
                <a16:creationId xmlns:a16="http://schemas.microsoft.com/office/drawing/2014/main" id="{38ED69E6-5BDB-43F8-86FF-E4F392B3D5B0}"/>
              </a:ext>
            </a:extLst>
          </p:cNvPr>
          <p:cNvPicPr>
            <a:picLocks noChangeAspect="1"/>
          </p:cNvPicPr>
          <p:nvPr userDrawn="1"/>
        </p:nvPicPr>
        <p:blipFill>
          <a:blip r:embed="rId6"/>
          <a:stretch>
            <a:fillRect/>
          </a:stretch>
        </p:blipFill>
        <p:spPr>
          <a:xfrm>
            <a:off x="1769300" y="520644"/>
            <a:ext cx="1010475" cy="366688"/>
          </a:xfrm>
          <a:prstGeom prst="rect">
            <a:avLst/>
          </a:prstGeom>
        </p:spPr>
      </p:pic>
    </p:spTree>
    <p:extLst>
      <p:ext uri="{BB962C8B-B14F-4D97-AF65-F5344CB8AC3E}">
        <p14:creationId xmlns:p14="http://schemas.microsoft.com/office/powerpoint/2010/main" val="599293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110758" y="0"/>
            <a:ext cx="8081242" cy="6858000"/>
          </a:xfrm>
          <a:prstGeom prst="rect">
            <a:avLst/>
          </a:prstGeom>
        </p:spPr>
      </p:pic>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13448"/>
            <a:ext cx="9303809" cy="6871448"/>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13" name="Picture 12">
            <a:extLst>
              <a:ext uri="{FF2B5EF4-FFF2-40B4-BE49-F238E27FC236}">
                <a16:creationId xmlns:a16="http://schemas.microsoft.com/office/drawing/2014/main" id="{515C8BF6-9CB4-4BC1-A68A-F5D522E959E4}"/>
              </a:ext>
            </a:extLst>
          </p:cNvPr>
          <p:cNvPicPr>
            <a:picLocks noChangeAspect="1"/>
          </p:cNvPicPr>
          <p:nvPr userDrawn="1"/>
        </p:nvPicPr>
        <p:blipFill>
          <a:blip r:embed="rId5"/>
          <a:stretch>
            <a:fillRect/>
          </a:stretch>
        </p:blipFill>
        <p:spPr>
          <a:xfrm>
            <a:off x="379958" y="306134"/>
            <a:ext cx="1009384" cy="662156"/>
          </a:xfrm>
          <a:prstGeom prst="rect">
            <a:avLst/>
          </a:prstGeom>
        </p:spPr>
      </p:pic>
      <p:pic>
        <p:nvPicPr>
          <p:cNvPr id="17" name="Picture 16">
            <a:extLst>
              <a:ext uri="{FF2B5EF4-FFF2-40B4-BE49-F238E27FC236}">
                <a16:creationId xmlns:a16="http://schemas.microsoft.com/office/drawing/2014/main" id="{9986A5DE-2C06-4D88-B237-AE5177045E37}"/>
              </a:ext>
            </a:extLst>
          </p:cNvPr>
          <p:cNvPicPr>
            <a:picLocks noChangeAspect="1"/>
          </p:cNvPicPr>
          <p:nvPr userDrawn="1"/>
        </p:nvPicPr>
        <p:blipFill>
          <a:blip r:embed="rId6"/>
          <a:stretch>
            <a:fillRect/>
          </a:stretch>
        </p:blipFill>
        <p:spPr>
          <a:xfrm>
            <a:off x="1769300" y="520644"/>
            <a:ext cx="1010475" cy="366688"/>
          </a:xfrm>
          <a:prstGeom prst="rect">
            <a:avLst/>
          </a:prstGeom>
        </p:spPr>
      </p:pic>
    </p:spTree>
    <p:extLst>
      <p:ext uri="{BB962C8B-B14F-4D97-AF65-F5344CB8AC3E}">
        <p14:creationId xmlns:p14="http://schemas.microsoft.com/office/powerpoint/2010/main" val="3551709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63916" y="-13449"/>
            <a:ext cx="6128084" cy="6871449"/>
          </a:xfrm>
          <a:prstGeom prst="rect">
            <a:avLst/>
          </a:prstGeom>
        </p:spPr>
      </p:pic>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13448"/>
            <a:ext cx="9303809" cy="6871448"/>
          </a:xfrm>
          <a:prstGeom prst="rect">
            <a:avLst/>
          </a:prstGeom>
        </p:spPr>
      </p:pic>
      <p:sp>
        <p:nvSpPr>
          <p:cNvPr id="6" name="Title 5"/>
          <p:cNvSpPr>
            <a:spLocks noGrp="1"/>
          </p:cNvSpPr>
          <p:nvPr>
            <p:ph type="title"/>
          </p:nvPr>
        </p:nvSpPr>
        <p:spPr>
          <a:xfrm>
            <a:off x="379412" y="1642097"/>
            <a:ext cx="6586164" cy="765130"/>
          </a:xfrm>
        </p:spPr>
        <p:txBody>
          <a:bodyPr/>
          <a:lstStyle/>
          <a:p>
            <a:r>
              <a:rPr lang="en-US" dirty="0"/>
              <a:t>Click to edit Master title style</a:t>
            </a:r>
          </a:p>
        </p:txBody>
      </p:sp>
      <p:sp>
        <p:nvSpPr>
          <p:cNvPr id="14" name="Text Placeholder 13"/>
          <p:cNvSpPr>
            <a:spLocks noGrp="1"/>
          </p:cNvSpPr>
          <p:nvPr>
            <p:ph type="body" sz="quarter" idx="10"/>
          </p:nvPr>
        </p:nvSpPr>
        <p:spPr>
          <a:xfrm>
            <a:off x="379413" y="2480354"/>
            <a:ext cx="6586163" cy="439738"/>
          </a:xfrm>
        </p:spPr>
        <p:txBody>
          <a:bodyPr/>
          <a:lstStyle>
            <a:lvl1pPr marL="0" indent="0">
              <a:buNone/>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Click to edit Master text styles</a:t>
            </a:r>
          </a:p>
        </p:txBody>
      </p:sp>
      <p:sp>
        <p:nvSpPr>
          <p:cNvPr id="3" name="TextBox 2"/>
          <p:cNvSpPr txBox="1"/>
          <p:nvPr userDrawn="1"/>
        </p:nvSpPr>
        <p:spPr>
          <a:xfrm>
            <a:off x="10972800" y="6347012"/>
            <a:ext cx="184731"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23108" y="5730844"/>
            <a:ext cx="1670858" cy="723207"/>
          </a:xfrm>
          <a:prstGeom prst="rect">
            <a:avLst/>
          </a:prstGeom>
        </p:spPr>
      </p:pic>
      <p:pic>
        <p:nvPicPr>
          <p:cNvPr id="13" name="Picture 12">
            <a:extLst>
              <a:ext uri="{FF2B5EF4-FFF2-40B4-BE49-F238E27FC236}">
                <a16:creationId xmlns:a16="http://schemas.microsoft.com/office/drawing/2014/main" id="{FAD5E8BA-A380-4B5E-9136-80EF99D6CDD8}"/>
              </a:ext>
            </a:extLst>
          </p:cNvPr>
          <p:cNvPicPr>
            <a:picLocks noChangeAspect="1"/>
          </p:cNvPicPr>
          <p:nvPr userDrawn="1"/>
        </p:nvPicPr>
        <p:blipFill>
          <a:blip r:embed="rId5"/>
          <a:stretch>
            <a:fillRect/>
          </a:stretch>
        </p:blipFill>
        <p:spPr>
          <a:xfrm>
            <a:off x="379958" y="306134"/>
            <a:ext cx="1009384" cy="662156"/>
          </a:xfrm>
          <a:prstGeom prst="rect">
            <a:avLst/>
          </a:prstGeom>
        </p:spPr>
      </p:pic>
      <p:pic>
        <p:nvPicPr>
          <p:cNvPr id="17" name="Picture 16">
            <a:extLst>
              <a:ext uri="{FF2B5EF4-FFF2-40B4-BE49-F238E27FC236}">
                <a16:creationId xmlns:a16="http://schemas.microsoft.com/office/drawing/2014/main" id="{570B4B1A-077E-4E06-AEE3-4245B13E3B85}"/>
              </a:ext>
            </a:extLst>
          </p:cNvPr>
          <p:cNvPicPr>
            <a:picLocks noChangeAspect="1"/>
          </p:cNvPicPr>
          <p:nvPr userDrawn="1"/>
        </p:nvPicPr>
        <p:blipFill>
          <a:blip r:embed="rId6"/>
          <a:stretch>
            <a:fillRect/>
          </a:stretch>
        </p:blipFill>
        <p:spPr>
          <a:xfrm>
            <a:off x="1769300" y="520644"/>
            <a:ext cx="1010475" cy="366688"/>
          </a:xfrm>
          <a:prstGeom prst="rect">
            <a:avLst/>
          </a:prstGeom>
        </p:spPr>
      </p:pic>
    </p:spTree>
    <p:extLst>
      <p:ext uri="{BB962C8B-B14F-4D97-AF65-F5344CB8AC3E}">
        <p14:creationId xmlns:p14="http://schemas.microsoft.com/office/powerpoint/2010/main" val="1536313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asic Slide">
    <p:spTree>
      <p:nvGrpSpPr>
        <p:cNvPr id="1" name=""/>
        <p:cNvGrpSpPr/>
        <p:nvPr/>
      </p:nvGrpSpPr>
      <p:grpSpPr>
        <a:xfrm>
          <a:off x="0" y="0"/>
          <a:ext cx="0" cy="0"/>
          <a:chOff x="0" y="0"/>
          <a:chExt cx="0" cy="0"/>
        </a:xfrm>
      </p:grpSpPr>
      <p:pic>
        <p:nvPicPr>
          <p:cNvPr id="15" name="Picture 14" descr="UPTIME-TYPEPOSTER-NOSHADOW.png"/>
          <p:cNvPicPr>
            <a:picLocks noChangeAspect="1"/>
          </p:cNvPicPr>
          <p:nvPr userDrawn="1"/>
        </p:nvPicPr>
        <p:blipFill rotWithShape="1">
          <a:blip r:embed="rId2" cstate="email">
            <a:alphaModFix amt="42000"/>
            <a:extLst>
              <a:ext uri="{28A0092B-C50C-407E-A947-70E740481C1C}">
                <a14:useLocalDpi xmlns:a14="http://schemas.microsoft.com/office/drawing/2010/main"/>
              </a:ext>
            </a:extLst>
          </a:blip>
          <a:srcRect/>
          <a:stretch/>
        </p:blipFill>
        <p:spPr>
          <a:xfrm>
            <a:off x="-18815" y="2683180"/>
            <a:ext cx="12192000" cy="1369018"/>
          </a:xfrm>
          <a:prstGeom prst="rect">
            <a:avLst/>
          </a:prstGeom>
        </p:spPr>
      </p:pic>
      <p:sp>
        <p:nvSpPr>
          <p:cNvPr id="8" name="Title 1"/>
          <p:cNvSpPr>
            <a:spLocks noGrp="1"/>
          </p:cNvSpPr>
          <p:nvPr>
            <p:ph type="title" hasCustomPrompt="1"/>
          </p:nvPr>
        </p:nvSpPr>
        <p:spPr>
          <a:xfrm>
            <a:off x="1729155" y="823077"/>
            <a:ext cx="10515600" cy="765130"/>
          </a:xfrm>
        </p:spPr>
        <p:txBody>
          <a:bodyPr/>
          <a:lstStyle>
            <a:lvl1pPr>
              <a:defRPr baseline="0"/>
            </a:lvl1pPr>
          </a:lstStyle>
          <a:p>
            <a:r>
              <a:rPr lang="en-US" dirty="0"/>
              <a:t>CLICK TO EDIT TITLE</a:t>
            </a:r>
          </a:p>
        </p:txBody>
      </p:sp>
      <p:sp>
        <p:nvSpPr>
          <p:cNvPr id="9" name="Text Placeholder 3"/>
          <p:cNvSpPr>
            <a:spLocks noGrp="1"/>
          </p:cNvSpPr>
          <p:nvPr>
            <p:ph type="body" sz="quarter" idx="10"/>
          </p:nvPr>
        </p:nvSpPr>
        <p:spPr>
          <a:xfrm>
            <a:off x="2067548" y="1920875"/>
            <a:ext cx="11203517" cy="4937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0" y="-13448"/>
            <a:ext cx="2897641" cy="6871448"/>
          </a:xfrm>
          <a:prstGeom prst="rect">
            <a:avLst/>
          </a:prstGeom>
        </p:spPr>
      </p:pic>
    </p:spTree>
    <p:extLst>
      <p:ext uri="{BB962C8B-B14F-4D97-AF65-F5344CB8AC3E}">
        <p14:creationId xmlns:p14="http://schemas.microsoft.com/office/powerpoint/2010/main" val="1818980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5849" y="19502"/>
            <a:ext cx="10515600" cy="765130"/>
          </a:xfrm>
          <a:prstGeom prst="rect">
            <a:avLst/>
          </a:prstGeom>
        </p:spPr>
        <p:txBody>
          <a:bodyPr vert="horz" lIns="91440" tIns="45720" rIns="91440" bIns="45720" rtlCol="0" anchor="ctr">
            <a:normAutofit/>
          </a:bodyPr>
          <a:lstStyle/>
          <a:p>
            <a:r>
              <a:rPr lang="en-US" dirty="0"/>
              <a:t>CLICK TO EDIT</a:t>
            </a:r>
          </a:p>
        </p:txBody>
      </p:sp>
      <p:sp>
        <p:nvSpPr>
          <p:cNvPr id="3" name="Text Placeholder 2"/>
          <p:cNvSpPr>
            <a:spLocks noGrp="1"/>
          </p:cNvSpPr>
          <p:nvPr>
            <p:ph type="body" idx="1"/>
          </p:nvPr>
        </p:nvSpPr>
        <p:spPr>
          <a:xfrm>
            <a:off x="838200" y="1172817"/>
            <a:ext cx="10515600" cy="500414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0" y="6497678"/>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ea typeface="Arial" charset="0"/>
                <a:cs typeface="Arial" charset="0"/>
              </a:defRPr>
            </a:lvl1pPr>
          </a:lstStyle>
          <a:p>
            <a:fld id="{4DEB68D0-CFEB-7C40-9821-346F68F20A61}" type="datetimeFigureOut">
              <a:rPr lang="en-US" smtClean="0"/>
              <a:pPr/>
              <a:t>2/23/2024</a:t>
            </a:fld>
            <a:endParaRPr lang="en-US" dirty="0"/>
          </a:p>
        </p:txBody>
      </p:sp>
      <p:sp>
        <p:nvSpPr>
          <p:cNvPr id="5" name="Footer Placeholder 4"/>
          <p:cNvSpPr>
            <a:spLocks noGrp="1"/>
          </p:cNvSpPr>
          <p:nvPr>
            <p:ph type="ftr" sz="quarter" idx="3"/>
          </p:nvPr>
        </p:nvSpPr>
        <p:spPr>
          <a:xfrm>
            <a:off x="3964124" y="6492875"/>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ea typeface="Arial" charset="0"/>
                <a:cs typeface="Arial" charset="0"/>
              </a:defRPr>
            </a:lvl1pPr>
          </a:lstStyle>
          <a:p>
            <a:endParaRPr lang="en-US" dirty="0"/>
          </a:p>
        </p:txBody>
      </p:sp>
      <p:sp>
        <p:nvSpPr>
          <p:cNvPr id="6" name="Slide Number Placeholder 5"/>
          <p:cNvSpPr>
            <a:spLocks noGrp="1"/>
          </p:cNvSpPr>
          <p:nvPr>
            <p:ph type="sldNum" sz="quarter" idx="4"/>
          </p:nvPr>
        </p:nvSpPr>
        <p:spPr>
          <a:xfrm>
            <a:off x="9299849" y="6492876"/>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ea typeface="Arial" charset="0"/>
                <a:cs typeface="Arial" charset="0"/>
              </a:defRPr>
            </a:lvl1pPr>
          </a:lstStyle>
          <a:p>
            <a:fld id="{5FBFDDA7-1699-D748-8C7E-B9F14A4C09B1}" type="slidenum">
              <a:rPr lang="en-US" smtClean="0"/>
              <a:pPr/>
              <a:t>‹#›</a:t>
            </a:fld>
            <a:endParaRPr lang="en-US" dirty="0"/>
          </a:p>
        </p:txBody>
      </p:sp>
    </p:spTree>
    <p:extLst>
      <p:ext uri="{BB962C8B-B14F-4D97-AF65-F5344CB8AC3E}">
        <p14:creationId xmlns:p14="http://schemas.microsoft.com/office/powerpoint/2010/main" val="979234388"/>
      </p:ext>
    </p:extLst>
  </p:cSld>
  <p:clrMap bg1="lt1" tx1="dk1" bg2="lt2" tx2="dk2" accent1="accent1" accent2="accent2" accent3="accent3" accent4="accent4" accent5="accent5" accent6="accent6" hlink="hlink" folHlink="folHlink"/>
  <p:sldLayoutIdLst>
    <p:sldLayoutId id="2147483693" r:id="rId1"/>
    <p:sldLayoutId id="2147483710" r:id="rId2"/>
    <p:sldLayoutId id="2147483709" r:id="rId3"/>
    <p:sldLayoutId id="2147483706" r:id="rId4"/>
    <p:sldLayoutId id="2147483708" r:id="rId5"/>
    <p:sldLayoutId id="2147483713" r:id="rId6"/>
    <p:sldLayoutId id="2147483711" r:id="rId7"/>
    <p:sldLayoutId id="2147483712" r:id="rId8"/>
    <p:sldLayoutId id="2147483668" r:id="rId9"/>
    <p:sldLayoutId id="2147483707" r:id="rId10"/>
  </p:sldLayoutIdLst>
  <p:txStyles>
    <p:titleStyle>
      <a:lvl1pPr algn="l" defTabSz="914400" rtl="0" eaLnBrk="1" latinLnBrk="0" hangingPunct="1">
        <a:lnSpc>
          <a:spcPct val="90000"/>
        </a:lnSpc>
        <a:spcBef>
          <a:spcPct val="0"/>
        </a:spcBef>
        <a:buNone/>
        <a:defRPr sz="3600" b="1" i="0" kern="1200">
          <a:solidFill>
            <a:schemeClr val="tx1"/>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a:buChar char="•"/>
        <a:defRPr sz="2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5849" y="19502"/>
            <a:ext cx="10515600" cy="765130"/>
          </a:xfrm>
          <a:prstGeom prst="rect">
            <a:avLst/>
          </a:prstGeom>
        </p:spPr>
        <p:txBody>
          <a:bodyPr vert="horz" lIns="91440" tIns="45720" rIns="91440" bIns="45720" rtlCol="0" anchor="ctr">
            <a:normAutofit/>
          </a:bodyPr>
          <a:lstStyle/>
          <a:p>
            <a:r>
              <a:rPr lang="en-US" dirty="0"/>
              <a:t>CLICK TO EDIT</a:t>
            </a:r>
          </a:p>
        </p:txBody>
      </p:sp>
      <p:sp>
        <p:nvSpPr>
          <p:cNvPr id="3" name="Text Placeholder 2"/>
          <p:cNvSpPr>
            <a:spLocks noGrp="1"/>
          </p:cNvSpPr>
          <p:nvPr>
            <p:ph type="body" idx="1"/>
          </p:nvPr>
        </p:nvSpPr>
        <p:spPr>
          <a:xfrm>
            <a:off x="838200" y="1172817"/>
            <a:ext cx="10515600" cy="500414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0" y="6497678"/>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ea typeface="Arial" charset="0"/>
                <a:cs typeface="Arial" charset="0"/>
              </a:defRPr>
            </a:lvl1pPr>
          </a:lstStyle>
          <a:p>
            <a:fld id="{4DEB68D0-CFEB-7C40-9821-346F68F20A61}" type="datetimeFigureOut">
              <a:rPr lang="en-US" smtClean="0"/>
              <a:pPr/>
              <a:t>2/23/2024</a:t>
            </a:fld>
            <a:endParaRPr lang="en-US" dirty="0"/>
          </a:p>
        </p:txBody>
      </p:sp>
      <p:sp>
        <p:nvSpPr>
          <p:cNvPr id="5" name="Footer Placeholder 4"/>
          <p:cNvSpPr>
            <a:spLocks noGrp="1"/>
          </p:cNvSpPr>
          <p:nvPr>
            <p:ph type="ftr" sz="quarter" idx="3"/>
          </p:nvPr>
        </p:nvSpPr>
        <p:spPr>
          <a:xfrm>
            <a:off x="3964124" y="6492875"/>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ea typeface="Arial" charset="0"/>
                <a:cs typeface="Arial" charset="0"/>
              </a:defRPr>
            </a:lvl1pPr>
          </a:lstStyle>
          <a:p>
            <a:endParaRPr lang="en-US" dirty="0"/>
          </a:p>
        </p:txBody>
      </p:sp>
      <p:sp>
        <p:nvSpPr>
          <p:cNvPr id="6" name="Slide Number Placeholder 5"/>
          <p:cNvSpPr>
            <a:spLocks noGrp="1"/>
          </p:cNvSpPr>
          <p:nvPr>
            <p:ph type="sldNum" sz="quarter" idx="4"/>
          </p:nvPr>
        </p:nvSpPr>
        <p:spPr>
          <a:xfrm>
            <a:off x="9299849" y="6492876"/>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ea typeface="Arial" charset="0"/>
                <a:cs typeface="Arial" charset="0"/>
              </a:defRPr>
            </a:lvl1pPr>
          </a:lstStyle>
          <a:p>
            <a:fld id="{5FBFDDA7-1699-D748-8C7E-B9F14A4C09B1}" type="slidenum">
              <a:rPr lang="en-US" smtClean="0"/>
              <a:pPr/>
              <a:t>‹#›</a:t>
            </a:fld>
            <a:endParaRPr lang="en-US" dirty="0"/>
          </a:p>
        </p:txBody>
      </p:sp>
    </p:spTree>
    <p:extLst>
      <p:ext uri="{BB962C8B-B14F-4D97-AF65-F5344CB8AC3E}">
        <p14:creationId xmlns:p14="http://schemas.microsoft.com/office/powerpoint/2010/main" val="3828212431"/>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914400" rtl="0" eaLnBrk="1" latinLnBrk="0" hangingPunct="1">
        <a:lnSpc>
          <a:spcPct val="90000"/>
        </a:lnSpc>
        <a:spcBef>
          <a:spcPct val="0"/>
        </a:spcBef>
        <a:buNone/>
        <a:defRPr sz="3600" b="1" i="0" kern="1200">
          <a:solidFill>
            <a:schemeClr val="tx1"/>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a:buChar char="•"/>
        <a:defRPr sz="2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379412" y="1642097"/>
            <a:ext cx="6586164" cy="765130"/>
          </a:xfrm>
        </p:spPr>
        <p:txBody>
          <a:bodyPr anchor="ctr">
            <a:normAutofit/>
          </a:bodyPr>
          <a:lstStyle/>
          <a:p>
            <a:r>
              <a:rPr lang="en-US" sz="2800" dirty="0">
                <a:latin typeface="ADLaM Display" panose="02010000000000000000" pitchFamily="2" charset="0"/>
                <a:ea typeface="ADLaM Display" panose="02010000000000000000" pitchFamily="2" charset="0"/>
                <a:cs typeface="ADLaM Display" panose="02010000000000000000" pitchFamily="2" charset="0"/>
              </a:rPr>
              <a:t>Fixed Operations Service Homework	</a:t>
            </a:r>
            <a:endParaRPr lang="en-US" sz="2800" b="0"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4" name="Text Placeholder 3">
            <a:extLst>
              <a:ext uri="{FF2B5EF4-FFF2-40B4-BE49-F238E27FC236}">
                <a16:creationId xmlns:a16="http://schemas.microsoft.com/office/drawing/2014/main" id="{6AC4CB42-7F7B-4F7C-B6FB-914C8A1FC0AF}"/>
              </a:ext>
            </a:extLst>
          </p:cNvPr>
          <p:cNvSpPr>
            <a:spLocks noGrp="1"/>
          </p:cNvSpPr>
          <p:nvPr>
            <p:ph type="body" sz="quarter" idx="10"/>
          </p:nvPr>
        </p:nvSpPr>
        <p:spPr>
          <a:xfrm>
            <a:off x="379413" y="4202129"/>
            <a:ext cx="6586163" cy="1325367"/>
          </a:xfrm>
        </p:spPr>
        <p:txBody>
          <a:bodyPr>
            <a:normAutofit/>
          </a:bodyPr>
          <a:lstStyle/>
          <a:p>
            <a:r>
              <a:rPr lang="en-US" sz="2400" dirty="0">
                <a:latin typeface="ADLaM Display" panose="02010000000000000000" pitchFamily="2" charset="0"/>
                <a:ea typeface="ADLaM Display" panose="02010000000000000000" pitchFamily="2" charset="0"/>
                <a:cs typeface="ADLaM Display" panose="02010000000000000000" pitchFamily="2" charset="0"/>
              </a:rPr>
              <a:t>Lisa Rietman – ATD50-10 </a:t>
            </a:r>
          </a:p>
        </p:txBody>
      </p:sp>
    </p:spTree>
    <p:extLst>
      <p:ext uri="{BB962C8B-B14F-4D97-AF65-F5344CB8AC3E}">
        <p14:creationId xmlns:p14="http://schemas.microsoft.com/office/powerpoint/2010/main" val="11613530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DCD39-F004-B9F8-763B-85020F263367}"/>
              </a:ext>
            </a:extLst>
          </p:cNvPr>
          <p:cNvSpPr>
            <a:spLocks noGrp="1"/>
          </p:cNvSpPr>
          <p:nvPr>
            <p:ph type="title"/>
          </p:nvPr>
        </p:nvSpPr>
        <p:spPr/>
        <p:txBody>
          <a:bodyPr/>
          <a:lstStyle/>
          <a:p>
            <a:r>
              <a:rPr lang="en-US" dirty="0"/>
              <a:t>Threats </a:t>
            </a:r>
          </a:p>
        </p:txBody>
      </p:sp>
      <p:sp>
        <p:nvSpPr>
          <p:cNvPr id="3" name="Text Placeholder 2">
            <a:extLst>
              <a:ext uri="{FF2B5EF4-FFF2-40B4-BE49-F238E27FC236}">
                <a16:creationId xmlns:a16="http://schemas.microsoft.com/office/drawing/2014/main" id="{97FFB9C0-D290-3B08-6B1B-BA5CCA055821}"/>
              </a:ext>
            </a:extLst>
          </p:cNvPr>
          <p:cNvSpPr>
            <a:spLocks noGrp="1"/>
          </p:cNvSpPr>
          <p:nvPr>
            <p:ph type="body" sz="quarter" idx="10"/>
          </p:nvPr>
        </p:nvSpPr>
        <p:spPr>
          <a:xfrm>
            <a:off x="379412" y="2963240"/>
            <a:ext cx="6586163" cy="1970420"/>
          </a:xfrm>
        </p:spPr>
        <p:txBody>
          <a:bodyPr>
            <a:normAutofit fontScale="85000" lnSpcReduction="20000"/>
          </a:bodyPr>
          <a:lstStyle/>
          <a:p>
            <a:pPr marL="457200" indent="-457200">
              <a:buFont typeface="Arial" panose="020B0604020202020204" pitchFamily="34" charset="0"/>
              <a:buChar char="•"/>
            </a:pPr>
            <a:r>
              <a:rPr lang="en-US" dirty="0"/>
              <a:t>Competition </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r>
              <a:rPr lang="en-US" dirty="0"/>
              <a:t>Tech shortage </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r>
              <a:rPr lang="en-US" dirty="0"/>
              <a:t>Trucking companies closing</a:t>
            </a:r>
          </a:p>
          <a:p>
            <a:pPr marL="457200" indent="-457200">
              <a:buFont typeface="Arial" panose="020B0604020202020204" pitchFamily="34" charset="0"/>
              <a:buChar char="•"/>
            </a:pPr>
            <a:endParaRPr lang="en-US" dirty="0"/>
          </a:p>
          <a:p>
            <a:endParaRPr lang="en-US" dirty="0"/>
          </a:p>
          <a:p>
            <a:endParaRPr lang="en-US" dirty="0"/>
          </a:p>
          <a:p>
            <a:endParaRPr lang="en-US" dirty="0"/>
          </a:p>
        </p:txBody>
      </p:sp>
    </p:spTree>
    <p:extLst>
      <p:ext uri="{BB962C8B-B14F-4D97-AF65-F5344CB8AC3E}">
        <p14:creationId xmlns:p14="http://schemas.microsoft.com/office/powerpoint/2010/main" val="26114765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312A3-8BD5-D76C-7BBA-EC128BC4C4A5}"/>
              </a:ext>
            </a:extLst>
          </p:cNvPr>
          <p:cNvSpPr>
            <a:spLocks noGrp="1"/>
          </p:cNvSpPr>
          <p:nvPr>
            <p:ph type="title"/>
          </p:nvPr>
        </p:nvSpPr>
        <p:spPr/>
        <p:txBody>
          <a:bodyPr/>
          <a:lstStyle/>
          <a:p>
            <a:r>
              <a:rPr lang="en-US" dirty="0"/>
              <a:t>Objectives 	</a:t>
            </a:r>
          </a:p>
        </p:txBody>
      </p:sp>
      <p:sp>
        <p:nvSpPr>
          <p:cNvPr id="3" name="Text Placeholder 2">
            <a:extLst>
              <a:ext uri="{FF2B5EF4-FFF2-40B4-BE49-F238E27FC236}">
                <a16:creationId xmlns:a16="http://schemas.microsoft.com/office/drawing/2014/main" id="{817915A7-81A5-2B5B-5C6E-3CEDDD7EC83D}"/>
              </a:ext>
            </a:extLst>
          </p:cNvPr>
          <p:cNvSpPr>
            <a:spLocks noGrp="1"/>
          </p:cNvSpPr>
          <p:nvPr>
            <p:ph type="body" sz="quarter" idx="10"/>
          </p:nvPr>
        </p:nvSpPr>
        <p:spPr/>
        <p:txBody>
          <a:bodyPr>
            <a:noAutofit/>
          </a:bodyPr>
          <a:lstStyle/>
          <a:p>
            <a:endParaRPr lang="en-US" sz="1400" dirty="0"/>
          </a:p>
          <a:p>
            <a:r>
              <a:rPr lang="en-US" sz="1400" dirty="0"/>
              <a:t>1. Efficient Time Management</a:t>
            </a:r>
          </a:p>
          <a:p>
            <a:r>
              <a:rPr lang="en-US" sz="1400" dirty="0"/>
              <a:t>   </a:t>
            </a:r>
          </a:p>
          <a:p>
            <a:r>
              <a:rPr lang="en-US" sz="1400" dirty="0"/>
              <a:t>2. Streamlined Communications</a:t>
            </a:r>
          </a:p>
          <a:p>
            <a:endParaRPr lang="en-US" sz="1400" dirty="0"/>
          </a:p>
          <a:p>
            <a:r>
              <a:rPr lang="en-US" sz="1400" dirty="0"/>
              <a:t>3. Enhanced Estimation and Scheduling</a:t>
            </a:r>
          </a:p>
          <a:p>
            <a:endParaRPr lang="en-US" sz="1400" dirty="0"/>
          </a:p>
          <a:p>
            <a:r>
              <a:rPr lang="en-US" sz="1400" dirty="0"/>
              <a:t>4. Effective Management of Open RO's </a:t>
            </a:r>
          </a:p>
          <a:p>
            <a:endParaRPr lang="en-US" sz="1400" dirty="0"/>
          </a:p>
          <a:p>
            <a:r>
              <a:rPr lang="en-US" sz="1400" dirty="0"/>
              <a:t>5. Continuous Improvement</a:t>
            </a:r>
          </a:p>
          <a:p>
            <a:r>
              <a:rPr lang="en-US" sz="1400" dirty="0"/>
              <a:t>   </a:t>
            </a:r>
          </a:p>
        </p:txBody>
      </p:sp>
    </p:spTree>
    <p:extLst>
      <p:ext uri="{BB962C8B-B14F-4D97-AF65-F5344CB8AC3E}">
        <p14:creationId xmlns:p14="http://schemas.microsoft.com/office/powerpoint/2010/main" val="7882257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D61CC2-CFC0-64CC-D46B-B246B9057766}"/>
              </a:ext>
            </a:extLst>
          </p:cNvPr>
          <p:cNvSpPr>
            <a:spLocks noGrp="1"/>
          </p:cNvSpPr>
          <p:nvPr>
            <p:ph type="title"/>
          </p:nvPr>
        </p:nvSpPr>
        <p:spPr/>
        <p:txBody>
          <a:bodyPr/>
          <a:lstStyle/>
          <a:p>
            <a:r>
              <a:rPr lang="en-US" dirty="0"/>
              <a:t>Strategies </a:t>
            </a:r>
          </a:p>
        </p:txBody>
      </p:sp>
      <p:sp>
        <p:nvSpPr>
          <p:cNvPr id="3" name="Text Placeholder 2">
            <a:extLst>
              <a:ext uri="{FF2B5EF4-FFF2-40B4-BE49-F238E27FC236}">
                <a16:creationId xmlns:a16="http://schemas.microsoft.com/office/drawing/2014/main" id="{26F8E02F-1D3B-9AE6-EE9D-2CBAF31743AF}"/>
              </a:ext>
            </a:extLst>
          </p:cNvPr>
          <p:cNvSpPr>
            <a:spLocks noGrp="1"/>
          </p:cNvSpPr>
          <p:nvPr>
            <p:ph type="body" sz="quarter" idx="10"/>
          </p:nvPr>
        </p:nvSpPr>
        <p:spPr>
          <a:xfrm>
            <a:off x="379414" y="2480353"/>
            <a:ext cx="6444720" cy="3598713"/>
          </a:xfrm>
        </p:spPr>
        <p:txBody>
          <a:bodyPr>
            <a:noAutofit/>
          </a:bodyPr>
          <a:lstStyle/>
          <a:p>
            <a:pPr marL="171450" indent="-171450">
              <a:buFont typeface="Arial" panose="020B0604020202020204" pitchFamily="34" charset="0"/>
              <a:buChar char="•"/>
            </a:pPr>
            <a:r>
              <a:rPr lang="en-US" sz="1200" dirty="0"/>
              <a:t>Utilize 360 to monitor billable hours accurately</a:t>
            </a:r>
          </a:p>
          <a:p>
            <a:pPr marL="171450" indent="-171450">
              <a:buFont typeface="Arial" panose="020B0604020202020204" pitchFamily="34" charset="0"/>
              <a:buChar char="•"/>
            </a:pPr>
            <a:r>
              <a:rPr lang="en-US" sz="1200" dirty="0"/>
              <a:t>Encourage employees to optimize their workflow to minimize non-billable hours and maximize productivity during billable hours.</a:t>
            </a:r>
          </a:p>
          <a:p>
            <a:pPr marL="171450" indent="-171450">
              <a:buFont typeface="Arial" panose="020B0604020202020204" pitchFamily="34" charset="0"/>
              <a:buChar char="•"/>
            </a:pPr>
            <a:r>
              <a:rPr lang="en-US" sz="1200" dirty="0"/>
              <a:t>Establish clear communication channels both internally and externally to ensure that tasks are completed efficiently and accurately.  Utilize Teams to reduce miscommunications and delays.</a:t>
            </a:r>
          </a:p>
          <a:p>
            <a:pPr marL="171450" indent="-171450">
              <a:buFont typeface="Arial" panose="020B0604020202020204" pitchFamily="34" charset="0"/>
              <a:buChar char="•"/>
            </a:pPr>
            <a:r>
              <a:rPr lang="en-US" sz="1200" dirty="0"/>
              <a:t>Develop and track in Trainual standardized processes for estimating the time and resources required for each project or task.</a:t>
            </a:r>
          </a:p>
          <a:p>
            <a:pPr marL="171450" indent="-171450">
              <a:buFont typeface="Arial" panose="020B0604020202020204" pitchFamily="34" charset="0"/>
              <a:buChar char="•"/>
            </a:pPr>
            <a:r>
              <a:rPr lang="en-US" sz="1200" dirty="0"/>
              <a:t>Implement a daily scheduling system to manage open RO's effectively.  Assign dedicated personnel to oversee the status of each RO and ensure timely completion.</a:t>
            </a:r>
          </a:p>
          <a:p>
            <a:pPr marL="171450" indent="-171450">
              <a:buFont typeface="Arial" panose="020B0604020202020204" pitchFamily="34" charset="0"/>
              <a:buChar char="•"/>
            </a:pPr>
            <a:r>
              <a:rPr lang="en-US" sz="1200" dirty="0"/>
              <a:t> Regularly review open RO's to identify issues and implement solutions to improve turnaround time.</a:t>
            </a:r>
          </a:p>
          <a:p>
            <a:pPr marL="171450" indent="-171450">
              <a:buFont typeface="Arial" panose="020B0604020202020204" pitchFamily="34" charset="0"/>
              <a:buChar char="•"/>
            </a:pPr>
            <a:r>
              <a:rPr lang="en-US" sz="1200" dirty="0"/>
              <a:t>Conduct regular performance reviews and ask for feedback from both employees to identify areas for improvement and implement necessary changes.</a:t>
            </a:r>
          </a:p>
        </p:txBody>
      </p:sp>
    </p:spTree>
    <p:extLst>
      <p:ext uri="{BB962C8B-B14F-4D97-AF65-F5344CB8AC3E}">
        <p14:creationId xmlns:p14="http://schemas.microsoft.com/office/powerpoint/2010/main" val="2152955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A02FC-9987-FC00-B5E9-52F29FA5332D}"/>
              </a:ext>
            </a:extLst>
          </p:cNvPr>
          <p:cNvSpPr>
            <a:spLocks noGrp="1"/>
          </p:cNvSpPr>
          <p:nvPr>
            <p:ph type="title"/>
          </p:nvPr>
        </p:nvSpPr>
        <p:spPr/>
        <p:txBody>
          <a:bodyPr/>
          <a:lstStyle/>
          <a:p>
            <a:r>
              <a:rPr lang="en-US" dirty="0"/>
              <a:t>Tactics</a:t>
            </a:r>
          </a:p>
        </p:txBody>
      </p:sp>
      <p:sp>
        <p:nvSpPr>
          <p:cNvPr id="3" name="Text Placeholder 2">
            <a:extLst>
              <a:ext uri="{FF2B5EF4-FFF2-40B4-BE49-F238E27FC236}">
                <a16:creationId xmlns:a16="http://schemas.microsoft.com/office/drawing/2014/main" id="{41931A16-5CB8-6CB6-01BF-75FEC54B5E27}"/>
              </a:ext>
            </a:extLst>
          </p:cNvPr>
          <p:cNvSpPr>
            <a:spLocks noGrp="1"/>
          </p:cNvSpPr>
          <p:nvPr>
            <p:ph type="body" sz="quarter" idx="10"/>
          </p:nvPr>
        </p:nvSpPr>
        <p:spPr>
          <a:xfrm>
            <a:off x="-67733" y="2497667"/>
            <a:ext cx="7033309" cy="3550607"/>
          </a:xfrm>
        </p:spPr>
        <p:txBody>
          <a:bodyPr>
            <a:normAutofit fontScale="25000" lnSpcReduction="20000"/>
          </a:bodyPr>
          <a:lstStyle/>
          <a:p>
            <a:pPr algn="l">
              <a:buFont typeface="+mj-lt"/>
              <a:buAutoNum type="arabicPeriod"/>
            </a:pPr>
            <a:r>
              <a:rPr lang="en-US" sz="5600" b="1" i="0" dirty="0">
                <a:solidFill>
                  <a:srgbClr val="0D0D0D"/>
                </a:solidFill>
                <a:effectLst/>
                <a:latin typeface="Söhne"/>
              </a:rPr>
              <a:t>Training Review Meetings</a:t>
            </a:r>
            <a:r>
              <a:rPr lang="en-US" sz="5600" b="0" i="0" dirty="0">
                <a:solidFill>
                  <a:srgbClr val="0D0D0D"/>
                </a:solidFill>
                <a:effectLst/>
                <a:latin typeface="Söhne"/>
              </a:rPr>
              <a:t>: Organize brief follow-up meetings shortly after training sessions with each manager. Discuss key takeaways, address any questions or concerns, and encourage them to identify a couple of specific actions they will implement with their teams. Request an action plan detailing these actions along with a timeline for implementation.</a:t>
            </a:r>
          </a:p>
          <a:p>
            <a:pPr algn="l">
              <a:buFont typeface="+mj-lt"/>
              <a:buAutoNum type="arabicPeriod"/>
            </a:pPr>
            <a:r>
              <a:rPr lang="en-US" sz="5600" b="1" i="0" dirty="0">
                <a:solidFill>
                  <a:srgbClr val="0D0D0D"/>
                </a:solidFill>
                <a:effectLst/>
                <a:latin typeface="Söhne"/>
              </a:rPr>
              <a:t>Guidance on Reporting</a:t>
            </a:r>
            <a:r>
              <a:rPr lang="en-US" sz="5600" b="0" i="0" dirty="0">
                <a:solidFill>
                  <a:srgbClr val="0D0D0D"/>
                </a:solidFill>
                <a:effectLst/>
                <a:latin typeface="Söhne"/>
              </a:rPr>
              <a:t>: Provide guidance on how to access and interpret relevant reports. Require managers to submit daily or weekly reports to track progress and identify areas for improvement.</a:t>
            </a:r>
          </a:p>
          <a:p>
            <a:pPr algn="l">
              <a:buFont typeface="+mj-lt"/>
              <a:buAutoNum type="arabicPeriod"/>
            </a:pPr>
            <a:r>
              <a:rPr lang="en-US" sz="5600" b="1" i="0" dirty="0">
                <a:solidFill>
                  <a:srgbClr val="0D0D0D"/>
                </a:solidFill>
                <a:effectLst/>
                <a:latin typeface="Söhne"/>
              </a:rPr>
              <a:t>Regular Communication</a:t>
            </a:r>
            <a:r>
              <a:rPr lang="en-US" sz="5600" b="0" i="0" dirty="0">
                <a:solidFill>
                  <a:srgbClr val="0D0D0D"/>
                </a:solidFill>
                <a:effectLst/>
                <a:latin typeface="Söhne"/>
              </a:rPr>
              <a:t>: Maintain regular contact with managers, even if it's just a brief phone call, to offer support and guidance. Encourage biweekly team calls to foster communication and alignment.</a:t>
            </a:r>
          </a:p>
          <a:p>
            <a:pPr algn="l">
              <a:buFont typeface="+mj-lt"/>
              <a:buAutoNum type="arabicPeriod"/>
            </a:pPr>
            <a:r>
              <a:rPr lang="en-US" sz="5600" b="1" i="0" dirty="0">
                <a:solidFill>
                  <a:srgbClr val="0D0D0D"/>
                </a:solidFill>
                <a:effectLst/>
                <a:latin typeface="Söhne"/>
              </a:rPr>
              <a:t>Morning Review Sessions</a:t>
            </a:r>
            <a:r>
              <a:rPr lang="en-US" sz="5600" b="0" i="0" dirty="0">
                <a:solidFill>
                  <a:srgbClr val="0D0D0D"/>
                </a:solidFill>
                <a:effectLst/>
                <a:latin typeface="Söhne"/>
              </a:rPr>
              <a:t>: Establish a routine for managers to review their open RO  reports each morning before the location opens. Additionally, send out weekly updates and schedule dedicated time to review these reports with managers, focusing on areas that require attention or improvement.</a:t>
            </a:r>
          </a:p>
          <a:p>
            <a:pPr algn="l">
              <a:buFont typeface="+mj-lt"/>
              <a:buAutoNum type="arabicPeriod"/>
            </a:pPr>
            <a:r>
              <a:rPr lang="en-US" sz="5600" b="1" i="0" dirty="0">
                <a:solidFill>
                  <a:srgbClr val="0D0D0D"/>
                </a:solidFill>
                <a:effectLst/>
                <a:latin typeface="Söhne"/>
              </a:rPr>
              <a:t>On-Site Visits</a:t>
            </a:r>
            <a:r>
              <a:rPr lang="en-US" sz="5600" b="0" i="0" dirty="0">
                <a:solidFill>
                  <a:srgbClr val="0D0D0D"/>
                </a:solidFill>
                <a:effectLst/>
                <a:latin typeface="Söhne"/>
              </a:rPr>
              <a:t>: Conduct regular visits to each location, spending time with each department to demonstrate that their work is valued. Use these visits to engage with teams, solicit feedback, and ensure that processes are being implemented effectively</a:t>
            </a:r>
          </a:p>
          <a:p>
            <a:endParaRPr lang="en-US" dirty="0"/>
          </a:p>
        </p:txBody>
      </p:sp>
    </p:spTree>
    <p:extLst>
      <p:ext uri="{BB962C8B-B14F-4D97-AF65-F5344CB8AC3E}">
        <p14:creationId xmlns:p14="http://schemas.microsoft.com/office/powerpoint/2010/main" val="23717507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53440BC-E8FA-E75D-42E6-EF83F9DC509F}"/>
              </a:ext>
            </a:extLst>
          </p:cNvPr>
          <p:cNvSpPr>
            <a:spLocks noGrp="1"/>
          </p:cNvSpPr>
          <p:nvPr>
            <p:ph type="title"/>
          </p:nvPr>
        </p:nvSpPr>
        <p:spPr/>
        <p:txBody>
          <a:bodyPr/>
          <a:lstStyle/>
          <a:p>
            <a:r>
              <a:rPr lang="en-US" dirty="0"/>
              <a:t>Action Plan</a:t>
            </a:r>
          </a:p>
        </p:txBody>
      </p:sp>
      <p:graphicFrame>
        <p:nvGraphicFramePr>
          <p:cNvPr id="8" name="Table 7">
            <a:extLst>
              <a:ext uri="{FF2B5EF4-FFF2-40B4-BE49-F238E27FC236}">
                <a16:creationId xmlns:a16="http://schemas.microsoft.com/office/drawing/2014/main" id="{FB347354-EE72-950D-7A77-38834446BD64}"/>
              </a:ext>
            </a:extLst>
          </p:cNvPr>
          <p:cNvGraphicFramePr>
            <a:graphicFrameLocks noGrp="1"/>
          </p:cNvGraphicFramePr>
          <p:nvPr>
            <p:extLst>
              <p:ext uri="{D42A27DB-BD31-4B8C-83A1-F6EECF244321}">
                <p14:modId xmlns:p14="http://schemas.microsoft.com/office/powerpoint/2010/main" val="4008417020"/>
              </p:ext>
            </p:extLst>
          </p:nvPr>
        </p:nvGraphicFramePr>
        <p:xfrm>
          <a:off x="2184401" y="1463040"/>
          <a:ext cx="8492067" cy="5394960"/>
        </p:xfrm>
        <a:graphic>
          <a:graphicData uri="http://schemas.openxmlformats.org/drawingml/2006/table">
            <a:tbl>
              <a:tblPr firstRow="1" bandRow="1">
                <a:tableStyleId>{F5AB1C69-6EDB-4FF4-983F-18BD219EF322}</a:tableStyleId>
              </a:tblPr>
              <a:tblGrid>
                <a:gridCol w="2830689">
                  <a:extLst>
                    <a:ext uri="{9D8B030D-6E8A-4147-A177-3AD203B41FA5}">
                      <a16:colId xmlns:a16="http://schemas.microsoft.com/office/drawing/2014/main" val="1969846608"/>
                    </a:ext>
                  </a:extLst>
                </a:gridCol>
                <a:gridCol w="2830689">
                  <a:extLst>
                    <a:ext uri="{9D8B030D-6E8A-4147-A177-3AD203B41FA5}">
                      <a16:colId xmlns:a16="http://schemas.microsoft.com/office/drawing/2014/main" val="2318763062"/>
                    </a:ext>
                  </a:extLst>
                </a:gridCol>
                <a:gridCol w="2830689">
                  <a:extLst>
                    <a:ext uri="{9D8B030D-6E8A-4147-A177-3AD203B41FA5}">
                      <a16:colId xmlns:a16="http://schemas.microsoft.com/office/drawing/2014/main" val="2622400572"/>
                    </a:ext>
                  </a:extLst>
                </a:gridCol>
              </a:tblGrid>
              <a:tr h="350262">
                <a:tc>
                  <a:txBody>
                    <a:bodyPr/>
                    <a:lstStyle/>
                    <a:p>
                      <a:r>
                        <a:rPr lang="en-US" dirty="0"/>
                        <a:t>Task</a:t>
                      </a:r>
                    </a:p>
                  </a:txBody>
                  <a:tcPr/>
                </a:tc>
                <a:tc>
                  <a:txBody>
                    <a:bodyPr/>
                    <a:lstStyle/>
                    <a:p>
                      <a:r>
                        <a:rPr lang="en-US" dirty="0"/>
                        <a:t>Position responsible</a:t>
                      </a:r>
                    </a:p>
                  </a:txBody>
                  <a:tcPr/>
                </a:tc>
                <a:tc>
                  <a:txBody>
                    <a:bodyPr/>
                    <a:lstStyle/>
                    <a:p>
                      <a:r>
                        <a:rPr lang="en-US" dirty="0"/>
                        <a:t>Completion Date</a:t>
                      </a:r>
                    </a:p>
                  </a:txBody>
                  <a:tcPr/>
                </a:tc>
                <a:extLst>
                  <a:ext uri="{0D108BD9-81ED-4DB2-BD59-A6C34878D82A}">
                    <a16:rowId xmlns:a16="http://schemas.microsoft.com/office/drawing/2014/main" val="2102194808"/>
                  </a:ext>
                </a:extLst>
              </a:tr>
              <a:tr h="875654">
                <a:tc>
                  <a:txBody>
                    <a:bodyPr/>
                    <a:lstStyle/>
                    <a:p>
                      <a:r>
                        <a:rPr lang="en-US" dirty="0"/>
                        <a:t>Review open repair orders daily – any below 85% evaluate</a:t>
                      </a:r>
                    </a:p>
                  </a:txBody>
                  <a:tcPr/>
                </a:tc>
                <a:tc>
                  <a:txBody>
                    <a:bodyPr/>
                    <a:lstStyle/>
                    <a:p>
                      <a:r>
                        <a:rPr lang="en-US" dirty="0"/>
                        <a:t>Service Managers/Writers</a:t>
                      </a:r>
                    </a:p>
                  </a:txBody>
                  <a:tcPr/>
                </a:tc>
                <a:tc>
                  <a:txBody>
                    <a:bodyPr/>
                    <a:lstStyle/>
                    <a:p>
                      <a:r>
                        <a:rPr lang="en-US" dirty="0"/>
                        <a:t>3/31/24</a:t>
                      </a:r>
                    </a:p>
                  </a:txBody>
                  <a:tcPr/>
                </a:tc>
                <a:extLst>
                  <a:ext uri="{0D108BD9-81ED-4DB2-BD59-A6C34878D82A}">
                    <a16:rowId xmlns:a16="http://schemas.microsoft.com/office/drawing/2014/main" val="389931936"/>
                  </a:ext>
                </a:extLst>
              </a:tr>
              <a:tr h="1663743">
                <a:tc>
                  <a:txBody>
                    <a:bodyPr/>
                    <a:lstStyle/>
                    <a:p>
                      <a:r>
                        <a:rPr kumimoji="0" lang="en-US" altLang="en-US" sz="1800" b="0" i="0" u="none" strike="noStrike" cap="none" normalizeH="0" baseline="0" dirty="0">
                          <a:ln>
                            <a:noFill/>
                          </a:ln>
                          <a:solidFill>
                            <a:srgbClr val="000000"/>
                          </a:solidFill>
                          <a:effectLst/>
                          <a:latin typeface="Söhne"/>
                        </a:rPr>
                        <a:t>Schedule a review session on the first day of each month with every technician and service advisor to discuss the potential hours billed</a:t>
                      </a:r>
                      <a:endParaRPr lang="en-US" dirty="0"/>
                    </a:p>
                  </a:txBody>
                  <a:tcPr/>
                </a:tc>
                <a:tc>
                  <a:txBody>
                    <a:bodyPr/>
                    <a:lstStyle/>
                    <a:p>
                      <a:r>
                        <a:rPr lang="en-US" dirty="0"/>
                        <a:t>Service Manager</a:t>
                      </a:r>
                    </a:p>
                  </a:txBody>
                  <a:tcPr/>
                </a:tc>
                <a:tc>
                  <a:txBody>
                    <a:bodyPr/>
                    <a:lstStyle/>
                    <a:p>
                      <a:r>
                        <a:rPr lang="en-US" dirty="0"/>
                        <a:t>4/1/24</a:t>
                      </a:r>
                    </a:p>
                  </a:txBody>
                  <a:tcPr/>
                </a:tc>
                <a:extLst>
                  <a:ext uri="{0D108BD9-81ED-4DB2-BD59-A6C34878D82A}">
                    <a16:rowId xmlns:a16="http://schemas.microsoft.com/office/drawing/2014/main" val="3912892701"/>
                  </a:ext>
                </a:extLst>
              </a:tr>
              <a:tr h="612958">
                <a:tc>
                  <a:txBody>
                    <a:bodyPr/>
                    <a:lstStyle/>
                    <a:p>
                      <a:r>
                        <a:rPr lang="en-US" dirty="0"/>
                        <a:t>Create PM kits to have on hand </a:t>
                      </a:r>
                    </a:p>
                  </a:txBody>
                  <a:tcPr/>
                </a:tc>
                <a:tc>
                  <a:txBody>
                    <a:bodyPr/>
                    <a:lstStyle/>
                    <a:p>
                      <a:r>
                        <a:rPr lang="en-US" dirty="0"/>
                        <a:t>Back Counter </a:t>
                      </a:r>
                    </a:p>
                  </a:txBody>
                  <a:tcPr/>
                </a:tc>
                <a:tc>
                  <a:txBody>
                    <a:bodyPr/>
                    <a:lstStyle/>
                    <a:p>
                      <a:r>
                        <a:rPr lang="en-US" dirty="0"/>
                        <a:t>3/31/24</a:t>
                      </a:r>
                    </a:p>
                  </a:txBody>
                  <a:tcPr/>
                </a:tc>
                <a:extLst>
                  <a:ext uri="{0D108BD9-81ED-4DB2-BD59-A6C34878D82A}">
                    <a16:rowId xmlns:a16="http://schemas.microsoft.com/office/drawing/2014/main" val="1472557987"/>
                  </a:ext>
                </a:extLst>
              </a:tr>
              <a:tr h="1663743">
                <a:tc>
                  <a:txBody>
                    <a:bodyPr/>
                    <a:lstStyle/>
                    <a:p>
                      <a:r>
                        <a:rPr lang="en-US" b="0" i="0" dirty="0">
                          <a:solidFill>
                            <a:srgbClr val="0D0D0D"/>
                          </a:solidFill>
                          <a:effectLst/>
                          <a:latin typeface="Söhne"/>
                        </a:rPr>
                        <a:t>Implement monitoring of technician hours and promptly adjust assignments when they reach the orange zone on the monitor</a:t>
                      </a:r>
                      <a:endParaRPr lang="en-US" dirty="0"/>
                    </a:p>
                  </a:txBody>
                  <a:tcPr/>
                </a:tc>
                <a:tc>
                  <a:txBody>
                    <a:bodyPr/>
                    <a:lstStyle/>
                    <a:p>
                      <a:r>
                        <a:rPr lang="en-US" dirty="0"/>
                        <a:t>Lead Tech/Service Writers</a:t>
                      </a:r>
                    </a:p>
                  </a:txBody>
                  <a:tcPr/>
                </a:tc>
                <a:tc>
                  <a:txBody>
                    <a:bodyPr/>
                    <a:lstStyle/>
                    <a:p>
                      <a:r>
                        <a:rPr lang="en-US" dirty="0"/>
                        <a:t>3/31/24</a:t>
                      </a:r>
                    </a:p>
                  </a:txBody>
                  <a:tcPr/>
                </a:tc>
                <a:extLst>
                  <a:ext uri="{0D108BD9-81ED-4DB2-BD59-A6C34878D82A}">
                    <a16:rowId xmlns:a16="http://schemas.microsoft.com/office/drawing/2014/main" val="3777606821"/>
                  </a:ext>
                </a:extLst>
              </a:tr>
            </a:tbl>
          </a:graphicData>
        </a:graphic>
      </p:graphicFrame>
    </p:spTree>
    <p:extLst>
      <p:ext uri="{BB962C8B-B14F-4D97-AF65-F5344CB8AC3E}">
        <p14:creationId xmlns:p14="http://schemas.microsoft.com/office/powerpoint/2010/main" val="2887418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186D9-308E-4F36-E0FC-A5E7A113D1E8}"/>
              </a:ext>
            </a:extLst>
          </p:cNvPr>
          <p:cNvSpPr>
            <a:spLocks noGrp="1"/>
          </p:cNvSpPr>
          <p:nvPr>
            <p:ph type="title"/>
          </p:nvPr>
        </p:nvSpPr>
        <p:spPr/>
        <p:txBody>
          <a:bodyPr/>
          <a:lstStyle/>
          <a:p>
            <a:r>
              <a:rPr lang="en-US" dirty="0"/>
              <a:t>Synopsis:</a:t>
            </a:r>
          </a:p>
        </p:txBody>
      </p:sp>
      <p:sp>
        <p:nvSpPr>
          <p:cNvPr id="3" name="Text Placeholder 2">
            <a:extLst>
              <a:ext uri="{FF2B5EF4-FFF2-40B4-BE49-F238E27FC236}">
                <a16:creationId xmlns:a16="http://schemas.microsoft.com/office/drawing/2014/main" id="{29F9E5B2-E310-18B1-1E4B-6799CB78996A}"/>
              </a:ext>
            </a:extLst>
          </p:cNvPr>
          <p:cNvSpPr>
            <a:spLocks noGrp="1"/>
          </p:cNvSpPr>
          <p:nvPr>
            <p:ph type="body" sz="quarter" idx="10"/>
          </p:nvPr>
        </p:nvSpPr>
        <p:spPr>
          <a:xfrm>
            <a:off x="2067548" y="1920875"/>
            <a:ext cx="9269319" cy="4937125"/>
          </a:xfrm>
        </p:spPr>
        <p:txBody>
          <a:bodyPr>
            <a:normAutofit/>
          </a:bodyPr>
          <a:lstStyle/>
          <a:p>
            <a:pPr marL="0" indent="0">
              <a:buNone/>
            </a:pPr>
            <a:r>
              <a:rPr lang="en-US" sz="2000" b="0" i="0" dirty="0">
                <a:solidFill>
                  <a:srgbClr val="0D0D0D"/>
                </a:solidFill>
                <a:effectLst/>
                <a:latin typeface="Söhne"/>
              </a:rPr>
              <a:t>In the past year, we've encountered challenges in maintaining proficiency within our service team. Our </a:t>
            </a:r>
            <a:r>
              <a:rPr lang="en-US" sz="2000" dirty="0">
                <a:solidFill>
                  <a:srgbClr val="0D0D0D"/>
                </a:solidFill>
                <a:latin typeface="Söhne"/>
              </a:rPr>
              <a:t>advisors </a:t>
            </a:r>
            <a:r>
              <a:rPr lang="en-US" sz="2000" b="0" i="0" dirty="0">
                <a:solidFill>
                  <a:srgbClr val="0D0D0D"/>
                </a:solidFill>
                <a:effectLst/>
                <a:latin typeface="Söhne"/>
              </a:rPr>
              <a:t>have faced difficulties in accurately estimating jobs and assigning them to the appropriate personnel. This issue is compounded by the presence of many inexperienced technicians and a significant amount of unproductive time spent on training efforts.</a:t>
            </a:r>
          </a:p>
          <a:p>
            <a:pPr marL="0" indent="0">
              <a:buNone/>
            </a:pPr>
            <a:br>
              <a:rPr lang="en-US" sz="2000" dirty="0"/>
            </a:br>
            <a:r>
              <a:rPr lang="en-US" sz="2000" b="0" i="0" dirty="0">
                <a:solidFill>
                  <a:srgbClr val="0D0D0D"/>
                </a:solidFill>
                <a:effectLst/>
                <a:latin typeface="Söhne"/>
              </a:rPr>
              <a:t>By placing emphasis on refining the estimation skills of our service advisors and implementing a system where the lead technician delegates tasks to the team, we foresee a significant increase in billable hours Additionally, we're instituting a review process for work orders generating less than 85% gross profit. This involves constructive discussions with the techs and advisors involved to analyze shortcomings and devise strategies.</a:t>
            </a:r>
          </a:p>
          <a:p>
            <a:pPr marL="0" indent="0">
              <a:buNone/>
            </a:pPr>
            <a:r>
              <a:rPr lang="en-US" sz="2000" dirty="0">
                <a:solidFill>
                  <a:srgbClr val="0D0D0D"/>
                </a:solidFill>
                <a:latin typeface="Söhne"/>
              </a:rPr>
              <a:t>Overall, we have a strong core team and with a focus on training and accountability I believe we will have a successful 2024 </a:t>
            </a:r>
            <a:r>
              <a:rPr lang="en-US" sz="2000">
                <a:solidFill>
                  <a:srgbClr val="0D0D0D"/>
                </a:solidFill>
                <a:latin typeface="Söhne"/>
              </a:rPr>
              <a:t>of growth.</a:t>
            </a:r>
            <a:endParaRPr lang="en-US" sz="2000" dirty="0">
              <a:solidFill>
                <a:srgbClr val="0D0D0D"/>
              </a:solidFill>
              <a:latin typeface="Söhne"/>
            </a:endParaRPr>
          </a:p>
        </p:txBody>
      </p:sp>
    </p:spTree>
    <p:extLst>
      <p:ext uri="{BB962C8B-B14F-4D97-AF65-F5344CB8AC3E}">
        <p14:creationId xmlns:p14="http://schemas.microsoft.com/office/powerpoint/2010/main" val="3689849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5F87EB-AE2D-3284-D44B-42D2A79E743F}"/>
              </a:ext>
            </a:extLst>
          </p:cNvPr>
          <p:cNvSpPr>
            <a:spLocks noGrp="1"/>
          </p:cNvSpPr>
          <p:nvPr>
            <p:ph type="title"/>
          </p:nvPr>
        </p:nvSpPr>
        <p:spPr/>
        <p:txBody>
          <a:bodyPr/>
          <a:lstStyle/>
          <a:p>
            <a:r>
              <a:rPr lang="en-US" dirty="0">
                <a:latin typeface="ADLaM Display" panose="020F0502020204030204" pitchFamily="2" charset="0"/>
                <a:ea typeface="ADLaM Display" panose="020F0502020204030204" pitchFamily="2" charset="0"/>
                <a:cs typeface="ADLaM Display" panose="020F0502020204030204" pitchFamily="2" charset="0"/>
              </a:rPr>
              <a:t>Analyze Cost of Labor</a:t>
            </a:r>
          </a:p>
        </p:txBody>
      </p:sp>
      <p:sp>
        <p:nvSpPr>
          <p:cNvPr id="3" name="Text Placeholder 2">
            <a:extLst>
              <a:ext uri="{FF2B5EF4-FFF2-40B4-BE49-F238E27FC236}">
                <a16:creationId xmlns:a16="http://schemas.microsoft.com/office/drawing/2014/main" id="{B55E2A19-9CCF-4EB3-4C6E-7DE6C126CCB5}"/>
              </a:ext>
            </a:extLst>
          </p:cNvPr>
          <p:cNvSpPr>
            <a:spLocks noGrp="1"/>
          </p:cNvSpPr>
          <p:nvPr>
            <p:ph type="body" sz="quarter" idx="10"/>
          </p:nvPr>
        </p:nvSpPr>
        <p:spPr>
          <a:xfrm>
            <a:off x="1729156" y="1674689"/>
            <a:ext cx="4199790" cy="4488720"/>
          </a:xfrm>
        </p:spPr>
        <p:txBody>
          <a:bodyPr>
            <a:noAutofit/>
          </a:bodyPr>
          <a:lstStyle/>
          <a:p>
            <a:r>
              <a:rPr lang="en-US" sz="1400" dirty="0">
                <a:latin typeface="ADLaM Display" panose="02010000000000000000" pitchFamily="2" charset="0"/>
                <a:ea typeface="ADLaM Display" panose="02010000000000000000" pitchFamily="2" charset="0"/>
                <a:cs typeface="ADLaM Display" panose="02010000000000000000" pitchFamily="2" charset="0"/>
              </a:rPr>
              <a:t>Goal for improvement: </a:t>
            </a:r>
            <a:r>
              <a:rPr lang="en-US" sz="1400" b="0" i="0" dirty="0">
                <a:solidFill>
                  <a:srgbClr val="0D0D0D"/>
                </a:solidFill>
                <a:effectLst/>
                <a:latin typeface="Söhne"/>
              </a:rPr>
              <a:t>We've recently introduced an enhanced bonus plan geared towards boosting billed hours for our service advisors. Currently, we're in the process of developing a similar bonus structure tailored for our technicians and back counter staff, which will also integrate billed hours as a key performance metric for incentive</a:t>
            </a:r>
            <a:r>
              <a:rPr lang="en-US" sz="1400" dirty="0">
                <a:latin typeface="ADLaM Display" panose="02010000000000000000" pitchFamily="2" charset="0"/>
                <a:ea typeface="ADLaM Display" panose="02010000000000000000" pitchFamily="2" charset="0"/>
                <a:cs typeface="ADLaM Display" panose="02010000000000000000" pitchFamily="2" charset="0"/>
              </a:rPr>
              <a:t>. </a:t>
            </a:r>
          </a:p>
          <a:p>
            <a:r>
              <a:rPr lang="en-US" sz="1400" dirty="0">
                <a:latin typeface="ADLaM Display" panose="02010000000000000000" pitchFamily="2" charset="0"/>
                <a:ea typeface="ADLaM Display" panose="02010000000000000000" pitchFamily="2" charset="0"/>
                <a:cs typeface="ADLaM Display" panose="02010000000000000000" pitchFamily="2" charset="0"/>
              </a:rPr>
              <a:t>Plan to achieve goal:  </a:t>
            </a:r>
            <a:r>
              <a:rPr lang="en-US" sz="1400" b="0" i="0" dirty="0">
                <a:solidFill>
                  <a:srgbClr val="0D0D0D"/>
                </a:solidFill>
                <a:effectLst/>
                <a:latin typeface="Söhne"/>
              </a:rPr>
              <a:t>Train the service team in estimates and collaborate with back counter personnel to efficiently locate parts. Additionally, introduce PM Kits to streamline operations and minimize technician downtime spent retrieving these items.</a:t>
            </a:r>
          </a:p>
          <a:p>
            <a:r>
              <a:rPr lang="en-US" sz="1400" dirty="0">
                <a:latin typeface="ADLaM Display" panose="02010000000000000000" pitchFamily="2" charset="0"/>
                <a:ea typeface="ADLaM Display" panose="02010000000000000000" pitchFamily="2" charset="0"/>
                <a:cs typeface="ADLaM Display" panose="02010000000000000000" pitchFamily="2" charset="0"/>
              </a:rPr>
              <a:t>Benefit : </a:t>
            </a:r>
            <a:r>
              <a:rPr lang="en-US" sz="1400" b="0" i="0" dirty="0">
                <a:solidFill>
                  <a:srgbClr val="0D0D0D"/>
                </a:solidFill>
                <a:effectLst/>
                <a:latin typeface="Söhne"/>
              </a:rPr>
              <a:t>By implementing these strategies we can optimize workflow efficiency, keep technicians focused and productive, and increase billable hours through more accurate estimating and streamlined project execution</a:t>
            </a:r>
            <a:r>
              <a:rPr lang="en-US" sz="1400" dirty="0">
                <a:latin typeface="ADLaM Display" panose="02010000000000000000" pitchFamily="2" charset="0"/>
                <a:ea typeface="ADLaM Display" panose="02010000000000000000" pitchFamily="2" charset="0"/>
                <a:cs typeface="ADLaM Display" panose="02010000000000000000" pitchFamily="2" charset="0"/>
              </a:rPr>
              <a:t>. </a:t>
            </a:r>
          </a:p>
          <a:p>
            <a:r>
              <a:rPr lang="en-US" sz="1400" dirty="0">
                <a:latin typeface="ADLaM Display" panose="02010000000000000000" pitchFamily="2" charset="0"/>
                <a:ea typeface="ADLaM Display" panose="02010000000000000000" pitchFamily="2" charset="0"/>
                <a:cs typeface="ADLaM Display" panose="02010000000000000000" pitchFamily="2" charset="0"/>
              </a:rPr>
              <a:t>Evaluate Goal: </a:t>
            </a:r>
            <a:r>
              <a:rPr lang="en-US" sz="1400" b="0" i="0" dirty="0">
                <a:solidFill>
                  <a:srgbClr val="0D0D0D"/>
                </a:solidFill>
                <a:effectLst/>
                <a:latin typeface="Söhne"/>
              </a:rPr>
              <a:t>At the end of each month, review the billed hours data. Compare the total billed hours to previous months and the established baseline</a:t>
            </a:r>
            <a:endParaRPr lang="en-US" sz="1400" dirty="0">
              <a:latin typeface="ADLaM Display" panose="02010000000000000000" pitchFamily="2" charset="0"/>
              <a:ea typeface="ADLaM Display" panose="02010000000000000000" pitchFamily="2" charset="0"/>
              <a:cs typeface="ADLaM Display" panose="02010000000000000000" pitchFamily="2" charset="0"/>
            </a:endParaRPr>
          </a:p>
        </p:txBody>
      </p:sp>
      <p:graphicFrame>
        <p:nvGraphicFramePr>
          <p:cNvPr id="4" name="Table 3">
            <a:extLst>
              <a:ext uri="{FF2B5EF4-FFF2-40B4-BE49-F238E27FC236}">
                <a16:creationId xmlns:a16="http://schemas.microsoft.com/office/drawing/2014/main" id="{CD5B6929-8E7B-1307-5723-8D1CA3033CA3}"/>
              </a:ext>
            </a:extLst>
          </p:cNvPr>
          <p:cNvGraphicFramePr>
            <a:graphicFrameLocks noGrp="1"/>
          </p:cNvGraphicFramePr>
          <p:nvPr>
            <p:extLst>
              <p:ext uri="{D42A27DB-BD31-4B8C-83A1-F6EECF244321}">
                <p14:modId xmlns:p14="http://schemas.microsoft.com/office/powerpoint/2010/main" val="3776247613"/>
              </p:ext>
            </p:extLst>
          </p:nvPr>
        </p:nvGraphicFramePr>
        <p:xfrm>
          <a:off x="6390526" y="2106201"/>
          <a:ext cx="5505467" cy="2928139"/>
        </p:xfrm>
        <a:graphic>
          <a:graphicData uri="http://schemas.openxmlformats.org/drawingml/2006/table">
            <a:tbl>
              <a:tblPr/>
              <a:tblGrid>
                <a:gridCol w="462188">
                  <a:extLst>
                    <a:ext uri="{9D8B030D-6E8A-4147-A177-3AD203B41FA5}">
                      <a16:colId xmlns:a16="http://schemas.microsoft.com/office/drawing/2014/main" val="1010605396"/>
                    </a:ext>
                  </a:extLst>
                </a:gridCol>
                <a:gridCol w="1644014">
                  <a:extLst>
                    <a:ext uri="{9D8B030D-6E8A-4147-A177-3AD203B41FA5}">
                      <a16:colId xmlns:a16="http://schemas.microsoft.com/office/drawing/2014/main" val="266081526"/>
                    </a:ext>
                  </a:extLst>
                </a:gridCol>
                <a:gridCol w="1171118">
                  <a:extLst>
                    <a:ext uri="{9D8B030D-6E8A-4147-A177-3AD203B41FA5}">
                      <a16:colId xmlns:a16="http://schemas.microsoft.com/office/drawing/2014/main" val="3491898063"/>
                    </a:ext>
                  </a:extLst>
                </a:gridCol>
                <a:gridCol w="958343">
                  <a:extLst>
                    <a:ext uri="{9D8B030D-6E8A-4147-A177-3AD203B41FA5}">
                      <a16:colId xmlns:a16="http://schemas.microsoft.com/office/drawing/2014/main" val="2858457634"/>
                    </a:ext>
                  </a:extLst>
                </a:gridCol>
                <a:gridCol w="694798">
                  <a:extLst>
                    <a:ext uri="{9D8B030D-6E8A-4147-A177-3AD203B41FA5}">
                      <a16:colId xmlns:a16="http://schemas.microsoft.com/office/drawing/2014/main" val="4132902311"/>
                    </a:ext>
                  </a:extLst>
                </a:gridCol>
                <a:gridCol w="575006">
                  <a:extLst>
                    <a:ext uri="{9D8B030D-6E8A-4147-A177-3AD203B41FA5}">
                      <a16:colId xmlns:a16="http://schemas.microsoft.com/office/drawing/2014/main" val="2567502952"/>
                    </a:ext>
                  </a:extLst>
                </a:gridCol>
              </a:tblGrid>
              <a:tr h="992275">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ctr" fontAlgn="b"/>
                      <a:r>
                        <a:rPr lang="en-US" sz="1000" b="0" i="0" u="none" strike="noStrike">
                          <a:solidFill>
                            <a:srgbClr val="FFFFFF"/>
                          </a:solidFill>
                          <a:effectLs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1000" b="0" i="0" u="none" strike="noStrike">
                          <a:solidFill>
                            <a:srgbClr val="FFFFFF"/>
                          </a:solidFill>
                          <a:effectLs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1000" b="0" i="0" u="none" strike="noStrike">
                          <a:solidFill>
                            <a:srgbClr val="FFFFFF"/>
                          </a:solidFill>
                          <a:effectLs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1000" b="0" i="0" u="none" strike="noStrike">
                          <a:solidFill>
                            <a:srgbClr val="FFFFFF"/>
                          </a:solidFill>
                          <a:effectLs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800" b="0" i="0" u="none" strike="noStrike">
                          <a:solidFill>
                            <a:srgbClr val="FFFFFF"/>
                          </a:solidFill>
                          <a:effectLs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611548243"/>
                  </a:ext>
                </a:extLst>
              </a:tr>
              <a:tr h="215096">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Customer Truck</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392,906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309,476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78.77%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68.60%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10953179"/>
                  </a:ext>
                </a:extLst>
              </a:tr>
              <a:tr h="215096">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Customer Truck</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79073197"/>
                  </a:ext>
                </a:extLst>
              </a:tr>
              <a:tr h="215096">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32,383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25,121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77.57%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5.65%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28617936"/>
                  </a:ext>
                </a:extLst>
              </a:tr>
              <a:tr h="215096">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125,296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89,749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71.63%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21.88%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9358801"/>
                  </a:ext>
                </a:extLst>
              </a:tr>
              <a:tr h="215096">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28354507"/>
                  </a:ext>
                </a:extLst>
              </a:tr>
              <a:tr h="215096">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22,193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16,714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75.31%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3.87%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37655445"/>
                  </a:ext>
                </a:extLst>
              </a:tr>
              <a:tr h="215096">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NVI / Road Ready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458475970"/>
                  </a:ext>
                </a:extLst>
              </a:tr>
              <a:tr h="215096">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           32,375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69770913"/>
                  </a:ext>
                </a:extLst>
              </a:tr>
              <a:tr h="215096">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10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572,778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         473,435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82.66%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70511262"/>
                  </a:ext>
                </a:extLst>
              </a:tr>
            </a:tbl>
          </a:graphicData>
        </a:graphic>
      </p:graphicFrame>
    </p:spTree>
    <p:extLst>
      <p:ext uri="{BB962C8B-B14F-4D97-AF65-F5344CB8AC3E}">
        <p14:creationId xmlns:p14="http://schemas.microsoft.com/office/powerpoint/2010/main" val="2667817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EDE6D91-C500-4124-B5E0-06CF73264B5F}"/>
              </a:ext>
            </a:extLst>
          </p:cNvPr>
          <p:cNvSpPr>
            <a:spLocks noGrp="1"/>
          </p:cNvSpPr>
          <p:nvPr>
            <p:ph type="title"/>
          </p:nvPr>
        </p:nvSpPr>
        <p:spPr>
          <a:xfrm>
            <a:off x="1728788" y="554805"/>
            <a:ext cx="10515600" cy="1541124"/>
          </a:xfrm>
        </p:spPr>
        <p:txBody>
          <a:bodyPr/>
          <a:lstStyle/>
          <a:p>
            <a:r>
              <a:rPr lang="en-US" b="1" i="0" u="none" strike="noStrike" baseline="0" dirty="0">
                <a:solidFill>
                  <a:srgbClr val="221E1F"/>
                </a:solidFill>
                <a:latin typeface="ADLaM Display" panose="02010000000000000000" pitchFamily="2" charset="0"/>
                <a:ea typeface="ADLaM Display" panose="02010000000000000000" pitchFamily="2" charset="0"/>
                <a:cs typeface="ADLaM Display" panose="02010000000000000000" pitchFamily="2" charset="0"/>
              </a:rPr>
              <a:t>Changes in Expense Structure</a:t>
            </a:r>
            <a:endParaRPr lang="en-US" dirty="0">
              <a:latin typeface="ADLaM Display" panose="02010000000000000000" pitchFamily="2" charset="0"/>
              <a:ea typeface="ADLaM Display" panose="02010000000000000000" pitchFamily="2" charset="0"/>
              <a:cs typeface="ADLaM Display" panose="02010000000000000000" pitchFamily="2" charset="0"/>
            </a:endParaRPr>
          </a:p>
        </p:txBody>
      </p:sp>
      <p:pic>
        <p:nvPicPr>
          <p:cNvPr id="3" name="Picture 2">
            <a:extLst>
              <a:ext uri="{FF2B5EF4-FFF2-40B4-BE49-F238E27FC236}">
                <a16:creationId xmlns:a16="http://schemas.microsoft.com/office/drawing/2014/main" id="{B0DF8582-9D37-6F09-A0EB-948FB4AFF1AF}"/>
              </a:ext>
            </a:extLst>
          </p:cNvPr>
          <p:cNvPicPr>
            <a:picLocks noChangeAspect="1"/>
          </p:cNvPicPr>
          <p:nvPr/>
        </p:nvPicPr>
        <p:blipFill>
          <a:blip r:embed="rId2"/>
          <a:stretch>
            <a:fillRect/>
          </a:stretch>
        </p:blipFill>
        <p:spPr>
          <a:xfrm>
            <a:off x="6314271" y="2986292"/>
            <a:ext cx="5357172" cy="3105052"/>
          </a:xfrm>
          <a:prstGeom prst="rect">
            <a:avLst/>
          </a:prstGeom>
        </p:spPr>
      </p:pic>
      <p:sp>
        <p:nvSpPr>
          <p:cNvPr id="4" name="TextBox 3">
            <a:extLst>
              <a:ext uri="{FF2B5EF4-FFF2-40B4-BE49-F238E27FC236}">
                <a16:creationId xmlns:a16="http://schemas.microsoft.com/office/drawing/2014/main" id="{8034FD8F-B88F-4C70-A61F-0E2957A51D07}"/>
              </a:ext>
            </a:extLst>
          </p:cNvPr>
          <p:cNvSpPr txBox="1"/>
          <p:nvPr/>
        </p:nvSpPr>
        <p:spPr>
          <a:xfrm>
            <a:off x="1448657" y="1818526"/>
            <a:ext cx="4647343" cy="4524315"/>
          </a:xfrm>
          <a:prstGeom prst="rect">
            <a:avLst/>
          </a:prstGeom>
          <a:noFill/>
        </p:spPr>
        <p:txBody>
          <a:bodyPr wrap="square" rtlCol="0">
            <a:spAutoFit/>
          </a:bodyPr>
          <a:lstStyle/>
          <a:p>
            <a:pPr marL="285750" indent="-285750" algn="l">
              <a:buFont typeface="Arial" panose="020B0604020202020204" pitchFamily="34" charset="0"/>
              <a:buChar char="•"/>
            </a:pPr>
            <a:r>
              <a:rPr lang="en-US" b="1" i="0" dirty="0">
                <a:solidFill>
                  <a:srgbClr val="0D0D0D"/>
                </a:solidFill>
                <a:effectLst/>
                <a:latin typeface="Söhne"/>
              </a:rPr>
              <a:t>Goal for Improvement</a:t>
            </a:r>
            <a:r>
              <a:rPr lang="en-US" b="0" i="0" dirty="0">
                <a:solidFill>
                  <a:srgbClr val="0D0D0D"/>
                </a:solidFill>
                <a:effectLst/>
                <a:latin typeface="Söhne"/>
              </a:rPr>
              <a:t>: Decrease unapplied time and policy expense.</a:t>
            </a:r>
          </a:p>
          <a:p>
            <a:pPr marL="285750" indent="-285750" algn="l">
              <a:buFont typeface="Arial" panose="020B0604020202020204" pitchFamily="34" charset="0"/>
              <a:buChar char="•"/>
            </a:pPr>
            <a:r>
              <a:rPr lang="en-US" b="1" i="0" dirty="0">
                <a:solidFill>
                  <a:srgbClr val="0D0D0D"/>
                </a:solidFill>
                <a:effectLst/>
                <a:latin typeface="Söhne"/>
              </a:rPr>
              <a:t>Plan to Achieve</a:t>
            </a:r>
            <a:r>
              <a:rPr lang="en-US" b="0" i="0" dirty="0">
                <a:solidFill>
                  <a:srgbClr val="0D0D0D"/>
                </a:solidFill>
                <a:effectLst/>
                <a:latin typeface="Söhne"/>
              </a:rPr>
              <a:t>: Emphasize to the lead tech the importance of assigning the right technician to the right job. Implement monitoring of technician hours and promptly adjust assignments when they reach the orange zone on the monitor.  Ensure thorough quality checks are conducted on all vehicles to minimize comebacks.</a:t>
            </a:r>
          </a:p>
          <a:p>
            <a:pPr marL="285750" indent="-285750" algn="l">
              <a:buFont typeface="Arial" panose="020B0604020202020204" pitchFamily="34" charset="0"/>
              <a:buChar char="•"/>
            </a:pPr>
            <a:r>
              <a:rPr lang="en-US" b="1" i="0" dirty="0">
                <a:solidFill>
                  <a:srgbClr val="0D0D0D"/>
                </a:solidFill>
                <a:effectLst/>
                <a:latin typeface="Söhne"/>
              </a:rPr>
              <a:t>Benefit</a:t>
            </a:r>
            <a:r>
              <a:rPr lang="en-US" b="0" i="0" dirty="0">
                <a:solidFill>
                  <a:srgbClr val="0D0D0D"/>
                </a:solidFill>
                <a:effectLst/>
                <a:latin typeface="Söhne"/>
              </a:rPr>
              <a:t>: Reducing unapplied time and policy/comebacks will decrease expenses and enhance profitability.</a:t>
            </a:r>
          </a:p>
          <a:p>
            <a:endParaRPr lang="en-US" dirty="0">
              <a:latin typeface="ADLaM Display" panose="02010000000000000000" pitchFamily="2" charset="0"/>
              <a:ea typeface="ADLaM Display" panose="02010000000000000000" pitchFamily="2" charset="0"/>
              <a:cs typeface="ADLaM Display" panose="02010000000000000000" pitchFamily="2" charset="0"/>
            </a:endParaRPr>
          </a:p>
          <a:p>
            <a:endParaRPr lang="en-US" dirty="0">
              <a:latin typeface="ADLaM Display" panose="02010000000000000000" pitchFamily="2" charset="0"/>
              <a:ea typeface="ADLaM Display" panose="02010000000000000000" pitchFamily="2" charset="0"/>
              <a:cs typeface="ADLaM Display" panose="02010000000000000000" pitchFamily="2" charset="0"/>
            </a:endParaRPr>
          </a:p>
          <a:p>
            <a:endParaRPr lang="en-US" dirty="0"/>
          </a:p>
        </p:txBody>
      </p:sp>
    </p:spTree>
    <p:extLst>
      <p:ext uri="{BB962C8B-B14F-4D97-AF65-F5344CB8AC3E}">
        <p14:creationId xmlns:p14="http://schemas.microsoft.com/office/powerpoint/2010/main" val="3269708815"/>
      </p:ext>
    </p:extLst>
  </p:cSld>
  <p:clrMapOvr>
    <a:masterClrMapping/>
  </p:clrMapOvr>
  <mc:AlternateContent xmlns:mc="http://schemas.openxmlformats.org/markup-compatibility/2006" xmlns:p14="http://schemas.microsoft.com/office/powerpoint/2010/main">
    <mc:Choice Requires="p14">
      <p:transition spd="slow" p14:dur="2000" advTm="12363"/>
    </mc:Choice>
    <mc:Fallback xmlns="">
      <p:transition spd="slow" advTm="12363"/>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3E74FC-AA62-61CD-43D9-9921B4764B55}"/>
              </a:ext>
            </a:extLst>
          </p:cNvPr>
          <p:cNvSpPr>
            <a:spLocks noGrp="1"/>
          </p:cNvSpPr>
          <p:nvPr>
            <p:ph type="title"/>
          </p:nvPr>
        </p:nvSpPr>
        <p:spPr/>
        <p:txBody>
          <a:bodyPr/>
          <a:lstStyle/>
          <a:p>
            <a:r>
              <a:rPr lang="en-US" sz="3200" dirty="0">
                <a:latin typeface="ADLaM Display" panose="02010000000000000000" pitchFamily="2" charset="0"/>
                <a:ea typeface="ADLaM Display" panose="02010000000000000000" pitchFamily="2" charset="0"/>
                <a:cs typeface="ADLaM Display" panose="02010000000000000000" pitchFamily="2" charset="0"/>
              </a:rPr>
              <a:t>Productivity</a:t>
            </a:r>
            <a:r>
              <a:rPr lang="en-US" dirty="0">
                <a:latin typeface="ADLaM Display" panose="02010000000000000000" pitchFamily="2" charset="0"/>
                <a:ea typeface="ADLaM Display" panose="02010000000000000000" pitchFamily="2" charset="0"/>
                <a:cs typeface="ADLaM Display" panose="02010000000000000000" pitchFamily="2" charset="0"/>
              </a:rPr>
              <a:t> – 58.36% Proficiency</a:t>
            </a:r>
          </a:p>
        </p:txBody>
      </p:sp>
      <p:pic>
        <p:nvPicPr>
          <p:cNvPr id="5" name="Picture 4">
            <a:extLst>
              <a:ext uri="{FF2B5EF4-FFF2-40B4-BE49-F238E27FC236}">
                <a16:creationId xmlns:a16="http://schemas.microsoft.com/office/drawing/2014/main" id="{D2B7C82B-5C1C-0704-6EDF-64547DDEF843}"/>
              </a:ext>
            </a:extLst>
          </p:cNvPr>
          <p:cNvPicPr>
            <a:picLocks noChangeAspect="1"/>
          </p:cNvPicPr>
          <p:nvPr/>
        </p:nvPicPr>
        <p:blipFill>
          <a:blip r:embed="rId2"/>
          <a:stretch>
            <a:fillRect/>
          </a:stretch>
        </p:blipFill>
        <p:spPr>
          <a:xfrm>
            <a:off x="6705602" y="1791830"/>
            <a:ext cx="5134475" cy="3574878"/>
          </a:xfrm>
          <a:prstGeom prst="rect">
            <a:avLst/>
          </a:prstGeom>
        </p:spPr>
      </p:pic>
      <p:sp>
        <p:nvSpPr>
          <p:cNvPr id="10" name="TextBox 9">
            <a:extLst>
              <a:ext uri="{FF2B5EF4-FFF2-40B4-BE49-F238E27FC236}">
                <a16:creationId xmlns:a16="http://schemas.microsoft.com/office/drawing/2014/main" id="{8F1BB8BD-B256-3AEC-3D35-3EF8D1229FE5}"/>
              </a:ext>
            </a:extLst>
          </p:cNvPr>
          <p:cNvSpPr txBox="1"/>
          <p:nvPr/>
        </p:nvSpPr>
        <p:spPr>
          <a:xfrm>
            <a:off x="1355598" y="1808284"/>
            <a:ext cx="4976445"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3" name="Rectangle 1">
            <a:extLst>
              <a:ext uri="{FF2B5EF4-FFF2-40B4-BE49-F238E27FC236}">
                <a16:creationId xmlns:a16="http://schemas.microsoft.com/office/drawing/2014/main" id="{E460FD61-D837-CFE4-BF10-5F910D9E60CA}"/>
              </a:ext>
            </a:extLst>
          </p:cNvPr>
          <p:cNvSpPr>
            <a:spLocks noChangeArrowheads="1"/>
          </p:cNvSpPr>
          <p:nvPr/>
        </p:nvSpPr>
        <p:spPr bwMode="auto">
          <a:xfrm>
            <a:off x="2054830" y="1501288"/>
            <a:ext cx="3842535" cy="526349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8375" rIns="0" bIns="198375"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b="1" dirty="0">
                <a:solidFill>
                  <a:srgbClr val="000000"/>
                </a:solidFill>
                <a:latin typeface="Söhne"/>
              </a:rPr>
              <a:t>G</a:t>
            </a:r>
            <a:r>
              <a:rPr kumimoji="0" lang="en-US" altLang="en-US" sz="1400" b="1" i="0" u="none" strike="noStrike" cap="none" normalizeH="0" baseline="0" dirty="0">
                <a:ln>
                  <a:noFill/>
                </a:ln>
                <a:solidFill>
                  <a:srgbClr val="000000"/>
                </a:solidFill>
                <a:effectLst/>
                <a:latin typeface="Söhne"/>
              </a:rPr>
              <a:t>oal for improvement : </a:t>
            </a:r>
            <a:r>
              <a:rPr kumimoji="0" lang="en-US" altLang="en-US" sz="1400" b="0" i="0" u="none" strike="noStrike" cap="none" normalizeH="0" baseline="0" dirty="0">
                <a:ln>
                  <a:noFill/>
                </a:ln>
                <a:solidFill>
                  <a:srgbClr val="000000"/>
                </a:solidFill>
                <a:effectLst/>
                <a:latin typeface="Söhne"/>
              </a:rPr>
              <a:t>Focus on billing for every hour to increase proficiency.</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400" dirty="0">
              <a:solidFill>
                <a:srgbClr val="000000"/>
              </a:solidFill>
              <a:latin typeface="Söhne"/>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000000"/>
                </a:solidFill>
                <a:effectLst/>
                <a:latin typeface="Söhne"/>
              </a:rPr>
              <a:t>Plan to Achieve :</a:t>
            </a:r>
            <a:r>
              <a:rPr kumimoji="0" lang="en-US" altLang="en-US" sz="1400" b="0" i="0" u="none" strike="noStrike" cap="none" normalizeH="0" baseline="0" dirty="0">
                <a:ln>
                  <a:noFill/>
                </a:ln>
                <a:solidFill>
                  <a:srgbClr val="000000"/>
                </a:solidFill>
                <a:effectLst/>
                <a:latin typeface="Söhne"/>
              </a:rPr>
              <a:t> Schedule a review session on the first day of each month with every technician and service advisor to discuss the potential hours billed.  Offer incentives based on the number of hours billed. </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400" dirty="0">
              <a:solidFill>
                <a:srgbClr val="000000"/>
              </a:solidFill>
              <a:latin typeface="Söhne"/>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000000"/>
                </a:solidFill>
                <a:effectLst/>
                <a:latin typeface="Söhne"/>
              </a:rPr>
              <a:t>Benefits:</a:t>
            </a:r>
            <a:r>
              <a:rPr kumimoji="0" lang="en-US" altLang="en-US" sz="1400" b="0" i="0" u="none" strike="noStrike" cap="none" normalizeH="0" baseline="0" dirty="0">
                <a:ln>
                  <a:noFill/>
                </a:ln>
                <a:solidFill>
                  <a:srgbClr val="000000"/>
                </a:solidFill>
                <a:effectLst/>
                <a:latin typeface="Söhne"/>
              </a:rPr>
              <a:t> Increasing billed hours will lead to enhanced proficiency and higher gross profit. This can result from maximizing the utilization of resources and ensuring that every hour worked is accounted for and billed appropriately.</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400" dirty="0">
              <a:solidFill>
                <a:srgbClr val="000000"/>
              </a:solidFill>
              <a:latin typeface="Söhne"/>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000000"/>
                </a:solidFill>
                <a:effectLst/>
                <a:latin typeface="Söhne"/>
              </a:rPr>
              <a:t>Evaluation:</a:t>
            </a:r>
            <a:r>
              <a:rPr kumimoji="0" lang="en-US" altLang="en-US" sz="1400" b="0" i="0" u="none" strike="noStrike" cap="none" normalizeH="0" baseline="0" dirty="0">
                <a:ln>
                  <a:noFill/>
                </a:ln>
                <a:solidFill>
                  <a:srgbClr val="000000"/>
                </a:solidFill>
                <a:effectLst/>
                <a:latin typeface="Söhne"/>
              </a:rPr>
              <a:t> Run monthly calculations to track the progress towards the goal. Monitor the number of billed hours compared to the total available hours, and assess any improvements or areas for further enhancement.</a:t>
            </a: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dirty="0">
                <a:ln>
                  <a:noFill/>
                </a:ln>
                <a:solidFill>
                  <a:srgbClr val="000000"/>
                </a:solidFill>
                <a:effectLst/>
                <a:latin typeface="Söhne"/>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01746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EDE6D91-C500-4124-B5E0-06CF73264B5F}"/>
              </a:ext>
            </a:extLst>
          </p:cNvPr>
          <p:cNvSpPr>
            <a:spLocks noGrp="1"/>
          </p:cNvSpPr>
          <p:nvPr>
            <p:ph type="title"/>
          </p:nvPr>
        </p:nvSpPr>
        <p:spPr>
          <a:xfrm>
            <a:off x="1729156" y="823077"/>
            <a:ext cx="6232816" cy="765130"/>
          </a:xfrm>
        </p:spPr>
        <p:txBody>
          <a:bodyPr>
            <a:normAutofit/>
          </a:bodyPr>
          <a:lstStyle/>
          <a:p>
            <a:r>
              <a:rPr lang="en-US" sz="3200" dirty="0">
                <a:latin typeface="ADLaM Display" panose="02010000000000000000" pitchFamily="2" charset="0"/>
                <a:ea typeface="ADLaM Display" panose="02010000000000000000" pitchFamily="2" charset="0"/>
                <a:cs typeface="ADLaM Display" panose="02010000000000000000" pitchFamily="2" charset="0"/>
              </a:rPr>
              <a:t>Facility Utilization - 27.47%</a:t>
            </a:r>
          </a:p>
        </p:txBody>
      </p:sp>
      <p:sp>
        <p:nvSpPr>
          <p:cNvPr id="6" name="Text Placeholder 5">
            <a:extLst>
              <a:ext uri="{FF2B5EF4-FFF2-40B4-BE49-F238E27FC236}">
                <a16:creationId xmlns:a16="http://schemas.microsoft.com/office/drawing/2014/main" id="{CDF1C0E0-C3A5-466E-A0E1-7525FF18E5E9}"/>
              </a:ext>
            </a:extLst>
          </p:cNvPr>
          <p:cNvSpPr>
            <a:spLocks noGrp="1"/>
          </p:cNvSpPr>
          <p:nvPr>
            <p:ph type="body" sz="quarter" idx="10"/>
          </p:nvPr>
        </p:nvSpPr>
        <p:spPr>
          <a:xfrm>
            <a:off x="1510302" y="1500027"/>
            <a:ext cx="5445304" cy="3873357"/>
          </a:xfrm>
        </p:spPr>
        <p:txBody>
          <a:bodyPr>
            <a:noAutofit/>
          </a:bodyPr>
          <a:lstStyle/>
          <a:p>
            <a:r>
              <a:rPr lang="en-US" sz="1100" b="1" dirty="0"/>
              <a:t>Goal for Improvement:</a:t>
            </a:r>
            <a:r>
              <a:rPr lang="en-US" sz="1100" dirty="0"/>
              <a:t> Improve proficiency in the service department and ensure accurate billing of hours.</a:t>
            </a:r>
          </a:p>
          <a:p>
            <a:r>
              <a:rPr lang="en-US" sz="1100" b="1" dirty="0"/>
              <a:t>Plan to Achieve Goal:</a:t>
            </a:r>
            <a:r>
              <a:rPr lang="en-US" sz="1100" dirty="0"/>
              <a:t>  </a:t>
            </a:r>
          </a:p>
          <a:p>
            <a:pPr lvl="1"/>
            <a:r>
              <a:rPr lang="en-US" sz="1100" b="1" dirty="0"/>
              <a:t>Train Service Writers:</a:t>
            </a:r>
            <a:r>
              <a:rPr lang="en-US" sz="1100" dirty="0"/>
              <a:t> Provide training sessions for service writers to educate them on the process of accurately accounting for all hours billed.</a:t>
            </a:r>
          </a:p>
          <a:p>
            <a:pPr lvl="1"/>
            <a:r>
              <a:rPr lang="en-US" sz="1100" b="1" dirty="0"/>
              <a:t>Focus on Work Mix:</a:t>
            </a:r>
            <a:r>
              <a:rPr lang="en-US" sz="1100" dirty="0"/>
              <a:t> Emphasize achieving the following work mix: 20% competitive jobs, 30% maintenance tasks, and 50% repair work.</a:t>
            </a:r>
          </a:p>
          <a:p>
            <a:r>
              <a:rPr lang="en-US" sz="1100" b="1" dirty="0"/>
              <a:t>Benefit:</a:t>
            </a:r>
            <a:endParaRPr lang="en-US" sz="1100" dirty="0"/>
          </a:p>
          <a:p>
            <a:pPr lvl="1"/>
            <a:r>
              <a:rPr lang="en-US" sz="1100" b="1" dirty="0"/>
              <a:t>Increase in Workflow:</a:t>
            </a:r>
            <a:r>
              <a:rPr lang="en-US" sz="1100" dirty="0"/>
              <a:t> By improving proficiency and accurately billing hours, there will be a noticeable increase in workflow within the service department.</a:t>
            </a:r>
          </a:p>
          <a:p>
            <a:pPr lvl="1"/>
            <a:r>
              <a:rPr lang="en-US" sz="1100" b="1" dirty="0"/>
              <a:t>Labor Sale Cost Improvement:</a:t>
            </a:r>
            <a:r>
              <a:rPr lang="en-US" sz="1100" dirty="0"/>
              <a:t> Accurate billing will lead to increased labor sale cost, positively impacting revenue.</a:t>
            </a:r>
          </a:p>
          <a:p>
            <a:pPr lvl="1"/>
            <a:r>
              <a:rPr lang="en-US" sz="1100" b="1" dirty="0"/>
              <a:t>Facility Utilization:</a:t>
            </a:r>
            <a:r>
              <a:rPr lang="en-US" sz="1100" dirty="0"/>
              <a:t> Improved workflow and billing accuracy will contribute to better facility utilization, maximizing resources.</a:t>
            </a:r>
          </a:p>
          <a:p>
            <a:pPr lvl="1"/>
            <a:r>
              <a:rPr lang="en-US" sz="1100" b="1" dirty="0"/>
              <a:t>Boost in Parts and Service Sales:</a:t>
            </a:r>
            <a:r>
              <a:rPr lang="en-US" sz="1100" dirty="0"/>
              <a:t> Enhanced efficiency and workflow can lead to increased sales in parts and service, benefiting the overall business.</a:t>
            </a:r>
          </a:p>
          <a:p>
            <a:r>
              <a:rPr lang="en-US" sz="1100" b="1" dirty="0"/>
              <a:t>Evaluation of Goal:</a:t>
            </a:r>
            <a:endParaRPr lang="en-US" sz="1100" dirty="0"/>
          </a:p>
          <a:p>
            <a:pPr lvl="1"/>
            <a:r>
              <a:rPr lang="en-US" sz="1100" b="1" dirty="0"/>
              <a:t>Monthly Utilization Calculation:</a:t>
            </a:r>
            <a:r>
              <a:rPr lang="en-US" sz="1100" dirty="0"/>
              <a:t> Monitor facility utilization on a monthly basis to assess any improvements resulting from the implemented changes. Look for trends indicating increased facility utilization, which would signify progress towards the goal of improved proficiency and accurate billing. Adjust strategies as necessary based on evaluation results to ensure continual improvement.</a:t>
            </a:r>
          </a:p>
        </p:txBody>
      </p:sp>
      <p:graphicFrame>
        <p:nvGraphicFramePr>
          <p:cNvPr id="4" name="Table 3">
            <a:extLst>
              <a:ext uri="{FF2B5EF4-FFF2-40B4-BE49-F238E27FC236}">
                <a16:creationId xmlns:a16="http://schemas.microsoft.com/office/drawing/2014/main" id="{C74F2608-9D5D-1E77-7D5F-55CD3E7D331A}"/>
              </a:ext>
            </a:extLst>
          </p:cNvPr>
          <p:cNvGraphicFramePr>
            <a:graphicFrameLocks noGrp="1"/>
          </p:cNvGraphicFramePr>
          <p:nvPr>
            <p:extLst>
              <p:ext uri="{D42A27DB-BD31-4B8C-83A1-F6EECF244321}">
                <p14:modId xmlns:p14="http://schemas.microsoft.com/office/powerpoint/2010/main" val="3493517532"/>
              </p:ext>
            </p:extLst>
          </p:nvPr>
        </p:nvGraphicFramePr>
        <p:xfrm>
          <a:off x="7366572" y="534256"/>
          <a:ext cx="4530902" cy="5950412"/>
        </p:xfrm>
        <a:graphic>
          <a:graphicData uri="http://schemas.openxmlformats.org/drawingml/2006/table">
            <a:tbl>
              <a:tblPr/>
              <a:tblGrid>
                <a:gridCol w="1421273">
                  <a:extLst>
                    <a:ext uri="{9D8B030D-6E8A-4147-A177-3AD203B41FA5}">
                      <a16:colId xmlns:a16="http://schemas.microsoft.com/office/drawing/2014/main" val="642388014"/>
                    </a:ext>
                  </a:extLst>
                </a:gridCol>
                <a:gridCol w="1116033">
                  <a:extLst>
                    <a:ext uri="{9D8B030D-6E8A-4147-A177-3AD203B41FA5}">
                      <a16:colId xmlns:a16="http://schemas.microsoft.com/office/drawing/2014/main" val="2046968263"/>
                    </a:ext>
                  </a:extLst>
                </a:gridCol>
                <a:gridCol w="1011106">
                  <a:extLst>
                    <a:ext uri="{9D8B030D-6E8A-4147-A177-3AD203B41FA5}">
                      <a16:colId xmlns:a16="http://schemas.microsoft.com/office/drawing/2014/main" val="2979560761"/>
                    </a:ext>
                  </a:extLst>
                </a:gridCol>
                <a:gridCol w="610479">
                  <a:extLst>
                    <a:ext uri="{9D8B030D-6E8A-4147-A177-3AD203B41FA5}">
                      <a16:colId xmlns:a16="http://schemas.microsoft.com/office/drawing/2014/main" val="3305754629"/>
                    </a:ext>
                  </a:extLst>
                </a:gridCol>
                <a:gridCol w="181236">
                  <a:extLst>
                    <a:ext uri="{9D8B030D-6E8A-4147-A177-3AD203B41FA5}">
                      <a16:colId xmlns:a16="http://schemas.microsoft.com/office/drawing/2014/main" val="1742122568"/>
                    </a:ext>
                  </a:extLst>
                </a:gridCol>
                <a:gridCol w="190775">
                  <a:extLst>
                    <a:ext uri="{9D8B030D-6E8A-4147-A177-3AD203B41FA5}">
                      <a16:colId xmlns:a16="http://schemas.microsoft.com/office/drawing/2014/main" val="82933950"/>
                    </a:ext>
                  </a:extLst>
                </a:gridCol>
              </a:tblGrid>
              <a:tr h="231964">
                <a:tc gridSpan="6">
                  <a:txBody>
                    <a:bodyPr/>
                    <a:lstStyle/>
                    <a:p>
                      <a:pPr algn="ctr" fontAlgn="b"/>
                      <a:r>
                        <a:rPr lang="en-US" sz="1000" b="1"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AEAAA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80455063"/>
                  </a:ext>
                </a:extLst>
              </a:tr>
              <a:tr h="224105">
                <a:tc>
                  <a:txBody>
                    <a:bodyPr/>
                    <a:lstStyle/>
                    <a:p>
                      <a:pPr algn="l" fontAlgn="b"/>
                      <a:r>
                        <a:rPr lang="en-US" sz="1000" b="0" i="0" u="none" strike="noStrike">
                          <a:solidFill>
                            <a:srgbClr val="FFFFFF"/>
                          </a:solidFill>
                          <a:effectLs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281368439"/>
                  </a:ext>
                </a:extLst>
              </a:tr>
              <a:tr h="328521">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885044392"/>
                  </a:ext>
                </a:extLst>
              </a:tr>
              <a:tr h="256818">
                <a:tc>
                  <a:txBody>
                    <a:bodyPr/>
                    <a:lstStyle/>
                    <a:p>
                      <a:pPr algn="l" fontAlgn="b"/>
                      <a:r>
                        <a:rPr lang="en-US" sz="1000" b="0" i="0" u="none" strike="noStrike">
                          <a:solidFill>
                            <a:srgbClr val="FFFFFF"/>
                          </a:solidFill>
                          <a:effectLs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812707239"/>
                  </a:ext>
                </a:extLst>
              </a:tr>
              <a:tr h="256818">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064610358"/>
                  </a:ext>
                </a:extLst>
              </a:tr>
              <a:tr h="256818">
                <a:tc>
                  <a:txBody>
                    <a:bodyPr/>
                    <a:lstStyle/>
                    <a:p>
                      <a:pPr algn="l" fontAlgn="b"/>
                      <a:r>
                        <a:rPr lang="en-US" sz="1000" b="0" i="0" u="none" strike="noStrike">
                          <a:solidFill>
                            <a:srgbClr val="FFFFFF"/>
                          </a:solidFill>
                          <a:effectLs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67969997"/>
                  </a:ext>
                </a:extLst>
              </a:tr>
              <a:tr h="265104">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998570901"/>
                  </a:ext>
                </a:extLst>
              </a:tr>
              <a:tr h="448208">
                <a:tc>
                  <a:txBody>
                    <a:bodyPr/>
                    <a:lstStyle/>
                    <a:p>
                      <a:pPr algn="l" fontAlgn="b"/>
                      <a:r>
                        <a:rPr lang="en-US" sz="1000" b="0" i="0" u="none" strike="noStrike">
                          <a:solidFill>
                            <a:srgbClr val="FFFFFF"/>
                          </a:solidFill>
                          <a:effectLs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174.25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735775418"/>
                  </a:ext>
                </a:extLst>
              </a:tr>
              <a:tr h="224105">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912619775"/>
                  </a:ext>
                </a:extLst>
              </a:tr>
              <a:tr h="448208">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2,085,422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544850079"/>
                  </a:ext>
                </a:extLst>
              </a:tr>
              <a:tr h="224105">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3333888273"/>
                  </a:ext>
                </a:extLst>
              </a:tr>
              <a:tr h="273388">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33845990"/>
                  </a:ext>
                </a:extLst>
              </a:tr>
              <a:tr h="224105">
                <a:tc gridSpan="6">
                  <a:txBody>
                    <a:bodyPr/>
                    <a:lstStyle/>
                    <a:p>
                      <a:pPr algn="ctr" fontAlgn="b"/>
                      <a:r>
                        <a:rPr lang="en-US" sz="1000" b="1"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AEAAA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685367"/>
                  </a:ext>
                </a:extLst>
              </a:tr>
              <a:tr h="448208">
                <a:tc>
                  <a:txBody>
                    <a:bodyPr/>
                    <a:lstStyle/>
                    <a:p>
                      <a:pPr algn="l" fontAlgn="b"/>
                      <a:r>
                        <a:rPr lang="en-US" sz="1000" b="0" i="0" u="none" strike="noStrike">
                          <a:solidFill>
                            <a:srgbClr val="FFFFFF"/>
                          </a:solidFill>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572,778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891171826"/>
                  </a:ext>
                </a:extLst>
              </a:tr>
              <a:tr h="268925">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2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58540541"/>
                  </a:ext>
                </a:extLst>
              </a:tr>
              <a:tr h="448208">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2,085,422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722772707"/>
                  </a:ext>
                </a:extLst>
              </a:tr>
              <a:tr h="224105">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75132014"/>
                  </a:ext>
                </a:extLst>
              </a:tr>
              <a:tr h="448208">
                <a:tc>
                  <a:txBody>
                    <a:bodyPr/>
                    <a:lstStyle/>
                    <a:p>
                      <a:pPr algn="l" fontAlgn="b"/>
                      <a:r>
                        <a:rPr lang="en-US" sz="1000" b="0"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27.47%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341191844"/>
                  </a:ext>
                </a:extLst>
              </a:tr>
              <a:tr h="224105">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089680897"/>
                  </a:ext>
                </a:extLst>
              </a:tr>
              <a:tr h="226386">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2809544754"/>
                  </a:ext>
                </a:extLst>
              </a:tr>
            </a:tbl>
          </a:graphicData>
        </a:graphic>
      </p:graphicFrame>
    </p:spTree>
    <p:extLst>
      <p:ext uri="{BB962C8B-B14F-4D97-AF65-F5344CB8AC3E}">
        <p14:creationId xmlns:p14="http://schemas.microsoft.com/office/powerpoint/2010/main" val="3820342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ircle(in)">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ircle(in)">
                                      <p:cBhvr>
                                        <p:cTn id="12" dur="2000"/>
                                        <p:tgtEl>
                                          <p:spTgt spid="6">
                                            <p:txEl>
                                              <p:pRg st="1" end="1"/>
                                            </p:txEl>
                                          </p:spTgt>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circle(in)">
                                      <p:cBhvr>
                                        <p:cTn id="15" dur="2000"/>
                                        <p:tgtEl>
                                          <p:spTgt spid="6">
                                            <p:txEl>
                                              <p:pRg st="2" end="2"/>
                                            </p:txEl>
                                          </p:spTgt>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circle(in)">
                                      <p:cBhvr>
                                        <p:cTn id="18" dur="2000"/>
                                        <p:tgtEl>
                                          <p:spTgt spid="6">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circle(in)">
                                      <p:cBhvr>
                                        <p:cTn id="23" dur="2000"/>
                                        <p:tgtEl>
                                          <p:spTgt spid="6">
                                            <p:txEl>
                                              <p:pRg st="4" end="4"/>
                                            </p:txEl>
                                          </p:spTgt>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circle(in)">
                                      <p:cBhvr>
                                        <p:cTn id="26" dur="2000"/>
                                        <p:tgtEl>
                                          <p:spTgt spid="6">
                                            <p:txEl>
                                              <p:pRg st="5" end="5"/>
                                            </p:txEl>
                                          </p:spTgt>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animEffect transition="in" filter="circle(in)">
                                      <p:cBhvr>
                                        <p:cTn id="29" dur="2000"/>
                                        <p:tgtEl>
                                          <p:spTgt spid="6">
                                            <p:txEl>
                                              <p:pRg st="6" end="6"/>
                                            </p:txEl>
                                          </p:spTgt>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6">
                                            <p:txEl>
                                              <p:pRg st="7" end="7"/>
                                            </p:txEl>
                                          </p:spTgt>
                                        </p:tgtEl>
                                        <p:attrNameLst>
                                          <p:attrName>style.visibility</p:attrName>
                                        </p:attrNameLst>
                                      </p:cBhvr>
                                      <p:to>
                                        <p:strVal val="visible"/>
                                      </p:to>
                                    </p:set>
                                    <p:animEffect transition="in" filter="circle(in)">
                                      <p:cBhvr>
                                        <p:cTn id="32" dur="2000"/>
                                        <p:tgtEl>
                                          <p:spTgt spid="6">
                                            <p:txEl>
                                              <p:pRg st="7" end="7"/>
                                            </p:txEl>
                                          </p:spTgt>
                                        </p:tgtEl>
                                      </p:cBhvr>
                                    </p:animEffect>
                                  </p:childTnLst>
                                </p:cTn>
                              </p:par>
                              <p:par>
                                <p:cTn id="33" presetID="6" presetClass="entr" presetSubtype="16" fill="hold" grpId="0" nodeType="with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animEffect transition="in" filter="circle(in)">
                                      <p:cBhvr>
                                        <p:cTn id="35" dur="2000"/>
                                        <p:tgtEl>
                                          <p:spTgt spid="6">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6">
                                            <p:txEl>
                                              <p:pRg st="9" end="9"/>
                                            </p:txEl>
                                          </p:spTgt>
                                        </p:tgtEl>
                                        <p:attrNameLst>
                                          <p:attrName>style.visibility</p:attrName>
                                        </p:attrNameLst>
                                      </p:cBhvr>
                                      <p:to>
                                        <p:strVal val="visible"/>
                                      </p:to>
                                    </p:set>
                                    <p:animEffect transition="in" filter="circle(in)">
                                      <p:cBhvr>
                                        <p:cTn id="40" dur="2000"/>
                                        <p:tgtEl>
                                          <p:spTgt spid="6">
                                            <p:txEl>
                                              <p:pRg st="9" end="9"/>
                                            </p:txEl>
                                          </p:spTgt>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6">
                                            <p:txEl>
                                              <p:pRg st="10" end="10"/>
                                            </p:txEl>
                                          </p:spTgt>
                                        </p:tgtEl>
                                        <p:attrNameLst>
                                          <p:attrName>style.visibility</p:attrName>
                                        </p:attrNameLst>
                                      </p:cBhvr>
                                      <p:to>
                                        <p:strVal val="visible"/>
                                      </p:to>
                                    </p:set>
                                    <p:animEffect transition="in" filter="circle(in)">
                                      <p:cBhvr>
                                        <p:cTn id="43" dur="2000"/>
                                        <p:tgtEl>
                                          <p:spTgt spid="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00BC1-7498-6FC5-B282-B0E02FD71C29}"/>
              </a:ext>
            </a:extLst>
          </p:cNvPr>
          <p:cNvSpPr>
            <a:spLocks noGrp="1"/>
          </p:cNvSpPr>
          <p:nvPr>
            <p:ph type="title"/>
          </p:nvPr>
        </p:nvSpPr>
        <p:spPr>
          <a:xfrm>
            <a:off x="379412" y="1304819"/>
            <a:ext cx="6586164" cy="647272"/>
          </a:xfrm>
        </p:spPr>
        <p:txBody>
          <a:bodyPr>
            <a:normAutofit fontScale="90000"/>
          </a:bodyPr>
          <a:lstStyle/>
          <a:p>
            <a:br>
              <a:rPr lang="en-US" dirty="0"/>
            </a:br>
            <a:endParaRPr lang="en-US" dirty="0"/>
          </a:p>
        </p:txBody>
      </p:sp>
      <p:sp>
        <p:nvSpPr>
          <p:cNvPr id="6" name="Text Placeholder 5">
            <a:extLst>
              <a:ext uri="{FF2B5EF4-FFF2-40B4-BE49-F238E27FC236}">
                <a16:creationId xmlns:a16="http://schemas.microsoft.com/office/drawing/2014/main" id="{B4B46385-AF88-044A-A466-BFBE7C89688A}"/>
              </a:ext>
            </a:extLst>
          </p:cNvPr>
          <p:cNvSpPr>
            <a:spLocks noGrp="1"/>
          </p:cNvSpPr>
          <p:nvPr>
            <p:ph type="body" sz="quarter" idx="10"/>
          </p:nvPr>
        </p:nvSpPr>
        <p:spPr>
          <a:xfrm>
            <a:off x="277403" y="1078787"/>
            <a:ext cx="6688174" cy="1109609"/>
          </a:xfrm>
        </p:spPr>
        <p:txBody>
          <a:bodyPr>
            <a:noAutofit/>
          </a:bodyPr>
          <a:lstStyle/>
          <a:p>
            <a:r>
              <a:rPr lang="en-US" sz="4000" dirty="0">
                <a:latin typeface="ADLaM Display" panose="02010000000000000000" pitchFamily="2" charset="0"/>
                <a:ea typeface="ADLaM Display" panose="02010000000000000000" pitchFamily="2" charset="0"/>
                <a:cs typeface="ADLaM Display" panose="02010000000000000000" pitchFamily="2" charset="0"/>
              </a:rPr>
              <a:t>Training </a:t>
            </a:r>
          </a:p>
        </p:txBody>
      </p:sp>
      <p:sp>
        <p:nvSpPr>
          <p:cNvPr id="7" name="TextBox 6">
            <a:extLst>
              <a:ext uri="{FF2B5EF4-FFF2-40B4-BE49-F238E27FC236}">
                <a16:creationId xmlns:a16="http://schemas.microsoft.com/office/drawing/2014/main" id="{E29A1E10-FF21-1181-0734-F30369951D43}"/>
              </a:ext>
            </a:extLst>
          </p:cNvPr>
          <p:cNvSpPr txBox="1"/>
          <p:nvPr/>
        </p:nvSpPr>
        <p:spPr>
          <a:xfrm>
            <a:off x="277402" y="1839075"/>
            <a:ext cx="5818598" cy="4001095"/>
          </a:xfrm>
          <a:prstGeom prst="rect">
            <a:avLst/>
          </a:prstGeom>
          <a:noFill/>
        </p:spPr>
        <p:txBody>
          <a:bodyPr wrap="square" rtlCol="0">
            <a:spAutoFit/>
          </a:bodyPr>
          <a:lstStyle/>
          <a:p>
            <a:pPr algn="l"/>
            <a:r>
              <a:rPr lang="en-US" sz="2000" b="0" i="0" dirty="0">
                <a:solidFill>
                  <a:srgbClr val="0D0D0D"/>
                </a:solidFill>
                <a:effectLst/>
                <a:latin typeface="Söhne"/>
              </a:rPr>
              <a:t>We have dedicated significant efforts to training over the past year, and this emphasis will </a:t>
            </a:r>
            <a:r>
              <a:rPr lang="en-US" sz="2000" dirty="0">
                <a:solidFill>
                  <a:srgbClr val="0D0D0D"/>
                </a:solidFill>
                <a:latin typeface="Söhne"/>
              </a:rPr>
              <a:t>continue i</a:t>
            </a:r>
            <a:r>
              <a:rPr lang="en-US" sz="2000" b="0" i="0" dirty="0">
                <a:solidFill>
                  <a:srgbClr val="0D0D0D"/>
                </a:solidFill>
                <a:effectLst/>
                <a:latin typeface="Söhne"/>
              </a:rPr>
              <a:t>n the years ahead.</a:t>
            </a:r>
          </a:p>
          <a:p>
            <a:pPr algn="l"/>
            <a:r>
              <a:rPr lang="en-US" sz="2000" b="0" i="0" dirty="0">
                <a:solidFill>
                  <a:srgbClr val="0D0D0D"/>
                </a:solidFill>
                <a:effectLst/>
                <a:latin typeface="Söhne"/>
              </a:rPr>
              <a:t>New hires will undergo essential training within their first 90 days, utilizing both OEM training resources and our internal platform, Trainual.</a:t>
            </a:r>
          </a:p>
          <a:p>
            <a:pPr algn="l"/>
            <a:r>
              <a:rPr lang="en-US" sz="2000" b="0" i="0" dirty="0">
                <a:solidFill>
                  <a:srgbClr val="0D0D0D"/>
                </a:solidFill>
                <a:effectLst/>
                <a:latin typeface="Söhne"/>
              </a:rPr>
              <a:t>Managers and Service Advisors will be enrolled in ATD training programs to enhance their expertise.</a:t>
            </a:r>
          </a:p>
          <a:p>
            <a:pPr algn="l"/>
            <a:r>
              <a:rPr lang="en-US" sz="2000" b="0" i="0" dirty="0">
                <a:solidFill>
                  <a:srgbClr val="0D0D0D"/>
                </a:solidFill>
                <a:effectLst/>
                <a:latin typeface="Söhne"/>
              </a:rPr>
              <a:t>Quarterly manager training sessions will persist, with a renewed focus on honing management skills.</a:t>
            </a:r>
          </a:p>
          <a:p>
            <a:endParaRPr lang="en-US" dirty="0"/>
          </a:p>
          <a:p>
            <a:endParaRPr lang="en-US" dirty="0"/>
          </a:p>
          <a:p>
            <a:endParaRPr lang="en-US" dirty="0"/>
          </a:p>
        </p:txBody>
      </p:sp>
    </p:spTree>
    <p:extLst>
      <p:ext uri="{BB962C8B-B14F-4D97-AF65-F5344CB8AC3E}">
        <p14:creationId xmlns:p14="http://schemas.microsoft.com/office/powerpoint/2010/main" val="3954447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5238C-2188-E88A-F01B-5701BCBCCD9F}"/>
              </a:ext>
            </a:extLst>
          </p:cNvPr>
          <p:cNvSpPr>
            <a:spLocks noGrp="1"/>
          </p:cNvSpPr>
          <p:nvPr>
            <p:ph type="title"/>
          </p:nvPr>
        </p:nvSpPr>
        <p:spPr>
          <a:xfrm>
            <a:off x="770563" y="1039932"/>
            <a:ext cx="3422296" cy="765130"/>
          </a:xfrm>
        </p:spPr>
        <p:txBody>
          <a:bodyPr>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Strengths</a:t>
            </a:r>
            <a:r>
              <a:rPr lang="en-US" dirty="0"/>
              <a:t> </a:t>
            </a:r>
          </a:p>
        </p:txBody>
      </p:sp>
      <p:sp>
        <p:nvSpPr>
          <p:cNvPr id="3" name="Text Placeholder 2">
            <a:extLst>
              <a:ext uri="{FF2B5EF4-FFF2-40B4-BE49-F238E27FC236}">
                <a16:creationId xmlns:a16="http://schemas.microsoft.com/office/drawing/2014/main" id="{FC0F8424-91BC-7F73-708A-8F71D75A2443}"/>
              </a:ext>
            </a:extLst>
          </p:cNvPr>
          <p:cNvSpPr>
            <a:spLocks noGrp="1"/>
          </p:cNvSpPr>
          <p:nvPr>
            <p:ph type="body" sz="quarter" idx="10"/>
          </p:nvPr>
        </p:nvSpPr>
        <p:spPr>
          <a:xfrm>
            <a:off x="379413" y="2208943"/>
            <a:ext cx="6586163" cy="3411271"/>
          </a:xfrm>
        </p:spPr>
        <p:txBody>
          <a:bodyPr>
            <a:normAutofit/>
          </a:bodyPr>
          <a:lstStyle/>
          <a:p>
            <a:pPr marL="457200" indent="-457200">
              <a:buFont typeface="Arial" panose="020B0604020202020204" pitchFamily="34" charset="0"/>
              <a:buChar char="•"/>
            </a:pPr>
            <a:r>
              <a:rPr lang="en-US" sz="2400" dirty="0">
                <a:latin typeface="+mj-lt"/>
                <a:ea typeface="ADLaM Display" panose="02010000000000000000" pitchFamily="2" charset="0"/>
                <a:cs typeface="ADLaM Display" panose="02010000000000000000" pitchFamily="2" charset="0"/>
              </a:rPr>
              <a:t>Knowledgeable techs and employees throughout depts. </a:t>
            </a:r>
          </a:p>
          <a:p>
            <a:pPr marL="457200" indent="-457200">
              <a:buFont typeface="Arial" panose="020B0604020202020204" pitchFamily="34" charset="0"/>
              <a:buChar char="•"/>
            </a:pPr>
            <a:r>
              <a:rPr lang="en-US" sz="2400" dirty="0">
                <a:latin typeface="+mj-lt"/>
                <a:ea typeface="ADLaM Display" panose="02010000000000000000" pitchFamily="2" charset="0"/>
                <a:cs typeface="ADLaM Display" panose="02010000000000000000" pitchFamily="2" charset="0"/>
              </a:rPr>
              <a:t>Repeat customers</a:t>
            </a:r>
          </a:p>
          <a:p>
            <a:pPr marL="457200" indent="-457200">
              <a:buFont typeface="Arial" panose="020B0604020202020204" pitchFamily="34" charset="0"/>
              <a:buChar char="•"/>
            </a:pPr>
            <a:r>
              <a:rPr lang="en-US" sz="2400" dirty="0">
                <a:latin typeface="+mj-lt"/>
                <a:ea typeface="ADLaM Display" panose="02010000000000000000" pitchFamily="2" charset="0"/>
                <a:cs typeface="ADLaM Display" panose="02010000000000000000" pitchFamily="2" charset="0"/>
              </a:rPr>
              <a:t>Multiple locations and departments </a:t>
            </a:r>
          </a:p>
          <a:p>
            <a:pPr marL="457200" indent="-457200">
              <a:buFont typeface="Arial" panose="020B0604020202020204" pitchFamily="34" charset="0"/>
              <a:buChar char="•"/>
            </a:pPr>
            <a:r>
              <a:rPr lang="en-US" sz="2400" dirty="0">
                <a:latin typeface="+mj-lt"/>
                <a:ea typeface="ADLaM Display" panose="02010000000000000000" pitchFamily="2" charset="0"/>
                <a:cs typeface="ADLaM Display" panose="02010000000000000000" pitchFamily="2" charset="0"/>
              </a:rPr>
              <a:t>All Make Repairs</a:t>
            </a:r>
          </a:p>
          <a:p>
            <a:pPr marL="457200" indent="-457200">
              <a:buFont typeface="Arial" panose="020B0604020202020204" pitchFamily="34" charset="0"/>
              <a:buChar char="•"/>
            </a:pPr>
            <a:r>
              <a:rPr lang="en-US" sz="2400" dirty="0">
                <a:latin typeface="+mj-lt"/>
                <a:ea typeface="ADLaM Display" panose="02010000000000000000" pitchFamily="2" charset="0"/>
                <a:cs typeface="ADLaM Display" panose="02010000000000000000" pitchFamily="2" charset="0"/>
              </a:rPr>
              <a:t>Strong Values and Mission for the company </a:t>
            </a:r>
          </a:p>
        </p:txBody>
      </p:sp>
    </p:spTree>
    <p:extLst>
      <p:ext uri="{BB962C8B-B14F-4D97-AF65-F5344CB8AC3E}">
        <p14:creationId xmlns:p14="http://schemas.microsoft.com/office/powerpoint/2010/main" val="27315771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B45B44-51E9-4711-BAE2-C4021A7C0B9D}"/>
              </a:ext>
            </a:extLst>
          </p:cNvPr>
          <p:cNvSpPr>
            <a:spLocks noGrp="1"/>
          </p:cNvSpPr>
          <p:nvPr>
            <p:ph type="title"/>
          </p:nvPr>
        </p:nvSpPr>
        <p:spPr>
          <a:xfrm>
            <a:off x="0" y="965770"/>
            <a:ext cx="4664467" cy="1037691"/>
          </a:xfrm>
        </p:spPr>
        <p:txBody>
          <a:bodyPr>
            <a:normAutofit/>
          </a:bodyPr>
          <a:lstStyle/>
          <a:p>
            <a:pPr algn="ctr"/>
            <a:r>
              <a:rPr lang="en-US" dirty="0">
                <a:latin typeface="ADLaM Display" panose="02010000000000000000" pitchFamily="2" charset="0"/>
                <a:ea typeface="ADLaM Display" panose="02010000000000000000" pitchFamily="2" charset="0"/>
                <a:cs typeface="ADLaM Display" panose="02010000000000000000" pitchFamily="2" charset="0"/>
              </a:rPr>
              <a:t>Weaknesses</a:t>
            </a:r>
          </a:p>
        </p:txBody>
      </p:sp>
      <p:sp>
        <p:nvSpPr>
          <p:cNvPr id="2" name="TextBox 1">
            <a:extLst>
              <a:ext uri="{FF2B5EF4-FFF2-40B4-BE49-F238E27FC236}">
                <a16:creationId xmlns:a16="http://schemas.microsoft.com/office/drawing/2014/main" id="{09370005-2439-3AC4-0C0D-5D5AC05C0E00}"/>
              </a:ext>
            </a:extLst>
          </p:cNvPr>
          <p:cNvSpPr txBox="1"/>
          <p:nvPr/>
        </p:nvSpPr>
        <p:spPr>
          <a:xfrm>
            <a:off x="578777" y="2117014"/>
            <a:ext cx="6048055" cy="2308324"/>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mj-lt"/>
                <a:ea typeface="ADLaM Display" panose="02010000000000000000" pitchFamily="2" charset="0"/>
                <a:cs typeface="ADLaM Display" panose="02010000000000000000" pitchFamily="2" charset="0"/>
              </a:rPr>
              <a:t>Lack of second shift techs and after hour service calls in some locations.</a:t>
            </a:r>
          </a:p>
          <a:p>
            <a:pPr marL="285750" indent="-285750">
              <a:buFont typeface="Arial" panose="020B0604020202020204" pitchFamily="34" charset="0"/>
              <a:buChar char="•"/>
            </a:pPr>
            <a:endParaRPr lang="en-US" dirty="0">
              <a:latin typeface="+mj-lt"/>
              <a:ea typeface="ADLaM Display" panose="02010000000000000000" pitchFamily="2" charset="0"/>
              <a:cs typeface="ADLaM Display" panose="02010000000000000000" pitchFamily="2" charset="0"/>
            </a:endParaRPr>
          </a:p>
          <a:p>
            <a:pPr marL="285750" indent="-285750">
              <a:buFont typeface="Arial" panose="020B0604020202020204" pitchFamily="34" charset="0"/>
              <a:buChar char="•"/>
            </a:pPr>
            <a:r>
              <a:rPr lang="en-US" dirty="0">
                <a:latin typeface="+mj-lt"/>
                <a:ea typeface="ADLaM Display" panose="02010000000000000000" pitchFamily="2" charset="0"/>
                <a:cs typeface="ADLaM Display" panose="02010000000000000000" pitchFamily="2" charset="0"/>
              </a:rPr>
              <a:t>Communication </a:t>
            </a:r>
          </a:p>
          <a:p>
            <a:pPr marL="285750" indent="-285750">
              <a:buFont typeface="Arial" panose="020B0604020202020204" pitchFamily="34" charset="0"/>
              <a:buChar char="•"/>
            </a:pPr>
            <a:endParaRPr lang="en-US" dirty="0">
              <a:latin typeface="+mj-lt"/>
              <a:ea typeface="ADLaM Display" panose="02010000000000000000" pitchFamily="2" charset="0"/>
              <a:cs typeface="ADLaM Display" panose="02010000000000000000" pitchFamily="2" charset="0"/>
            </a:endParaRPr>
          </a:p>
          <a:p>
            <a:pPr marL="285750" indent="-285750">
              <a:buFont typeface="Arial" panose="020B0604020202020204" pitchFamily="34" charset="0"/>
              <a:buChar char="•"/>
            </a:pPr>
            <a:r>
              <a:rPr lang="en-US" dirty="0">
                <a:latin typeface="+mj-lt"/>
                <a:ea typeface="ADLaM Display" panose="02010000000000000000" pitchFamily="2" charset="0"/>
                <a:cs typeface="ADLaM Display" panose="02010000000000000000" pitchFamily="2" charset="0"/>
              </a:rPr>
              <a:t>Inexperienced techs</a:t>
            </a:r>
          </a:p>
          <a:p>
            <a:pPr marL="285750" indent="-285750">
              <a:buFont typeface="Arial" panose="020B0604020202020204" pitchFamily="34" charset="0"/>
              <a:buChar char="•"/>
            </a:pPr>
            <a:endParaRPr lang="en-US" dirty="0">
              <a:latin typeface="+mj-lt"/>
              <a:ea typeface="ADLaM Display" panose="02010000000000000000" pitchFamily="2" charset="0"/>
              <a:cs typeface="ADLaM Display" panose="02010000000000000000" pitchFamily="2" charset="0"/>
            </a:endParaRPr>
          </a:p>
          <a:p>
            <a:pPr marL="285750" indent="-285750">
              <a:buFont typeface="Arial" panose="020B0604020202020204" pitchFamily="34" charset="0"/>
              <a:buChar char="•"/>
            </a:pPr>
            <a:r>
              <a:rPr lang="en-US" dirty="0">
                <a:latin typeface="+mj-lt"/>
                <a:ea typeface="ADLaM Display" panose="02010000000000000000" pitchFamily="2" charset="0"/>
                <a:cs typeface="ADLaM Display" panose="02010000000000000000" pitchFamily="2" charset="0"/>
              </a:rPr>
              <a:t>Parts availability</a:t>
            </a:r>
          </a:p>
        </p:txBody>
      </p:sp>
    </p:spTree>
    <p:extLst>
      <p:ext uri="{BB962C8B-B14F-4D97-AF65-F5344CB8AC3E}">
        <p14:creationId xmlns:p14="http://schemas.microsoft.com/office/powerpoint/2010/main" val="22846075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C667A-D619-D520-8A7A-307800BA1DDF}"/>
              </a:ext>
            </a:extLst>
          </p:cNvPr>
          <p:cNvSpPr>
            <a:spLocks noGrp="1"/>
          </p:cNvSpPr>
          <p:nvPr>
            <p:ph type="title"/>
          </p:nvPr>
        </p:nvSpPr>
        <p:spPr>
          <a:xfrm>
            <a:off x="379412" y="1304819"/>
            <a:ext cx="6586164" cy="811658"/>
          </a:xfrm>
        </p:spPr>
        <p:txBody>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Opportunities </a:t>
            </a:r>
          </a:p>
        </p:txBody>
      </p:sp>
      <p:sp>
        <p:nvSpPr>
          <p:cNvPr id="3" name="Text Placeholder 2">
            <a:extLst>
              <a:ext uri="{FF2B5EF4-FFF2-40B4-BE49-F238E27FC236}">
                <a16:creationId xmlns:a16="http://schemas.microsoft.com/office/drawing/2014/main" id="{3D11B5C6-4822-2439-6861-CDEE6D4714E9}"/>
              </a:ext>
            </a:extLst>
          </p:cNvPr>
          <p:cNvSpPr>
            <a:spLocks noGrp="1"/>
          </p:cNvSpPr>
          <p:nvPr>
            <p:ph type="body" sz="quarter" idx="10"/>
          </p:nvPr>
        </p:nvSpPr>
        <p:spPr>
          <a:xfrm>
            <a:off x="225301" y="2291137"/>
            <a:ext cx="5487130" cy="2702103"/>
          </a:xfrm>
        </p:spPr>
        <p:txBody>
          <a:bodyPr>
            <a:noAutofit/>
          </a:bodyPr>
          <a:lstStyle/>
          <a:p>
            <a:pPr marL="457200" indent="-457200">
              <a:buFont typeface="Arial" panose="020B0604020202020204" pitchFamily="34" charset="0"/>
              <a:buChar char="•"/>
            </a:pPr>
            <a:endParaRPr lang="en-US" sz="1800" dirty="0">
              <a:latin typeface="+mj-lt"/>
            </a:endParaRPr>
          </a:p>
          <a:p>
            <a:pPr marL="857250" indent="-857250">
              <a:buFont typeface="Arial" panose="020B0604020202020204" pitchFamily="34" charset="0"/>
              <a:buChar char="•"/>
            </a:pPr>
            <a:r>
              <a:rPr lang="en-US" sz="1800" dirty="0">
                <a:latin typeface="+mj-lt"/>
                <a:ea typeface="ADLaM Display" panose="02010000000000000000" pitchFamily="2" charset="0"/>
                <a:cs typeface="ADLaM Display" panose="02010000000000000000" pitchFamily="2" charset="0"/>
              </a:rPr>
              <a:t>After hours service calls – additional service trucks on the road </a:t>
            </a:r>
          </a:p>
          <a:p>
            <a:pPr marL="857250" indent="-857250">
              <a:buFont typeface="Arial" panose="020B0604020202020204" pitchFamily="34" charset="0"/>
              <a:buChar char="•"/>
            </a:pPr>
            <a:endParaRPr lang="en-US" sz="1800" dirty="0">
              <a:latin typeface="+mj-lt"/>
              <a:ea typeface="ADLaM Display" panose="02010000000000000000" pitchFamily="2" charset="0"/>
              <a:cs typeface="ADLaM Display" panose="02010000000000000000" pitchFamily="2" charset="0"/>
            </a:endParaRPr>
          </a:p>
          <a:p>
            <a:pPr marL="857250" indent="-857250">
              <a:buFont typeface="Arial" panose="020B0604020202020204" pitchFamily="34" charset="0"/>
              <a:buChar char="•"/>
            </a:pPr>
            <a:r>
              <a:rPr lang="en-US" sz="1800" dirty="0">
                <a:latin typeface="+mj-lt"/>
                <a:ea typeface="ADLaM Display" panose="02010000000000000000" pitchFamily="2" charset="0"/>
                <a:cs typeface="ADLaM Display" panose="02010000000000000000" pitchFamily="2" charset="0"/>
              </a:rPr>
              <a:t>Continued training </a:t>
            </a:r>
          </a:p>
          <a:p>
            <a:pPr marL="857250" indent="-857250">
              <a:buFont typeface="Arial" panose="020B0604020202020204" pitchFamily="34" charset="0"/>
              <a:buChar char="•"/>
            </a:pPr>
            <a:endParaRPr lang="en-US" sz="1800" dirty="0">
              <a:latin typeface="+mj-lt"/>
              <a:ea typeface="ADLaM Display" panose="02010000000000000000" pitchFamily="2" charset="0"/>
              <a:cs typeface="ADLaM Display" panose="02010000000000000000" pitchFamily="2" charset="0"/>
            </a:endParaRPr>
          </a:p>
          <a:p>
            <a:pPr marL="857250" indent="-857250">
              <a:buFont typeface="Arial" panose="020B0604020202020204" pitchFamily="34" charset="0"/>
              <a:buChar char="•"/>
            </a:pPr>
            <a:endParaRPr lang="en-US" sz="1800" dirty="0">
              <a:latin typeface="ADLaM Display" panose="02010000000000000000" pitchFamily="2" charset="0"/>
              <a:ea typeface="ADLaM Display" panose="02010000000000000000" pitchFamily="2" charset="0"/>
              <a:cs typeface="ADLaM Display" panose="02010000000000000000" pitchFamily="2" charset="0"/>
            </a:endParaRPr>
          </a:p>
          <a:p>
            <a:pPr marL="857250" indent="-857250">
              <a:buFont typeface="Arial" panose="020B0604020202020204" pitchFamily="34" charset="0"/>
              <a:buChar char="•"/>
            </a:pPr>
            <a:endParaRPr lang="en-US" sz="1800" dirty="0">
              <a:latin typeface="ADLaM Display" panose="02010000000000000000" pitchFamily="2" charset="0"/>
              <a:ea typeface="ADLaM Display" panose="02010000000000000000" pitchFamily="2" charset="0"/>
              <a:cs typeface="ADLaM Display" panose="02010000000000000000" pitchFamily="2" charset="0"/>
            </a:endParaRPr>
          </a:p>
        </p:txBody>
      </p:sp>
    </p:spTree>
    <p:extLst>
      <p:ext uri="{BB962C8B-B14F-4D97-AF65-F5344CB8AC3E}">
        <p14:creationId xmlns:p14="http://schemas.microsoft.com/office/powerpoint/2010/main" val="1158210786"/>
      </p:ext>
    </p:extLst>
  </p:cSld>
  <p:clrMapOvr>
    <a:masterClrMapping/>
  </p:clrMapOvr>
</p:sld>
</file>

<file path=ppt/theme/theme1.xml><?xml version="1.0" encoding="utf-8"?>
<a:theme xmlns:a="http://schemas.openxmlformats.org/drawingml/2006/main" name="Default Slide">
  <a:themeElements>
    <a:clrScheme name="Custom 1">
      <a:dk1>
        <a:srgbClr val="595959"/>
      </a:dk1>
      <a:lt1>
        <a:srgbClr val="FFFFFF"/>
      </a:lt1>
      <a:dk2>
        <a:srgbClr val="FEFFFF"/>
      </a:dk2>
      <a:lt2>
        <a:srgbClr val="595959"/>
      </a:lt2>
      <a:accent1>
        <a:srgbClr val="FE4B00"/>
      </a:accent1>
      <a:accent2>
        <a:srgbClr val="489BE6"/>
      </a:accent2>
      <a:accent3>
        <a:srgbClr val="F58256"/>
      </a:accent3>
      <a:accent4>
        <a:srgbClr val="0E3B6B"/>
      </a:accent4>
      <a:accent5>
        <a:srgbClr val="909090"/>
      </a:accent5>
      <a:accent6>
        <a:srgbClr val="F6F2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ster DF and LT plans.potx" id="{DC3FFF6F-E9FA-4C16-8585-CD90F933FBE9}" vid="{748A5A4D-ED0C-4EBE-986B-BE5D301D0B81}"/>
    </a:ext>
  </a:extLst>
</a:theme>
</file>

<file path=ppt/theme/theme2.xml><?xml version="1.0" encoding="utf-8"?>
<a:theme xmlns:a="http://schemas.openxmlformats.org/drawingml/2006/main" name="1_Default Slide">
  <a:themeElements>
    <a:clrScheme name="Custom 1">
      <a:dk1>
        <a:srgbClr val="595959"/>
      </a:dk1>
      <a:lt1>
        <a:srgbClr val="FFFFFF"/>
      </a:lt1>
      <a:dk2>
        <a:srgbClr val="FEFFFF"/>
      </a:dk2>
      <a:lt2>
        <a:srgbClr val="595959"/>
      </a:lt2>
      <a:accent1>
        <a:srgbClr val="FE4B00"/>
      </a:accent1>
      <a:accent2>
        <a:srgbClr val="489BE6"/>
      </a:accent2>
      <a:accent3>
        <a:srgbClr val="F58256"/>
      </a:accent3>
      <a:accent4>
        <a:srgbClr val="0E3B6B"/>
      </a:accent4>
      <a:accent5>
        <a:srgbClr val="909090"/>
      </a:accent5>
      <a:accent6>
        <a:srgbClr val="F6F2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ster DF and LT plans.potx" id="{DC3FFF6F-E9FA-4C16-8585-CD90F933FBE9}" vid="{748A5A4D-ED0C-4EBE-986B-BE5D301D0B8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Master DF and LT plans</Template>
  <TotalTime>12574</TotalTime>
  <Words>1617</Words>
  <Application>Microsoft Office PowerPoint</Application>
  <PresentationFormat>Widescreen</PresentationFormat>
  <Paragraphs>278</Paragraphs>
  <Slides>15</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ADLaM Display</vt:lpstr>
      <vt:lpstr>Arial</vt:lpstr>
      <vt:lpstr>Calibri</vt:lpstr>
      <vt:lpstr>Söhne</vt:lpstr>
      <vt:lpstr>Default Slide</vt:lpstr>
      <vt:lpstr>1_Default Slide</vt:lpstr>
      <vt:lpstr>Fixed Operations Service Homework </vt:lpstr>
      <vt:lpstr>Analyze Cost of Labor</vt:lpstr>
      <vt:lpstr>Changes in Expense Structure</vt:lpstr>
      <vt:lpstr>Productivity – 58.36% Proficiency</vt:lpstr>
      <vt:lpstr>Facility Utilization - 27.47%</vt:lpstr>
      <vt:lpstr> </vt:lpstr>
      <vt:lpstr>Strengths </vt:lpstr>
      <vt:lpstr>Weaknesses</vt:lpstr>
      <vt:lpstr>Opportunities </vt:lpstr>
      <vt:lpstr>Threats </vt:lpstr>
      <vt:lpstr>Objectives  </vt:lpstr>
      <vt:lpstr>Strategies </vt:lpstr>
      <vt:lpstr>Tactics</vt:lpstr>
      <vt:lpstr>Action Plan</vt:lpstr>
      <vt:lpstr>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DriverFirst and LT Launch</dc:title>
  <dc:creator>Chakonas, Christopher</dc:creator>
  <cp:lastModifiedBy>Lisa Rietman</cp:lastModifiedBy>
  <cp:revision>258</cp:revision>
  <cp:lastPrinted>2022-07-12T16:48:59Z</cp:lastPrinted>
  <dcterms:created xsi:type="dcterms:W3CDTF">2016-05-09T17:31:12Z</dcterms:created>
  <dcterms:modified xsi:type="dcterms:W3CDTF">2024-02-24T00:19:57Z</dcterms:modified>
</cp:coreProperties>
</file>