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26" r:id="rId1"/>
  </p:sldMasterIdLst>
  <p:sldIdLst>
    <p:sldId id="256" r:id="rId2"/>
    <p:sldId id="270" r:id="rId3"/>
    <p:sldId id="271" r:id="rId4"/>
    <p:sldId id="272" r:id="rId5"/>
    <p:sldId id="273" r:id="rId6"/>
    <p:sldId id="274" r:id="rId7"/>
    <p:sldId id="257" r:id="rId8"/>
    <p:sldId id="262" r:id="rId9"/>
    <p:sldId id="263" r:id="rId10"/>
    <p:sldId id="264" r:id="rId11"/>
    <p:sldId id="265" r:id="rId12"/>
    <p:sldId id="266" r:id="rId13"/>
    <p:sldId id="267" r:id="rId14"/>
    <p:sldId id="268" r:id="rId15"/>
    <p:sldId id="269"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F658788-B9AA-4C24-9D2D-0D0719CA019D}" v="9" dt="2024-02-16T15:27:44.12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04" d="100"/>
          <a:sy n="104" d="100"/>
        </p:scale>
        <p:origin x="138" y="2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ourcle, Laurent" userId="1b550169-5431-4d3b-ac6d-b648cd7d0e0b" providerId="ADAL" clId="{468304E1-755C-4DC6-9105-3CA3A7B6757F}"/>
    <pc:docChg chg="custSel addSld delSld modSld">
      <pc:chgData name="Hourcle, Laurent" userId="1b550169-5431-4d3b-ac6d-b648cd7d0e0b" providerId="ADAL" clId="{468304E1-755C-4DC6-9105-3CA3A7B6757F}" dt="2024-01-25T15:47:04.635" v="401" actId="14100"/>
      <pc:docMkLst>
        <pc:docMk/>
      </pc:docMkLst>
      <pc:sldChg chg="modSp mod">
        <pc:chgData name="Hourcle, Laurent" userId="1b550169-5431-4d3b-ac6d-b648cd7d0e0b" providerId="ADAL" clId="{468304E1-755C-4DC6-9105-3CA3A7B6757F}" dt="2024-01-25T15:43:32.886" v="391"/>
        <pc:sldMkLst>
          <pc:docMk/>
          <pc:sldMk cId="407074056" sldId="256"/>
        </pc:sldMkLst>
        <pc:spChg chg="mod">
          <ac:chgData name="Hourcle, Laurent" userId="1b550169-5431-4d3b-ac6d-b648cd7d0e0b" providerId="ADAL" clId="{468304E1-755C-4DC6-9105-3CA3A7B6757F}" dt="2024-01-25T15:43:32.886" v="391"/>
          <ac:spMkLst>
            <pc:docMk/>
            <pc:sldMk cId="407074056" sldId="256"/>
            <ac:spMk id="2" creationId="{3E0A9F39-3A40-DAF5-FB29-F9EF6B43BC8E}"/>
          </ac:spMkLst>
        </pc:spChg>
        <pc:spChg chg="mod">
          <ac:chgData name="Hourcle, Laurent" userId="1b550169-5431-4d3b-ac6d-b648cd7d0e0b" providerId="ADAL" clId="{468304E1-755C-4DC6-9105-3CA3A7B6757F}" dt="2024-01-25T15:43:32.886" v="391"/>
          <ac:spMkLst>
            <pc:docMk/>
            <pc:sldMk cId="407074056" sldId="256"/>
            <ac:spMk id="3" creationId="{3D24D94E-9ADE-FBA4-4E04-F5102B2316CA}"/>
          </ac:spMkLst>
        </pc:spChg>
      </pc:sldChg>
      <pc:sldChg chg="modSp">
        <pc:chgData name="Hourcle, Laurent" userId="1b550169-5431-4d3b-ac6d-b648cd7d0e0b" providerId="ADAL" clId="{468304E1-755C-4DC6-9105-3CA3A7B6757F}" dt="2024-01-25T15:43:32.886" v="391"/>
        <pc:sldMkLst>
          <pc:docMk/>
          <pc:sldMk cId="3839221384" sldId="257"/>
        </pc:sldMkLst>
        <pc:spChg chg="mod">
          <ac:chgData name="Hourcle, Laurent" userId="1b550169-5431-4d3b-ac6d-b648cd7d0e0b" providerId="ADAL" clId="{468304E1-755C-4DC6-9105-3CA3A7B6757F}" dt="2024-01-25T15:43:32.886" v="391"/>
          <ac:spMkLst>
            <pc:docMk/>
            <pc:sldMk cId="3839221384" sldId="257"/>
            <ac:spMk id="2" creationId="{103DC290-7A27-95C0-53A2-21B3816BBA33}"/>
          </ac:spMkLst>
        </pc:spChg>
        <pc:spChg chg="mod">
          <ac:chgData name="Hourcle, Laurent" userId="1b550169-5431-4d3b-ac6d-b648cd7d0e0b" providerId="ADAL" clId="{468304E1-755C-4DC6-9105-3CA3A7B6757F}" dt="2024-01-25T15:43:32.886" v="391"/>
          <ac:spMkLst>
            <pc:docMk/>
            <pc:sldMk cId="3839221384" sldId="257"/>
            <ac:spMk id="3" creationId="{203A9D90-6288-FF85-A14B-EAAC61E0E9A8}"/>
          </ac:spMkLst>
        </pc:spChg>
      </pc:sldChg>
      <pc:sldChg chg="del">
        <pc:chgData name="Hourcle, Laurent" userId="1b550169-5431-4d3b-ac6d-b648cd7d0e0b" providerId="ADAL" clId="{468304E1-755C-4DC6-9105-3CA3A7B6757F}" dt="2024-01-25T15:34:53.795" v="4" actId="2696"/>
        <pc:sldMkLst>
          <pc:docMk/>
          <pc:sldMk cId="4167117408" sldId="258"/>
        </pc:sldMkLst>
      </pc:sldChg>
      <pc:sldChg chg="del">
        <pc:chgData name="Hourcle, Laurent" userId="1b550169-5431-4d3b-ac6d-b648cd7d0e0b" providerId="ADAL" clId="{468304E1-755C-4DC6-9105-3CA3A7B6757F}" dt="2024-01-25T15:34:26.607" v="3" actId="2696"/>
        <pc:sldMkLst>
          <pc:docMk/>
          <pc:sldMk cId="2924363353" sldId="259"/>
        </pc:sldMkLst>
      </pc:sldChg>
      <pc:sldChg chg="modSp">
        <pc:chgData name="Hourcle, Laurent" userId="1b550169-5431-4d3b-ac6d-b648cd7d0e0b" providerId="ADAL" clId="{468304E1-755C-4DC6-9105-3CA3A7B6757F}" dt="2024-01-25T15:43:32.886" v="391"/>
        <pc:sldMkLst>
          <pc:docMk/>
          <pc:sldMk cId="2417698126" sldId="262"/>
        </pc:sldMkLst>
        <pc:spChg chg="mod">
          <ac:chgData name="Hourcle, Laurent" userId="1b550169-5431-4d3b-ac6d-b648cd7d0e0b" providerId="ADAL" clId="{468304E1-755C-4DC6-9105-3CA3A7B6757F}" dt="2024-01-25T15:43:32.886" v="391"/>
          <ac:spMkLst>
            <pc:docMk/>
            <pc:sldMk cId="2417698126" sldId="262"/>
            <ac:spMk id="2" creationId="{103DC290-7A27-95C0-53A2-21B3816BBA33}"/>
          </ac:spMkLst>
        </pc:spChg>
        <pc:spChg chg="mod">
          <ac:chgData name="Hourcle, Laurent" userId="1b550169-5431-4d3b-ac6d-b648cd7d0e0b" providerId="ADAL" clId="{468304E1-755C-4DC6-9105-3CA3A7B6757F}" dt="2024-01-25T15:43:32.886" v="391"/>
          <ac:spMkLst>
            <pc:docMk/>
            <pc:sldMk cId="2417698126" sldId="262"/>
            <ac:spMk id="3" creationId="{203A9D90-6288-FF85-A14B-EAAC61E0E9A8}"/>
          </ac:spMkLst>
        </pc:spChg>
      </pc:sldChg>
      <pc:sldChg chg="modSp">
        <pc:chgData name="Hourcle, Laurent" userId="1b550169-5431-4d3b-ac6d-b648cd7d0e0b" providerId="ADAL" clId="{468304E1-755C-4DC6-9105-3CA3A7B6757F}" dt="2024-01-25T15:43:32.886" v="391"/>
        <pc:sldMkLst>
          <pc:docMk/>
          <pc:sldMk cId="3912869560" sldId="263"/>
        </pc:sldMkLst>
        <pc:spChg chg="mod">
          <ac:chgData name="Hourcle, Laurent" userId="1b550169-5431-4d3b-ac6d-b648cd7d0e0b" providerId="ADAL" clId="{468304E1-755C-4DC6-9105-3CA3A7B6757F}" dt="2024-01-25T15:43:32.886" v="391"/>
          <ac:spMkLst>
            <pc:docMk/>
            <pc:sldMk cId="3912869560" sldId="263"/>
            <ac:spMk id="2" creationId="{103DC290-7A27-95C0-53A2-21B3816BBA33}"/>
          </ac:spMkLst>
        </pc:spChg>
        <pc:spChg chg="mod">
          <ac:chgData name="Hourcle, Laurent" userId="1b550169-5431-4d3b-ac6d-b648cd7d0e0b" providerId="ADAL" clId="{468304E1-755C-4DC6-9105-3CA3A7B6757F}" dt="2024-01-25T15:43:32.886" v="391"/>
          <ac:spMkLst>
            <pc:docMk/>
            <pc:sldMk cId="3912869560" sldId="263"/>
            <ac:spMk id="3" creationId="{203A9D90-6288-FF85-A14B-EAAC61E0E9A8}"/>
          </ac:spMkLst>
        </pc:spChg>
      </pc:sldChg>
      <pc:sldChg chg="modSp">
        <pc:chgData name="Hourcle, Laurent" userId="1b550169-5431-4d3b-ac6d-b648cd7d0e0b" providerId="ADAL" clId="{468304E1-755C-4DC6-9105-3CA3A7B6757F}" dt="2024-01-25T15:43:32.886" v="391"/>
        <pc:sldMkLst>
          <pc:docMk/>
          <pc:sldMk cId="627664966" sldId="264"/>
        </pc:sldMkLst>
        <pc:spChg chg="mod">
          <ac:chgData name="Hourcle, Laurent" userId="1b550169-5431-4d3b-ac6d-b648cd7d0e0b" providerId="ADAL" clId="{468304E1-755C-4DC6-9105-3CA3A7B6757F}" dt="2024-01-25T15:43:32.886" v="391"/>
          <ac:spMkLst>
            <pc:docMk/>
            <pc:sldMk cId="627664966" sldId="264"/>
            <ac:spMk id="2" creationId="{103DC290-7A27-95C0-53A2-21B3816BBA33}"/>
          </ac:spMkLst>
        </pc:spChg>
        <pc:spChg chg="mod">
          <ac:chgData name="Hourcle, Laurent" userId="1b550169-5431-4d3b-ac6d-b648cd7d0e0b" providerId="ADAL" clId="{468304E1-755C-4DC6-9105-3CA3A7B6757F}" dt="2024-01-25T15:43:32.886" v="391"/>
          <ac:spMkLst>
            <pc:docMk/>
            <pc:sldMk cId="627664966" sldId="264"/>
            <ac:spMk id="3" creationId="{203A9D90-6288-FF85-A14B-EAAC61E0E9A8}"/>
          </ac:spMkLst>
        </pc:spChg>
      </pc:sldChg>
      <pc:sldChg chg="modSp">
        <pc:chgData name="Hourcle, Laurent" userId="1b550169-5431-4d3b-ac6d-b648cd7d0e0b" providerId="ADAL" clId="{468304E1-755C-4DC6-9105-3CA3A7B6757F}" dt="2024-01-25T15:43:32.886" v="391"/>
        <pc:sldMkLst>
          <pc:docMk/>
          <pc:sldMk cId="3985272254" sldId="265"/>
        </pc:sldMkLst>
        <pc:spChg chg="mod">
          <ac:chgData name="Hourcle, Laurent" userId="1b550169-5431-4d3b-ac6d-b648cd7d0e0b" providerId="ADAL" clId="{468304E1-755C-4DC6-9105-3CA3A7B6757F}" dt="2024-01-25T15:43:32.886" v="391"/>
          <ac:spMkLst>
            <pc:docMk/>
            <pc:sldMk cId="3985272254" sldId="265"/>
            <ac:spMk id="2" creationId="{103DC290-7A27-95C0-53A2-21B3816BBA33}"/>
          </ac:spMkLst>
        </pc:spChg>
        <pc:spChg chg="mod">
          <ac:chgData name="Hourcle, Laurent" userId="1b550169-5431-4d3b-ac6d-b648cd7d0e0b" providerId="ADAL" clId="{468304E1-755C-4DC6-9105-3CA3A7B6757F}" dt="2024-01-25T15:43:32.886" v="391"/>
          <ac:spMkLst>
            <pc:docMk/>
            <pc:sldMk cId="3985272254" sldId="265"/>
            <ac:spMk id="3" creationId="{203A9D90-6288-FF85-A14B-EAAC61E0E9A8}"/>
          </ac:spMkLst>
        </pc:spChg>
      </pc:sldChg>
      <pc:sldChg chg="modSp">
        <pc:chgData name="Hourcle, Laurent" userId="1b550169-5431-4d3b-ac6d-b648cd7d0e0b" providerId="ADAL" clId="{468304E1-755C-4DC6-9105-3CA3A7B6757F}" dt="2024-01-25T15:43:32.886" v="391"/>
        <pc:sldMkLst>
          <pc:docMk/>
          <pc:sldMk cId="4226099158" sldId="266"/>
        </pc:sldMkLst>
        <pc:spChg chg="mod">
          <ac:chgData name="Hourcle, Laurent" userId="1b550169-5431-4d3b-ac6d-b648cd7d0e0b" providerId="ADAL" clId="{468304E1-755C-4DC6-9105-3CA3A7B6757F}" dt="2024-01-25T15:43:32.886" v="391"/>
          <ac:spMkLst>
            <pc:docMk/>
            <pc:sldMk cId="4226099158" sldId="266"/>
            <ac:spMk id="2" creationId="{103DC290-7A27-95C0-53A2-21B3816BBA33}"/>
          </ac:spMkLst>
        </pc:spChg>
        <pc:spChg chg="mod">
          <ac:chgData name="Hourcle, Laurent" userId="1b550169-5431-4d3b-ac6d-b648cd7d0e0b" providerId="ADAL" clId="{468304E1-755C-4DC6-9105-3CA3A7B6757F}" dt="2024-01-25T15:43:32.886" v="391"/>
          <ac:spMkLst>
            <pc:docMk/>
            <pc:sldMk cId="4226099158" sldId="266"/>
            <ac:spMk id="3" creationId="{203A9D90-6288-FF85-A14B-EAAC61E0E9A8}"/>
          </ac:spMkLst>
        </pc:spChg>
      </pc:sldChg>
      <pc:sldChg chg="modSp">
        <pc:chgData name="Hourcle, Laurent" userId="1b550169-5431-4d3b-ac6d-b648cd7d0e0b" providerId="ADAL" clId="{468304E1-755C-4DC6-9105-3CA3A7B6757F}" dt="2024-01-25T15:43:32.886" v="391"/>
        <pc:sldMkLst>
          <pc:docMk/>
          <pc:sldMk cId="850427537" sldId="267"/>
        </pc:sldMkLst>
        <pc:spChg chg="mod">
          <ac:chgData name="Hourcle, Laurent" userId="1b550169-5431-4d3b-ac6d-b648cd7d0e0b" providerId="ADAL" clId="{468304E1-755C-4DC6-9105-3CA3A7B6757F}" dt="2024-01-25T15:43:32.886" v="391"/>
          <ac:spMkLst>
            <pc:docMk/>
            <pc:sldMk cId="850427537" sldId="267"/>
            <ac:spMk id="2" creationId="{103DC290-7A27-95C0-53A2-21B3816BBA33}"/>
          </ac:spMkLst>
        </pc:spChg>
        <pc:spChg chg="mod">
          <ac:chgData name="Hourcle, Laurent" userId="1b550169-5431-4d3b-ac6d-b648cd7d0e0b" providerId="ADAL" clId="{468304E1-755C-4DC6-9105-3CA3A7B6757F}" dt="2024-01-25T15:43:32.886" v="391"/>
          <ac:spMkLst>
            <pc:docMk/>
            <pc:sldMk cId="850427537" sldId="267"/>
            <ac:spMk id="3" creationId="{203A9D90-6288-FF85-A14B-EAAC61E0E9A8}"/>
          </ac:spMkLst>
        </pc:spChg>
      </pc:sldChg>
      <pc:sldChg chg="modSp">
        <pc:chgData name="Hourcle, Laurent" userId="1b550169-5431-4d3b-ac6d-b648cd7d0e0b" providerId="ADAL" clId="{468304E1-755C-4DC6-9105-3CA3A7B6757F}" dt="2024-01-25T15:43:32.886" v="391"/>
        <pc:sldMkLst>
          <pc:docMk/>
          <pc:sldMk cId="3364109993" sldId="268"/>
        </pc:sldMkLst>
        <pc:spChg chg="mod">
          <ac:chgData name="Hourcle, Laurent" userId="1b550169-5431-4d3b-ac6d-b648cd7d0e0b" providerId="ADAL" clId="{468304E1-755C-4DC6-9105-3CA3A7B6757F}" dt="2024-01-25T15:43:32.886" v="391"/>
          <ac:spMkLst>
            <pc:docMk/>
            <pc:sldMk cId="3364109993" sldId="268"/>
            <ac:spMk id="2" creationId="{103DC290-7A27-95C0-53A2-21B3816BBA33}"/>
          </ac:spMkLst>
        </pc:spChg>
      </pc:sldChg>
      <pc:sldChg chg="modSp">
        <pc:chgData name="Hourcle, Laurent" userId="1b550169-5431-4d3b-ac6d-b648cd7d0e0b" providerId="ADAL" clId="{468304E1-755C-4DC6-9105-3CA3A7B6757F}" dt="2024-01-25T15:43:32.886" v="391"/>
        <pc:sldMkLst>
          <pc:docMk/>
          <pc:sldMk cId="3799370086" sldId="269"/>
        </pc:sldMkLst>
        <pc:spChg chg="mod">
          <ac:chgData name="Hourcle, Laurent" userId="1b550169-5431-4d3b-ac6d-b648cd7d0e0b" providerId="ADAL" clId="{468304E1-755C-4DC6-9105-3CA3A7B6757F}" dt="2024-01-25T15:43:32.886" v="391"/>
          <ac:spMkLst>
            <pc:docMk/>
            <pc:sldMk cId="3799370086" sldId="269"/>
            <ac:spMk id="2" creationId="{103DC290-7A27-95C0-53A2-21B3816BBA33}"/>
          </ac:spMkLst>
        </pc:spChg>
        <pc:spChg chg="mod">
          <ac:chgData name="Hourcle, Laurent" userId="1b550169-5431-4d3b-ac6d-b648cd7d0e0b" providerId="ADAL" clId="{468304E1-755C-4DC6-9105-3CA3A7B6757F}" dt="2024-01-25T15:43:32.886" v="391"/>
          <ac:spMkLst>
            <pc:docMk/>
            <pc:sldMk cId="3799370086" sldId="269"/>
            <ac:spMk id="3" creationId="{203A9D90-6288-FF85-A14B-EAAC61E0E9A8}"/>
          </ac:spMkLst>
        </pc:spChg>
      </pc:sldChg>
      <pc:sldChg chg="addSp delSp modSp mod">
        <pc:chgData name="Hourcle, Laurent" userId="1b550169-5431-4d3b-ac6d-b648cd7d0e0b" providerId="ADAL" clId="{468304E1-755C-4DC6-9105-3CA3A7B6757F}" dt="2024-01-25T15:43:32.886" v="391"/>
        <pc:sldMkLst>
          <pc:docMk/>
          <pc:sldMk cId="3887641486" sldId="270"/>
        </pc:sldMkLst>
        <pc:spChg chg="mod">
          <ac:chgData name="Hourcle, Laurent" userId="1b550169-5431-4d3b-ac6d-b648cd7d0e0b" providerId="ADAL" clId="{468304E1-755C-4DC6-9105-3CA3A7B6757F}" dt="2024-01-25T15:43:32.886" v="391"/>
          <ac:spMkLst>
            <pc:docMk/>
            <pc:sldMk cId="3887641486" sldId="270"/>
            <ac:spMk id="2" creationId="{CCC0419E-50F3-1F2F-1B8E-FED52940944C}"/>
          </ac:spMkLst>
        </pc:spChg>
        <pc:spChg chg="add mod">
          <ac:chgData name="Hourcle, Laurent" userId="1b550169-5431-4d3b-ac6d-b648cd7d0e0b" providerId="ADAL" clId="{468304E1-755C-4DC6-9105-3CA3A7B6757F}" dt="2024-01-25T15:43:32.886" v="391"/>
          <ac:spMkLst>
            <pc:docMk/>
            <pc:sldMk cId="3887641486" sldId="270"/>
            <ac:spMk id="7" creationId="{2297863D-95DE-5DE7-5FB9-9AFD9B6DDCA0}"/>
          </ac:spMkLst>
        </pc:spChg>
        <pc:picChg chg="add mod">
          <ac:chgData name="Hourcle, Laurent" userId="1b550169-5431-4d3b-ac6d-b648cd7d0e0b" providerId="ADAL" clId="{468304E1-755C-4DC6-9105-3CA3A7B6757F}" dt="2024-01-25T15:42:36.021" v="382" actId="1076"/>
          <ac:picMkLst>
            <pc:docMk/>
            <pc:sldMk cId="3887641486" sldId="270"/>
            <ac:picMk id="5" creationId="{91D6E492-9627-81E3-7006-6E1FD57D7933}"/>
          </ac:picMkLst>
        </pc:picChg>
        <pc:picChg chg="del">
          <ac:chgData name="Hourcle, Laurent" userId="1b550169-5431-4d3b-ac6d-b648cd7d0e0b" providerId="ADAL" clId="{468304E1-755C-4DC6-9105-3CA3A7B6757F}" dt="2024-01-25T15:42:12.591" v="379" actId="21"/>
          <ac:picMkLst>
            <pc:docMk/>
            <pc:sldMk cId="3887641486" sldId="270"/>
            <ac:picMk id="10" creationId="{C3022619-ABD1-BF3C-F7D9-E56C642C5D22}"/>
          </ac:picMkLst>
        </pc:picChg>
      </pc:sldChg>
      <pc:sldChg chg="addSp delSp modSp mod">
        <pc:chgData name="Hourcle, Laurent" userId="1b550169-5431-4d3b-ac6d-b648cd7d0e0b" providerId="ADAL" clId="{468304E1-755C-4DC6-9105-3CA3A7B6757F}" dt="2024-01-25T15:44:37.888" v="394" actId="14100"/>
        <pc:sldMkLst>
          <pc:docMk/>
          <pc:sldMk cId="1306592365" sldId="271"/>
        </pc:sldMkLst>
        <pc:spChg chg="mod">
          <ac:chgData name="Hourcle, Laurent" userId="1b550169-5431-4d3b-ac6d-b648cd7d0e0b" providerId="ADAL" clId="{468304E1-755C-4DC6-9105-3CA3A7B6757F}" dt="2024-01-25T15:43:32.886" v="391"/>
          <ac:spMkLst>
            <pc:docMk/>
            <pc:sldMk cId="1306592365" sldId="271"/>
            <ac:spMk id="2" creationId="{CCC0419E-50F3-1F2F-1B8E-FED52940944C}"/>
          </ac:spMkLst>
        </pc:spChg>
        <pc:spChg chg="mod">
          <ac:chgData name="Hourcle, Laurent" userId="1b550169-5431-4d3b-ac6d-b648cd7d0e0b" providerId="ADAL" clId="{468304E1-755C-4DC6-9105-3CA3A7B6757F}" dt="2024-01-25T15:43:32.886" v="391"/>
          <ac:spMkLst>
            <pc:docMk/>
            <pc:sldMk cId="1306592365" sldId="271"/>
            <ac:spMk id="3" creationId="{0CC31931-4847-F763-D4D1-1433E7E0CE49}"/>
          </ac:spMkLst>
        </pc:spChg>
        <pc:spChg chg="add del mod">
          <ac:chgData name="Hourcle, Laurent" userId="1b550169-5431-4d3b-ac6d-b648cd7d0e0b" providerId="ADAL" clId="{468304E1-755C-4DC6-9105-3CA3A7B6757F}" dt="2024-01-25T15:44:32.595" v="393" actId="22"/>
          <ac:spMkLst>
            <pc:docMk/>
            <pc:sldMk cId="1306592365" sldId="271"/>
            <ac:spMk id="5" creationId="{57C0020B-D3FB-5820-BD69-C1862AECF4FF}"/>
          </ac:spMkLst>
        </pc:spChg>
        <pc:picChg chg="del mod">
          <ac:chgData name="Hourcle, Laurent" userId="1b550169-5431-4d3b-ac6d-b648cd7d0e0b" providerId="ADAL" clId="{468304E1-755C-4DC6-9105-3CA3A7B6757F}" dt="2024-01-25T15:43:44.767" v="392" actId="21"/>
          <ac:picMkLst>
            <pc:docMk/>
            <pc:sldMk cId="1306592365" sldId="271"/>
            <ac:picMk id="6" creationId="{C2A3775D-51A5-D12F-8A3D-32A5B63F1D82}"/>
          </ac:picMkLst>
        </pc:picChg>
        <pc:picChg chg="add mod ord">
          <ac:chgData name="Hourcle, Laurent" userId="1b550169-5431-4d3b-ac6d-b648cd7d0e0b" providerId="ADAL" clId="{468304E1-755C-4DC6-9105-3CA3A7B6757F}" dt="2024-01-25T15:44:37.888" v="394" actId="14100"/>
          <ac:picMkLst>
            <pc:docMk/>
            <pc:sldMk cId="1306592365" sldId="271"/>
            <ac:picMk id="8" creationId="{0F6AC5A5-B9A6-8FD7-237A-0A6DBF9B6040}"/>
          </ac:picMkLst>
        </pc:picChg>
      </pc:sldChg>
      <pc:sldChg chg="addSp delSp modSp mod">
        <pc:chgData name="Hourcle, Laurent" userId="1b550169-5431-4d3b-ac6d-b648cd7d0e0b" providerId="ADAL" clId="{468304E1-755C-4DC6-9105-3CA3A7B6757F}" dt="2024-01-25T15:45:51.748" v="397" actId="14100"/>
        <pc:sldMkLst>
          <pc:docMk/>
          <pc:sldMk cId="1901477980" sldId="272"/>
        </pc:sldMkLst>
        <pc:spChg chg="mod">
          <ac:chgData name="Hourcle, Laurent" userId="1b550169-5431-4d3b-ac6d-b648cd7d0e0b" providerId="ADAL" clId="{468304E1-755C-4DC6-9105-3CA3A7B6757F}" dt="2024-01-25T15:43:32.886" v="391"/>
          <ac:spMkLst>
            <pc:docMk/>
            <pc:sldMk cId="1901477980" sldId="272"/>
            <ac:spMk id="2" creationId="{CCC0419E-50F3-1F2F-1B8E-FED52940944C}"/>
          </ac:spMkLst>
        </pc:spChg>
        <pc:spChg chg="mod">
          <ac:chgData name="Hourcle, Laurent" userId="1b550169-5431-4d3b-ac6d-b648cd7d0e0b" providerId="ADAL" clId="{468304E1-755C-4DC6-9105-3CA3A7B6757F}" dt="2024-01-25T15:43:32.886" v="391"/>
          <ac:spMkLst>
            <pc:docMk/>
            <pc:sldMk cId="1901477980" sldId="272"/>
            <ac:spMk id="3" creationId="{0CC31931-4847-F763-D4D1-1433E7E0CE49}"/>
          </ac:spMkLst>
        </pc:spChg>
        <pc:spChg chg="add del mod">
          <ac:chgData name="Hourcle, Laurent" userId="1b550169-5431-4d3b-ac6d-b648cd7d0e0b" providerId="ADAL" clId="{468304E1-755C-4DC6-9105-3CA3A7B6757F}" dt="2024-01-25T15:45:48.672" v="396" actId="22"/>
          <ac:spMkLst>
            <pc:docMk/>
            <pc:sldMk cId="1901477980" sldId="272"/>
            <ac:spMk id="5" creationId="{00B2227C-E53C-3C75-3959-8784A038E2AC}"/>
          </ac:spMkLst>
        </pc:spChg>
        <pc:picChg chg="del">
          <ac:chgData name="Hourcle, Laurent" userId="1b550169-5431-4d3b-ac6d-b648cd7d0e0b" providerId="ADAL" clId="{468304E1-755C-4DC6-9105-3CA3A7B6757F}" dt="2024-01-25T15:44:45.570" v="395" actId="21"/>
          <ac:picMkLst>
            <pc:docMk/>
            <pc:sldMk cId="1901477980" sldId="272"/>
            <ac:picMk id="6" creationId="{D4C80DC3-BDC2-5C76-B2D1-6B01142DEC0F}"/>
          </ac:picMkLst>
        </pc:picChg>
        <pc:picChg chg="add mod ord">
          <ac:chgData name="Hourcle, Laurent" userId="1b550169-5431-4d3b-ac6d-b648cd7d0e0b" providerId="ADAL" clId="{468304E1-755C-4DC6-9105-3CA3A7B6757F}" dt="2024-01-25T15:45:51.748" v="397" actId="14100"/>
          <ac:picMkLst>
            <pc:docMk/>
            <pc:sldMk cId="1901477980" sldId="272"/>
            <ac:picMk id="8" creationId="{D13CF876-CE45-C8D8-5400-DF0EB0CE5121}"/>
          </ac:picMkLst>
        </pc:picChg>
      </pc:sldChg>
      <pc:sldChg chg="addSp delSp modSp mod">
        <pc:chgData name="Hourcle, Laurent" userId="1b550169-5431-4d3b-ac6d-b648cd7d0e0b" providerId="ADAL" clId="{468304E1-755C-4DC6-9105-3CA3A7B6757F}" dt="2024-01-25T15:47:04.635" v="401" actId="14100"/>
        <pc:sldMkLst>
          <pc:docMk/>
          <pc:sldMk cId="3333452679" sldId="273"/>
        </pc:sldMkLst>
        <pc:spChg chg="mod">
          <ac:chgData name="Hourcle, Laurent" userId="1b550169-5431-4d3b-ac6d-b648cd7d0e0b" providerId="ADAL" clId="{468304E1-755C-4DC6-9105-3CA3A7B6757F}" dt="2024-01-25T15:43:32.886" v="391"/>
          <ac:spMkLst>
            <pc:docMk/>
            <pc:sldMk cId="3333452679" sldId="273"/>
            <ac:spMk id="2" creationId="{CCC0419E-50F3-1F2F-1B8E-FED52940944C}"/>
          </ac:spMkLst>
        </pc:spChg>
        <pc:spChg chg="mod">
          <ac:chgData name="Hourcle, Laurent" userId="1b550169-5431-4d3b-ac6d-b648cd7d0e0b" providerId="ADAL" clId="{468304E1-755C-4DC6-9105-3CA3A7B6757F}" dt="2024-01-25T15:43:32.886" v="391"/>
          <ac:spMkLst>
            <pc:docMk/>
            <pc:sldMk cId="3333452679" sldId="273"/>
            <ac:spMk id="3" creationId="{0CC31931-4847-F763-D4D1-1433E7E0CE49}"/>
          </ac:spMkLst>
        </pc:spChg>
        <pc:spChg chg="add del mod">
          <ac:chgData name="Hourcle, Laurent" userId="1b550169-5431-4d3b-ac6d-b648cd7d0e0b" providerId="ADAL" clId="{468304E1-755C-4DC6-9105-3CA3A7B6757F}" dt="2024-01-25T15:46:57.431" v="399" actId="22"/>
          <ac:spMkLst>
            <pc:docMk/>
            <pc:sldMk cId="3333452679" sldId="273"/>
            <ac:spMk id="5" creationId="{1275D36F-6FC6-078A-7590-EEB9C9FDA3C8}"/>
          </ac:spMkLst>
        </pc:spChg>
        <pc:picChg chg="del mod">
          <ac:chgData name="Hourcle, Laurent" userId="1b550169-5431-4d3b-ac6d-b648cd7d0e0b" providerId="ADAL" clId="{468304E1-755C-4DC6-9105-3CA3A7B6757F}" dt="2024-01-25T15:46:07.222" v="398" actId="21"/>
          <ac:picMkLst>
            <pc:docMk/>
            <pc:sldMk cId="3333452679" sldId="273"/>
            <ac:picMk id="6" creationId="{681EB027-545B-A4F6-0B0F-100EA5E6CAB4}"/>
          </ac:picMkLst>
        </pc:picChg>
        <pc:picChg chg="add mod ord">
          <ac:chgData name="Hourcle, Laurent" userId="1b550169-5431-4d3b-ac6d-b648cd7d0e0b" providerId="ADAL" clId="{468304E1-755C-4DC6-9105-3CA3A7B6757F}" dt="2024-01-25T15:47:04.635" v="401" actId="14100"/>
          <ac:picMkLst>
            <pc:docMk/>
            <pc:sldMk cId="3333452679" sldId="273"/>
            <ac:picMk id="8" creationId="{913611ED-A97E-7CF7-C5D7-C914DAF8B2B3}"/>
          </ac:picMkLst>
        </pc:picChg>
      </pc:sldChg>
      <pc:sldChg chg="modSp new mod">
        <pc:chgData name="Hourcle, Laurent" userId="1b550169-5431-4d3b-ac6d-b648cd7d0e0b" providerId="ADAL" clId="{468304E1-755C-4DC6-9105-3CA3A7B6757F}" dt="2024-01-25T15:43:32.886" v="391"/>
        <pc:sldMkLst>
          <pc:docMk/>
          <pc:sldMk cId="3881429727" sldId="274"/>
        </pc:sldMkLst>
        <pc:spChg chg="mod">
          <ac:chgData name="Hourcle, Laurent" userId="1b550169-5431-4d3b-ac6d-b648cd7d0e0b" providerId="ADAL" clId="{468304E1-755C-4DC6-9105-3CA3A7B6757F}" dt="2024-01-25T15:43:32.886" v="391"/>
          <ac:spMkLst>
            <pc:docMk/>
            <pc:sldMk cId="3881429727" sldId="274"/>
            <ac:spMk id="2" creationId="{4F852479-605F-0F97-6838-9B4F1BEA2C7A}"/>
          </ac:spMkLst>
        </pc:spChg>
        <pc:spChg chg="mod">
          <ac:chgData name="Hourcle, Laurent" userId="1b550169-5431-4d3b-ac6d-b648cd7d0e0b" providerId="ADAL" clId="{468304E1-755C-4DC6-9105-3CA3A7B6757F}" dt="2024-01-25T15:43:32.886" v="391"/>
          <ac:spMkLst>
            <pc:docMk/>
            <pc:sldMk cId="3881429727" sldId="274"/>
            <ac:spMk id="3" creationId="{9D414812-1DC4-25C3-C4F1-1FD91DC3043E}"/>
          </ac:spMkLst>
        </pc:spChg>
        <pc:spChg chg="mod">
          <ac:chgData name="Hourcle, Laurent" userId="1b550169-5431-4d3b-ac6d-b648cd7d0e0b" providerId="ADAL" clId="{468304E1-755C-4DC6-9105-3CA3A7B6757F}" dt="2024-01-25T15:43:32.886" v="391"/>
          <ac:spMkLst>
            <pc:docMk/>
            <pc:sldMk cId="3881429727" sldId="274"/>
            <ac:spMk id="4" creationId="{624C40E3-6898-CF66-B86D-432B65FDE561}"/>
          </ac:spMkLst>
        </pc:spChg>
      </pc:sldChg>
    </pc:docChg>
  </pc:docChgLst>
  <pc:docChgLst>
    <pc:chgData name="Jeremiah Wisner" userId="cfb6cfc5-fc34-43e6-86b3-f2d4e1b7fadd" providerId="ADAL" clId="{2F658788-B9AA-4C24-9D2D-0D0719CA019D}"/>
    <pc:docChg chg="undo custSel modSld">
      <pc:chgData name="Jeremiah Wisner" userId="cfb6cfc5-fc34-43e6-86b3-f2d4e1b7fadd" providerId="ADAL" clId="{2F658788-B9AA-4C24-9D2D-0D0719CA019D}" dt="2024-02-16T15:27:44.129" v="5928" actId="1076"/>
      <pc:docMkLst>
        <pc:docMk/>
      </pc:docMkLst>
      <pc:sldChg chg="addSp modSp mod">
        <pc:chgData name="Jeremiah Wisner" userId="cfb6cfc5-fc34-43e6-86b3-f2d4e1b7fadd" providerId="ADAL" clId="{2F658788-B9AA-4C24-9D2D-0D0719CA019D}" dt="2024-02-16T15:27:44.129" v="5928" actId="1076"/>
        <pc:sldMkLst>
          <pc:docMk/>
          <pc:sldMk cId="407074056" sldId="256"/>
        </pc:sldMkLst>
        <pc:spChg chg="mod">
          <ac:chgData name="Jeremiah Wisner" userId="cfb6cfc5-fc34-43e6-86b3-f2d4e1b7fadd" providerId="ADAL" clId="{2F658788-B9AA-4C24-9D2D-0D0719CA019D}" dt="2024-02-14T20:51:48.461" v="97" actId="20577"/>
          <ac:spMkLst>
            <pc:docMk/>
            <pc:sldMk cId="407074056" sldId="256"/>
            <ac:spMk id="3" creationId="{3D24D94E-9ADE-FBA4-4E04-F5102B2316CA}"/>
          </ac:spMkLst>
        </pc:spChg>
        <pc:picChg chg="add mod">
          <ac:chgData name="Jeremiah Wisner" userId="cfb6cfc5-fc34-43e6-86b3-f2d4e1b7fadd" providerId="ADAL" clId="{2F658788-B9AA-4C24-9D2D-0D0719CA019D}" dt="2024-02-16T15:27:44.129" v="5928" actId="1076"/>
          <ac:picMkLst>
            <pc:docMk/>
            <pc:sldMk cId="407074056" sldId="256"/>
            <ac:picMk id="1026" creationId="{23317FB8-D8A5-BE27-914F-BF814196AE68}"/>
          </ac:picMkLst>
        </pc:picChg>
      </pc:sldChg>
      <pc:sldChg chg="modSp mod">
        <pc:chgData name="Jeremiah Wisner" userId="cfb6cfc5-fc34-43e6-86b3-f2d4e1b7fadd" providerId="ADAL" clId="{2F658788-B9AA-4C24-9D2D-0D0719CA019D}" dt="2024-02-14T21:01:05.697" v="760" actId="20577"/>
        <pc:sldMkLst>
          <pc:docMk/>
          <pc:sldMk cId="3839221384" sldId="257"/>
        </pc:sldMkLst>
        <pc:spChg chg="mod">
          <ac:chgData name="Jeremiah Wisner" userId="cfb6cfc5-fc34-43e6-86b3-f2d4e1b7fadd" providerId="ADAL" clId="{2F658788-B9AA-4C24-9D2D-0D0719CA019D}" dt="2024-02-14T21:01:05.697" v="760" actId="20577"/>
          <ac:spMkLst>
            <pc:docMk/>
            <pc:sldMk cId="3839221384" sldId="257"/>
            <ac:spMk id="3" creationId="{203A9D90-6288-FF85-A14B-EAAC61E0E9A8}"/>
          </ac:spMkLst>
        </pc:spChg>
      </pc:sldChg>
      <pc:sldChg chg="modSp mod">
        <pc:chgData name="Jeremiah Wisner" userId="cfb6cfc5-fc34-43e6-86b3-f2d4e1b7fadd" providerId="ADAL" clId="{2F658788-B9AA-4C24-9D2D-0D0719CA019D}" dt="2024-02-16T13:39:28.849" v="4668" actId="20577"/>
        <pc:sldMkLst>
          <pc:docMk/>
          <pc:sldMk cId="2417698126" sldId="262"/>
        </pc:sldMkLst>
        <pc:spChg chg="mod">
          <ac:chgData name="Jeremiah Wisner" userId="cfb6cfc5-fc34-43e6-86b3-f2d4e1b7fadd" providerId="ADAL" clId="{2F658788-B9AA-4C24-9D2D-0D0719CA019D}" dt="2024-02-16T13:39:28.849" v="4668" actId="20577"/>
          <ac:spMkLst>
            <pc:docMk/>
            <pc:sldMk cId="2417698126" sldId="262"/>
            <ac:spMk id="3" creationId="{203A9D90-6288-FF85-A14B-EAAC61E0E9A8}"/>
          </ac:spMkLst>
        </pc:spChg>
      </pc:sldChg>
      <pc:sldChg chg="modSp mod">
        <pc:chgData name="Jeremiah Wisner" userId="cfb6cfc5-fc34-43e6-86b3-f2d4e1b7fadd" providerId="ADAL" clId="{2F658788-B9AA-4C24-9D2D-0D0719CA019D}" dt="2024-02-14T21:11:23.656" v="1255" actId="20577"/>
        <pc:sldMkLst>
          <pc:docMk/>
          <pc:sldMk cId="3912869560" sldId="263"/>
        </pc:sldMkLst>
        <pc:spChg chg="mod">
          <ac:chgData name="Jeremiah Wisner" userId="cfb6cfc5-fc34-43e6-86b3-f2d4e1b7fadd" providerId="ADAL" clId="{2F658788-B9AA-4C24-9D2D-0D0719CA019D}" dt="2024-02-14T21:11:23.656" v="1255" actId="20577"/>
          <ac:spMkLst>
            <pc:docMk/>
            <pc:sldMk cId="3912869560" sldId="263"/>
            <ac:spMk id="3" creationId="{203A9D90-6288-FF85-A14B-EAAC61E0E9A8}"/>
          </ac:spMkLst>
        </pc:spChg>
      </pc:sldChg>
      <pc:sldChg chg="modSp mod">
        <pc:chgData name="Jeremiah Wisner" userId="cfb6cfc5-fc34-43e6-86b3-f2d4e1b7fadd" providerId="ADAL" clId="{2F658788-B9AA-4C24-9D2D-0D0719CA019D}" dt="2024-02-14T21:18:38.082" v="1561" actId="20577"/>
        <pc:sldMkLst>
          <pc:docMk/>
          <pc:sldMk cId="627664966" sldId="264"/>
        </pc:sldMkLst>
        <pc:spChg chg="mod">
          <ac:chgData name="Jeremiah Wisner" userId="cfb6cfc5-fc34-43e6-86b3-f2d4e1b7fadd" providerId="ADAL" clId="{2F658788-B9AA-4C24-9D2D-0D0719CA019D}" dt="2024-02-14T21:18:38.082" v="1561" actId="20577"/>
          <ac:spMkLst>
            <pc:docMk/>
            <pc:sldMk cId="627664966" sldId="264"/>
            <ac:spMk id="3" creationId="{203A9D90-6288-FF85-A14B-EAAC61E0E9A8}"/>
          </ac:spMkLst>
        </pc:spChg>
      </pc:sldChg>
      <pc:sldChg chg="modSp mod">
        <pc:chgData name="Jeremiah Wisner" userId="cfb6cfc5-fc34-43e6-86b3-f2d4e1b7fadd" providerId="ADAL" clId="{2F658788-B9AA-4C24-9D2D-0D0719CA019D}" dt="2024-02-14T21:29:18.378" v="1979" actId="20577"/>
        <pc:sldMkLst>
          <pc:docMk/>
          <pc:sldMk cId="3985272254" sldId="265"/>
        </pc:sldMkLst>
        <pc:spChg chg="mod">
          <ac:chgData name="Jeremiah Wisner" userId="cfb6cfc5-fc34-43e6-86b3-f2d4e1b7fadd" providerId="ADAL" clId="{2F658788-B9AA-4C24-9D2D-0D0719CA019D}" dt="2024-02-14T21:29:18.378" v="1979" actId="20577"/>
          <ac:spMkLst>
            <pc:docMk/>
            <pc:sldMk cId="3985272254" sldId="265"/>
            <ac:spMk id="3" creationId="{203A9D90-6288-FF85-A14B-EAAC61E0E9A8}"/>
          </ac:spMkLst>
        </pc:spChg>
      </pc:sldChg>
      <pc:sldChg chg="modSp mod">
        <pc:chgData name="Jeremiah Wisner" userId="cfb6cfc5-fc34-43e6-86b3-f2d4e1b7fadd" providerId="ADAL" clId="{2F658788-B9AA-4C24-9D2D-0D0719CA019D}" dt="2024-02-14T21:37:21.309" v="2149" actId="20577"/>
        <pc:sldMkLst>
          <pc:docMk/>
          <pc:sldMk cId="4226099158" sldId="266"/>
        </pc:sldMkLst>
        <pc:spChg chg="mod">
          <ac:chgData name="Jeremiah Wisner" userId="cfb6cfc5-fc34-43e6-86b3-f2d4e1b7fadd" providerId="ADAL" clId="{2F658788-B9AA-4C24-9D2D-0D0719CA019D}" dt="2024-02-14T21:37:21.309" v="2149" actId="20577"/>
          <ac:spMkLst>
            <pc:docMk/>
            <pc:sldMk cId="4226099158" sldId="266"/>
            <ac:spMk id="3" creationId="{203A9D90-6288-FF85-A14B-EAAC61E0E9A8}"/>
          </ac:spMkLst>
        </pc:spChg>
      </pc:sldChg>
      <pc:sldChg chg="modSp mod">
        <pc:chgData name="Jeremiah Wisner" userId="cfb6cfc5-fc34-43e6-86b3-f2d4e1b7fadd" providerId="ADAL" clId="{2F658788-B9AA-4C24-9D2D-0D0719CA019D}" dt="2024-02-14T21:40:49.747" v="2411" actId="20577"/>
        <pc:sldMkLst>
          <pc:docMk/>
          <pc:sldMk cId="850427537" sldId="267"/>
        </pc:sldMkLst>
        <pc:spChg chg="mod">
          <ac:chgData name="Jeremiah Wisner" userId="cfb6cfc5-fc34-43e6-86b3-f2d4e1b7fadd" providerId="ADAL" clId="{2F658788-B9AA-4C24-9D2D-0D0719CA019D}" dt="2024-02-14T21:40:49.747" v="2411" actId="20577"/>
          <ac:spMkLst>
            <pc:docMk/>
            <pc:sldMk cId="850427537" sldId="267"/>
            <ac:spMk id="3" creationId="{203A9D90-6288-FF85-A14B-EAAC61E0E9A8}"/>
          </ac:spMkLst>
        </pc:spChg>
      </pc:sldChg>
      <pc:sldChg chg="modSp mod">
        <pc:chgData name="Jeremiah Wisner" userId="cfb6cfc5-fc34-43e6-86b3-f2d4e1b7fadd" providerId="ADAL" clId="{2F658788-B9AA-4C24-9D2D-0D0719CA019D}" dt="2024-02-16T13:40:30.849" v="4709" actId="20577"/>
        <pc:sldMkLst>
          <pc:docMk/>
          <pc:sldMk cId="3364109993" sldId="268"/>
        </pc:sldMkLst>
        <pc:graphicFrameChg chg="modGraphic">
          <ac:chgData name="Jeremiah Wisner" userId="cfb6cfc5-fc34-43e6-86b3-f2d4e1b7fadd" providerId="ADAL" clId="{2F658788-B9AA-4C24-9D2D-0D0719CA019D}" dt="2024-02-16T13:40:30.849" v="4709" actId="20577"/>
          <ac:graphicFrameMkLst>
            <pc:docMk/>
            <pc:sldMk cId="3364109993" sldId="268"/>
            <ac:graphicFrameMk id="4" creationId="{BC8B6778-11BB-9A9A-F0BF-8949F85F8237}"/>
          </ac:graphicFrameMkLst>
        </pc:graphicFrameChg>
      </pc:sldChg>
      <pc:sldChg chg="modSp mod">
        <pc:chgData name="Jeremiah Wisner" userId="cfb6cfc5-fc34-43e6-86b3-f2d4e1b7fadd" providerId="ADAL" clId="{2F658788-B9AA-4C24-9D2D-0D0719CA019D}" dt="2024-02-16T15:23:51.325" v="5926" actId="33524"/>
        <pc:sldMkLst>
          <pc:docMk/>
          <pc:sldMk cId="3799370086" sldId="269"/>
        </pc:sldMkLst>
        <pc:spChg chg="mod">
          <ac:chgData name="Jeremiah Wisner" userId="cfb6cfc5-fc34-43e6-86b3-f2d4e1b7fadd" providerId="ADAL" clId="{2F658788-B9AA-4C24-9D2D-0D0719CA019D}" dt="2024-02-16T15:23:51.325" v="5926" actId="33524"/>
          <ac:spMkLst>
            <pc:docMk/>
            <pc:sldMk cId="3799370086" sldId="269"/>
            <ac:spMk id="3" creationId="{203A9D90-6288-FF85-A14B-EAAC61E0E9A8}"/>
          </ac:spMkLst>
        </pc:spChg>
      </pc:sldChg>
      <pc:sldChg chg="addSp delSp modSp mod setBg">
        <pc:chgData name="Jeremiah Wisner" userId="cfb6cfc5-fc34-43e6-86b3-f2d4e1b7fadd" providerId="ADAL" clId="{2F658788-B9AA-4C24-9D2D-0D0719CA019D}" dt="2024-02-15T13:25:29.974" v="2610" actId="20577"/>
        <pc:sldMkLst>
          <pc:docMk/>
          <pc:sldMk cId="3887641486" sldId="270"/>
        </pc:sldMkLst>
        <pc:spChg chg="mod">
          <ac:chgData name="Jeremiah Wisner" userId="cfb6cfc5-fc34-43e6-86b3-f2d4e1b7fadd" providerId="ADAL" clId="{2F658788-B9AA-4C24-9D2D-0D0719CA019D}" dt="2024-02-14T20:44:03.773" v="25" actId="26606"/>
          <ac:spMkLst>
            <pc:docMk/>
            <pc:sldMk cId="3887641486" sldId="270"/>
            <ac:spMk id="2" creationId="{CCC0419E-50F3-1F2F-1B8E-FED52940944C}"/>
          </ac:spMkLst>
        </pc:spChg>
        <pc:spChg chg="mod">
          <ac:chgData name="Jeremiah Wisner" userId="cfb6cfc5-fc34-43e6-86b3-f2d4e1b7fadd" providerId="ADAL" clId="{2F658788-B9AA-4C24-9D2D-0D0719CA019D}" dt="2024-02-15T13:25:29.974" v="2610" actId="20577"/>
          <ac:spMkLst>
            <pc:docMk/>
            <pc:sldMk cId="3887641486" sldId="270"/>
            <ac:spMk id="3" creationId="{0CC31931-4847-F763-D4D1-1433E7E0CE49}"/>
          </ac:spMkLst>
        </pc:spChg>
        <pc:spChg chg="del">
          <ac:chgData name="Jeremiah Wisner" userId="cfb6cfc5-fc34-43e6-86b3-f2d4e1b7fadd" providerId="ADAL" clId="{2F658788-B9AA-4C24-9D2D-0D0719CA019D}" dt="2024-02-14T20:42:57.504" v="23"/>
          <ac:spMkLst>
            <pc:docMk/>
            <pc:sldMk cId="3887641486" sldId="270"/>
            <ac:spMk id="7" creationId="{2297863D-95DE-5DE7-5FB9-9AFD9B6DDCA0}"/>
          </ac:spMkLst>
        </pc:spChg>
        <pc:grpChg chg="add del">
          <ac:chgData name="Jeremiah Wisner" userId="cfb6cfc5-fc34-43e6-86b3-f2d4e1b7fadd" providerId="ADAL" clId="{2F658788-B9AA-4C24-9D2D-0D0719CA019D}" dt="2024-02-14T20:44:03.773" v="25" actId="26606"/>
          <ac:grpSpMkLst>
            <pc:docMk/>
            <pc:sldMk cId="3887641486" sldId="270"/>
            <ac:grpSpMk id="9" creationId="{1F2B4773-3207-44CC-B7AC-892B70498211}"/>
          </ac:grpSpMkLst>
        </pc:grpChg>
        <pc:graphicFrameChg chg="add mod">
          <ac:chgData name="Jeremiah Wisner" userId="cfb6cfc5-fc34-43e6-86b3-f2d4e1b7fadd" providerId="ADAL" clId="{2F658788-B9AA-4C24-9D2D-0D0719CA019D}" dt="2024-02-14T20:44:03.773" v="25" actId="26606"/>
          <ac:graphicFrameMkLst>
            <pc:docMk/>
            <pc:sldMk cId="3887641486" sldId="270"/>
            <ac:graphicFrameMk id="4" creationId="{FC3870CD-B721-6C8A-83E2-664ED088E317}"/>
          </ac:graphicFrameMkLst>
        </pc:graphicFrameChg>
        <pc:picChg chg="del">
          <ac:chgData name="Jeremiah Wisner" userId="cfb6cfc5-fc34-43e6-86b3-f2d4e1b7fadd" providerId="ADAL" clId="{2F658788-B9AA-4C24-9D2D-0D0719CA019D}" dt="2024-02-14T20:42:39.386" v="22" actId="21"/>
          <ac:picMkLst>
            <pc:docMk/>
            <pc:sldMk cId="3887641486" sldId="270"/>
            <ac:picMk id="5" creationId="{91D6E492-9627-81E3-7006-6E1FD57D7933}"/>
          </ac:picMkLst>
        </pc:picChg>
      </pc:sldChg>
      <pc:sldChg chg="addSp delSp modSp mod">
        <pc:chgData name="Jeremiah Wisner" userId="cfb6cfc5-fc34-43e6-86b3-f2d4e1b7fadd" providerId="ADAL" clId="{2F658788-B9AA-4C24-9D2D-0D0719CA019D}" dt="2024-02-16T13:20:04.462" v="3581" actId="20577"/>
        <pc:sldMkLst>
          <pc:docMk/>
          <pc:sldMk cId="1306592365" sldId="271"/>
        </pc:sldMkLst>
        <pc:spChg chg="mod">
          <ac:chgData name="Jeremiah Wisner" userId="cfb6cfc5-fc34-43e6-86b3-f2d4e1b7fadd" providerId="ADAL" clId="{2F658788-B9AA-4C24-9D2D-0D0719CA019D}" dt="2024-02-16T13:20:04.462" v="3581" actId="20577"/>
          <ac:spMkLst>
            <pc:docMk/>
            <pc:sldMk cId="1306592365" sldId="271"/>
            <ac:spMk id="3" creationId="{0CC31931-4847-F763-D4D1-1433E7E0CE49}"/>
          </ac:spMkLst>
        </pc:spChg>
        <pc:spChg chg="add del mod">
          <ac:chgData name="Jeremiah Wisner" userId="cfb6cfc5-fc34-43e6-86b3-f2d4e1b7fadd" providerId="ADAL" clId="{2F658788-B9AA-4C24-9D2D-0D0719CA019D}" dt="2024-02-14T20:34:01.559" v="15"/>
          <ac:spMkLst>
            <pc:docMk/>
            <pc:sldMk cId="1306592365" sldId="271"/>
            <ac:spMk id="6" creationId="{BAD6C62A-44B0-FBF1-CD10-6CE4122D0BC9}"/>
          </ac:spMkLst>
        </pc:spChg>
        <pc:spChg chg="add del mod">
          <ac:chgData name="Jeremiah Wisner" userId="cfb6cfc5-fc34-43e6-86b3-f2d4e1b7fadd" providerId="ADAL" clId="{2F658788-B9AA-4C24-9D2D-0D0719CA019D}" dt="2024-02-14T20:34:22.440" v="17"/>
          <ac:spMkLst>
            <pc:docMk/>
            <pc:sldMk cId="1306592365" sldId="271"/>
            <ac:spMk id="10" creationId="{724F626D-08FF-4D2C-8B48-5F3EC0856EDB}"/>
          </ac:spMkLst>
        </pc:spChg>
        <pc:graphicFrameChg chg="add mod modGraphic">
          <ac:chgData name="Jeremiah Wisner" userId="cfb6cfc5-fc34-43e6-86b3-f2d4e1b7fadd" providerId="ADAL" clId="{2F658788-B9AA-4C24-9D2D-0D0719CA019D}" dt="2024-02-14T20:33:29.490" v="12" actId="14734"/>
          <ac:graphicFrameMkLst>
            <pc:docMk/>
            <pc:sldMk cId="1306592365" sldId="271"/>
            <ac:graphicFrameMk id="4" creationId="{CCF42E4A-2845-DEC3-CC77-DCD67A4FA5E5}"/>
          </ac:graphicFrameMkLst>
        </pc:graphicFrameChg>
        <pc:graphicFrameChg chg="add mod">
          <ac:chgData name="Jeremiah Wisner" userId="cfb6cfc5-fc34-43e6-86b3-f2d4e1b7fadd" providerId="ADAL" clId="{2F658788-B9AA-4C24-9D2D-0D0719CA019D}" dt="2024-02-14T20:34:22.440" v="17"/>
          <ac:graphicFrameMkLst>
            <pc:docMk/>
            <pc:sldMk cId="1306592365" sldId="271"/>
            <ac:graphicFrameMk id="11" creationId="{E78871BA-43F2-68B6-DDE6-30D45FB10E66}"/>
          </ac:graphicFrameMkLst>
        </pc:graphicFrameChg>
        <pc:picChg chg="add del mod">
          <ac:chgData name="Jeremiah Wisner" userId="cfb6cfc5-fc34-43e6-86b3-f2d4e1b7fadd" providerId="ADAL" clId="{2F658788-B9AA-4C24-9D2D-0D0719CA019D}" dt="2024-02-14T20:34:12.008" v="16" actId="21"/>
          <ac:picMkLst>
            <pc:docMk/>
            <pc:sldMk cId="1306592365" sldId="271"/>
            <ac:picMk id="7" creationId="{98DE60B3-324D-655A-7ADA-E4C3AA762CA5}"/>
          </ac:picMkLst>
        </pc:picChg>
        <pc:picChg chg="del mod">
          <ac:chgData name="Jeremiah Wisner" userId="cfb6cfc5-fc34-43e6-86b3-f2d4e1b7fadd" providerId="ADAL" clId="{2F658788-B9AA-4C24-9D2D-0D0719CA019D}" dt="2024-02-14T20:33:44.682" v="14" actId="21"/>
          <ac:picMkLst>
            <pc:docMk/>
            <pc:sldMk cId="1306592365" sldId="271"/>
            <ac:picMk id="8" creationId="{0F6AC5A5-B9A6-8FD7-237A-0A6DBF9B6040}"/>
          </ac:picMkLst>
        </pc:picChg>
      </pc:sldChg>
      <pc:sldChg chg="addSp delSp modSp mod">
        <pc:chgData name="Jeremiah Wisner" userId="cfb6cfc5-fc34-43e6-86b3-f2d4e1b7fadd" providerId="ADAL" clId="{2F658788-B9AA-4C24-9D2D-0D0719CA019D}" dt="2024-02-16T13:30:52.626" v="4303" actId="20577"/>
        <pc:sldMkLst>
          <pc:docMk/>
          <pc:sldMk cId="1901477980" sldId="272"/>
        </pc:sldMkLst>
        <pc:spChg chg="mod">
          <ac:chgData name="Jeremiah Wisner" userId="cfb6cfc5-fc34-43e6-86b3-f2d4e1b7fadd" providerId="ADAL" clId="{2F658788-B9AA-4C24-9D2D-0D0719CA019D}" dt="2024-02-16T13:30:52.626" v="4303" actId="20577"/>
          <ac:spMkLst>
            <pc:docMk/>
            <pc:sldMk cId="1901477980" sldId="272"/>
            <ac:spMk id="3" creationId="{0CC31931-4847-F763-D4D1-1433E7E0CE49}"/>
          </ac:spMkLst>
        </pc:spChg>
        <pc:spChg chg="add del mod">
          <ac:chgData name="Jeremiah Wisner" userId="cfb6cfc5-fc34-43e6-86b3-f2d4e1b7fadd" providerId="ADAL" clId="{2F658788-B9AA-4C24-9D2D-0D0719CA019D}" dt="2024-02-14T20:36:32.917" v="21"/>
          <ac:spMkLst>
            <pc:docMk/>
            <pc:sldMk cId="1901477980" sldId="272"/>
            <ac:spMk id="5" creationId="{7082263D-44E7-83A6-227F-F42904E9A111}"/>
          </ac:spMkLst>
        </pc:spChg>
        <pc:graphicFrameChg chg="add mod">
          <ac:chgData name="Jeremiah Wisner" userId="cfb6cfc5-fc34-43e6-86b3-f2d4e1b7fadd" providerId="ADAL" clId="{2F658788-B9AA-4C24-9D2D-0D0719CA019D}" dt="2024-02-14T20:36:32.917" v="21"/>
          <ac:graphicFrameMkLst>
            <pc:docMk/>
            <pc:sldMk cId="1901477980" sldId="272"/>
            <ac:graphicFrameMk id="6" creationId="{68EC8BEA-1E72-C6CD-F2A7-BE11E6C70FE6}"/>
          </ac:graphicFrameMkLst>
        </pc:graphicFrameChg>
        <pc:picChg chg="del">
          <ac:chgData name="Jeremiah Wisner" userId="cfb6cfc5-fc34-43e6-86b3-f2d4e1b7fadd" providerId="ADAL" clId="{2F658788-B9AA-4C24-9D2D-0D0719CA019D}" dt="2024-02-14T20:36:13.746" v="20" actId="21"/>
          <ac:picMkLst>
            <pc:docMk/>
            <pc:sldMk cId="1901477980" sldId="272"/>
            <ac:picMk id="8" creationId="{D13CF876-CE45-C8D8-5400-DF0EB0CE5121}"/>
          </ac:picMkLst>
        </pc:picChg>
      </pc:sldChg>
      <pc:sldChg chg="addSp delSp modSp mod">
        <pc:chgData name="Jeremiah Wisner" userId="cfb6cfc5-fc34-43e6-86b3-f2d4e1b7fadd" providerId="ADAL" clId="{2F658788-B9AA-4C24-9D2D-0D0719CA019D}" dt="2024-02-16T13:25:36.745" v="3849" actId="20577"/>
        <pc:sldMkLst>
          <pc:docMk/>
          <pc:sldMk cId="3333452679" sldId="273"/>
        </pc:sldMkLst>
        <pc:spChg chg="mod">
          <ac:chgData name="Jeremiah Wisner" userId="cfb6cfc5-fc34-43e6-86b3-f2d4e1b7fadd" providerId="ADAL" clId="{2F658788-B9AA-4C24-9D2D-0D0719CA019D}" dt="2024-02-16T13:25:36.745" v="3849" actId="20577"/>
          <ac:spMkLst>
            <pc:docMk/>
            <pc:sldMk cId="3333452679" sldId="273"/>
            <ac:spMk id="3" creationId="{0CC31931-4847-F763-D4D1-1433E7E0CE49}"/>
          </ac:spMkLst>
        </pc:spChg>
        <pc:spChg chg="add del mod">
          <ac:chgData name="Jeremiah Wisner" userId="cfb6cfc5-fc34-43e6-86b3-f2d4e1b7fadd" providerId="ADAL" clId="{2F658788-B9AA-4C24-9D2D-0D0719CA019D}" dt="2024-02-14T20:35:57.374" v="19"/>
          <ac:spMkLst>
            <pc:docMk/>
            <pc:sldMk cId="3333452679" sldId="273"/>
            <ac:spMk id="5" creationId="{171F8A3D-6EE2-1570-B446-C9EA900161C2}"/>
          </ac:spMkLst>
        </pc:spChg>
        <pc:graphicFrameChg chg="add mod">
          <ac:chgData name="Jeremiah Wisner" userId="cfb6cfc5-fc34-43e6-86b3-f2d4e1b7fadd" providerId="ADAL" clId="{2F658788-B9AA-4C24-9D2D-0D0719CA019D}" dt="2024-02-14T20:35:57.374" v="19"/>
          <ac:graphicFrameMkLst>
            <pc:docMk/>
            <pc:sldMk cId="3333452679" sldId="273"/>
            <ac:graphicFrameMk id="6" creationId="{54117EB2-8511-5769-2CEE-289BA0D663FC}"/>
          </ac:graphicFrameMkLst>
        </pc:graphicFrameChg>
        <pc:picChg chg="del">
          <ac:chgData name="Jeremiah Wisner" userId="cfb6cfc5-fc34-43e6-86b3-f2d4e1b7fadd" providerId="ADAL" clId="{2F658788-B9AA-4C24-9D2D-0D0719CA019D}" dt="2024-02-14T20:35:39.908" v="18" actId="21"/>
          <ac:picMkLst>
            <pc:docMk/>
            <pc:sldMk cId="3333452679" sldId="273"/>
            <ac:picMk id="8" creationId="{913611ED-A97E-7CF7-C5D7-C914DAF8B2B3}"/>
          </ac:picMkLst>
        </pc:picChg>
      </pc:sldChg>
      <pc:sldChg chg="modSp mod">
        <pc:chgData name="Jeremiah Wisner" userId="cfb6cfc5-fc34-43e6-86b3-f2d4e1b7fadd" providerId="ADAL" clId="{2F658788-B9AA-4C24-9D2D-0D0719CA019D}" dt="2024-02-16T13:15:31.758" v="3577" actId="20577"/>
        <pc:sldMkLst>
          <pc:docMk/>
          <pc:sldMk cId="3881429727" sldId="274"/>
        </pc:sldMkLst>
        <pc:spChg chg="mod">
          <ac:chgData name="Jeremiah Wisner" userId="cfb6cfc5-fc34-43e6-86b3-f2d4e1b7fadd" providerId="ADAL" clId="{2F658788-B9AA-4C24-9D2D-0D0719CA019D}" dt="2024-02-14T20:50:41.787" v="30" actId="20577"/>
          <ac:spMkLst>
            <pc:docMk/>
            <pc:sldMk cId="3881429727" sldId="274"/>
            <ac:spMk id="2" creationId="{4F852479-605F-0F97-6838-9B4F1BEA2C7A}"/>
          </ac:spMkLst>
        </pc:spChg>
        <pc:spChg chg="mod">
          <ac:chgData name="Jeremiah Wisner" userId="cfb6cfc5-fc34-43e6-86b3-f2d4e1b7fadd" providerId="ADAL" clId="{2F658788-B9AA-4C24-9D2D-0D0719CA019D}" dt="2024-02-16T13:15:31.758" v="3577" actId="20577"/>
          <ac:spMkLst>
            <pc:docMk/>
            <pc:sldMk cId="3881429727" sldId="274"/>
            <ac:spMk id="3" creationId="{9D414812-1DC4-25C3-C4F1-1FD91DC3043E}"/>
          </ac:spMkLst>
        </pc:spChg>
        <pc:spChg chg="mod">
          <ac:chgData name="Jeremiah Wisner" userId="cfb6cfc5-fc34-43e6-86b3-f2d4e1b7fadd" providerId="ADAL" clId="{2F658788-B9AA-4C24-9D2D-0D0719CA019D}" dt="2024-02-14T20:50:31.520" v="29" actId="20577"/>
          <ac:spMkLst>
            <pc:docMk/>
            <pc:sldMk cId="3881429727" sldId="274"/>
            <ac:spMk id="4" creationId="{624C40E3-6898-CF66-B86D-432B65FDE561}"/>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2/15/2024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042281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796791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0672788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279863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2571372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451601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2/15/2024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9941181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2/15/2024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5970446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2/15/2024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162082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051898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2/15/2024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39234775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2/15/2024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522998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2/15/2024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18397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2/15/2024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049295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smtClean="0"/>
              <a:t>2/15/2024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11657301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2/15/2024</a:t>
            </a:fld>
            <a:endParaRPr lang="en-US" dirty="0"/>
          </a:p>
        </p:txBody>
      </p:sp>
    </p:spTree>
    <p:extLst>
      <p:ext uri="{BB962C8B-B14F-4D97-AF65-F5344CB8AC3E}">
        <p14:creationId xmlns:p14="http://schemas.microsoft.com/office/powerpoint/2010/main" val="18364354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smtClean="0"/>
              <a:pPr/>
              <a:t>2/15/2024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752426412"/>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740" r:id="rId14"/>
    <p:sldLayoutId id="2147483741" r:id="rId15"/>
    <p:sldLayoutId id="2147483742"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ATD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a:t>Border International</a:t>
            </a:r>
          </a:p>
          <a:p>
            <a:pPr algn="ctr"/>
            <a:r>
              <a:rPr lang="en-US" sz="3200" dirty="0"/>
              <a:t>Jeremiah Wisner</a:t>
            </a:r>
          </a:p>
        </p:txBody>
      </p:sp>
      <p:pic>
        <p:nvPicPr>
          <p:cNvPr id="1026" name="Picture 2">
            <a:extLst>
              <a:ext uri="{FF2B5EF4-FFF2-40B4-BE49-F238E27FC236}">
                <a16:creationId xmlns:a16="http://schemas.microsoft.com/office/drawing/2014/main" id="{23317FB8-D8A5-BE27-914F-BF814196AE6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65880" y="1108944"/>
            <a:ext cx="3381375"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solidFill>
                  <a:srgbClr val="FF0000"/>
                </a:solidFill>
              </a:rPr>
              <a:t>Threats</a:t>
            </a:r>
          </a:p>
          <a:p>
            <a:r>
              <a:rPr lang="en-US" dirty="0"/>
              <a:t>Major competitor across the street, undercut labor to steal customers.</a:t>
            </a:r>
          </a:p>
          <a:p>
            <a:r>
              <a:rPr lang="en-US" dirty="0"/>
              <a:t>New loves station under construction that performs services. </a:t>
            </a:r>
          </a:p>
          <a:p>
            <a:r>
              <a:rPr lang="en-US" dirty="0"/>
              <a:t>Freight is currently low causing a decrease in work. </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r>
              <a:rPr lang="en-US" dirty="0"/>
              <a:t>Improve on upselling. </a:t>
            </a:r>
          </a:p>
          <a:p>
            <a:r>
              <a:rPr lang="en-US" dirty="0"/>
              <a:t>To become the only one-stop shop in town. </a:t>
            </a:r>
          </a:p>
          <a:p>
            <a:r>
              <a:rPr lang="en-US" dirty="0"/>
              <a:t>To improve technician productivity. </a:t>
            </a:r>
          </a:p>
          <a:p>
            <a:r>
              <a:rPr lang="en-US" dirty="0"/>
              <a:t>Motivate staff by implementing bonus programs. </a:t>
            </a:r>
          </a:p>
          <a:p>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r>
              <a:rPr lang="en-US" dirty="0"/>
              <a:t>Pickup and drop off service.</a:t>
            </a:r>
          </a:p>
          <a:p>
            <a:r>
              <a:rPr lang="en-US" dirty="0"/>
              <a:t>We come to you for repairs.</a:t>
            </a:r>
          </a:p>
          <a:p>
            <a:r>
              <a:rPr lang="en-US" dirty="0"/>
              <a:t>Accelerated service lane.</a:t>
            </a:r>
          </a:p>
          <a:p>
            <a:r>
              <a:rPr lang="en-US" dirty="0"/>
              <a:t>Service screen to display techs hours and what they are working on. </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r>
              <a:rPr lang="en-US" dirty="0"/>
              <a:t>Hold customer appreciation days at shop to attract customer to stop by.</a:t>
            </a:r>
          </a:p>
          <a:p>
            <a:r>
              <a:rPr lang="en-US" dirty="0"/>
              <a:t>Adjust store hours to maximize technician time.</a:t>
            </a:r>
          </a:p>
          <a:p>
            <a:r>
              <a:rPr lang="en-US" dirty="0"/>
              <a:t>Advertise discounts to attract current and new customers. </a:t>
            </a:r>
          </a:p>
          <a:p>
            <a:r>
              <a:rPr lang="en-US" dirty="0"/>
              <a:t>Make tech and advisor bonus for </a:t>
            </a:r>
            <a:r>
              <a:rPr lang="en-US"/>
              <a:t>top performer. </a:t>
            </a:r>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2671443224"/>
              </p:ext>
            </p:extLst>
          </p:nvPr>
        </p:nvGraphicFramePr>
        <p:xfrm>
          <a:off x="677334" y="1818624"/>
          <a:ext cx="9132492" cy="4745260"/>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Implement tech and advisor bonus program</a:t>
                      </a:r>
                    </a:p>
                  </a:txBody>
                  <a:tcPr/>
                </a:tc>
                <a:tc>
                  <a:txBody>
                    <a:bodyPr/>
                    <a:lstStyle/>
                    <a:p>
                      <a:r>
                        <a:rPr lang="en-US" dirty="0"/>
                        <a:t>Service Manager </a:t>
                      </a:r>
                    </a:p>
                  </a:txBody>
                  <a:tcPr/>
                </a:tc>
                <a:tc>
                  <a:txBody>
                    <a:bodyPr/>
                    <a:lstStyle/>
                    <a:p>
                      <a:r>
                        <a:rPr lang="en-US" dirty="0"/>
                        <a:t>03/29/2024</a:t>
                      </a:r>
                    </a:p>
                  </a:txBody>
                  <a:tcPr/>
                </a:tc>
                <a:extLst>
                  <a:ext uri="{0D108BD9-81ED-4DB2-BD59-A6C34878D82A}">
                    <a16:rowId xmlns:a16="http://schemas.microsoft.com/office/drawing/2014/main" val="2400365483"/>
                  </a:ext>
                </a:extLst>
              </a:tr>
              <a:tr h="565004">
                <a:tc>
                  <a:txBody>
                    <a:bodyPr/>
                    <a:lstStyle/>
                    <a:p>
                      <a:r>
                        <a:rPr lang="en-US" dirty="0"/>
                        <a:t>Advertise for A level Technician. </a:t>
                      </a:r>
                    </a:p>
                  </a:txBody>
                  <a:tcPr/>
                </a:tc>
                <a:tc>
                  <a:txBody>
                    <a:bodyPr/>
                    <a:lstStyle/>
                    <a:p>
                      <a:r>
                        <a:rPr lang="en-US" dirty="0"/>
                        <a:t>Service Manager/Recruiting</a:t>
                      </a:r>
                    </a:p>
                  </a:txBody>
                  <a:tcPr/>
                </a:tc>
                <a:tc>
                  <a:txBody>
                    <a:bodyPr/>
                    <a:lstStyle/>
                    <a:p>
                      <a:r>
                        <a:rPr lang="en-US" dirty="0"/>
                        <a:t>03/01/2024</a:t>
                      </a:r>
                    </a:p>
                  </a:txBody>
                  <a:tcPr/>
                </a:tc>
                <a:extLst>
                  <a:ext uri="{0D108BD9-81ED-4DB2-BD59-A6C34878D82A}">
                    <a16:rowId xmlns:a16="http://schemas.microsoft.com/office/drawing/2014/main" val="107845787"/>
                  </a:ext>
                </a:extLst>
              </a:tr>
              <a:tr h="565004">
                <a:tc>
                  <a:txBody>
                    <a:bodyPr/>
                    <a:lstStyle/>
                    <a:p>
                      <a:r>
                        <a:rPr lang="en-US" dirty="0"/>
                        <a:t>Up sell bonus program</a:t>
                      </a:r>
                    </a:p>
                  </a:txBody>
                  <a:tcPr/>
                </a:tc>
                <a:tc>
                  <a:txBody>
                    <a:bodyPr/>
                    <a:lstStyle/>
                    <a:p>
                      <a:r>
                        <a:rPr lang="en-US" dirty="0"/>
                        <a:t>Service Manager</a:t>
                      </a:r>
                    </a:p>
                  </a:txBody>
                  <a:tcPr/>
                </a:tc>
                <a:tc>
                  <a:txBody>
                    <a:bodyPr/>
                    <a:lstStyle/>
                    <a:p>
                      <a:r>
                        <a:rPr lang="en-US" dirty="0"/>
                        <a:t>weekly</a:t>
                      </a:r>
                    </a:p>
                  </a:txBody>
                  <a:tcPr/>
                </a:tc>
                <a:extLst>
                  <a:ext uri="{0D108BD9-81ED-4DB2-BD59-A6C34878D82A}">
                    <a16:rowId xmlns:a16="http://schemas.microsoft.com/office/drawing/2014/main" val="1530126605"/>
                  </a:ext>
                </a:extLst>
              </a:tr>
              <a:tr h="565004">
                <a:tc>
                  <a:txBody>
                    <a:bodyPr/>
                    <a:lstStyle/>
                    <a:p>
                      <a:r>
                        <a:rPr lang="en-US" dirty="0"/>
                        <a:t>Increase advertising </a:t>
                      </a:r>
                    </a:p>
                  </a:txBody>
                  <a:tcPr/>
                </a:tc>
                <a:tc>
                  <a:txBody>
                    <a:bodyPr/>
                    <a:lstStyle/>
                    <a:p>
                      <a:r>
                        <a:rPr lang="en-US" dirty="0"/>
                        <a:t>Marketing team</a:t>
                      </a:r>
                    </a:p>
                  </a:txBody>
                  <a:tcPr/>
                </a:tc>
                <a:tc>
                  <a:txBody>
                    <a:bodyPr/>
                    <a:lstStyle/>
                    <a:p>
                      <a:r>
                        <a:rPr lang="en-US" dirty="0"/>
                        <a:t>03/01/2024</a:t>
                      </a:r>
                    </a:p>
                  </a:txBody>
                  <a:tcPr/>
                </a:tc>
                <a:extLst>
                  <a:ext uri="{0D108BD9-81ED-4DB2-BD59-A6C34878D82A}">
                    <a16:rowId xmlns:a16="http://schemas.microsoft.com/office/drawing/2014/main" val="1950345431"/>
                  </a:ext>
                </a:extLst>
              </a:tr>
              <a:tr h="565004">
                <a:tc>
                  <a:txBody>
                    <a:bodyPr/>
                    <a:lstStyle/>
                    <a:p>
                      <a:r>
                        <a:rPr lang="en-US" dirty="0"/>
                        <a:t>Customer Appreciation days</a:t>
                      </a:r>
                    </a:p>
                  </a:txBody>
                  <a:tcPr/>
                </a:tc>
                <a:tc>
                  <a:txBody>
                    <a:bodyPr/>
                    <a:lstStyle/>
                    <a:p>
                      <a:r>
                        <a:rPr lang="en-US" dirty="0"/>
                        <a:t>Service and Parts manager</a:t>
                      </a:r>
                    </a:p>
                  </a:txBody>
                  <a:tcPr/>
                </a:tc>
                <a:tc>
                  <a:txBody>
                    <a:bodyPr/>
                    <a:lstStyle/>
                    <a:p>
                      <a:r>
                        <a:rPr lang="en-US" dirty="0"/>
                        <a:t>Quarterly</a:t>
                      </a:r>
                    </a:p>
                  </a:txBody>
                  <a:tcPr/>
                </a:tc>
                <a:extLst>
                  <a:ext uri="{0D108BD9-81ED-4DB2-BD59-A6C34878D82A}">
                    <a16:rowId xmlns:a16="http://schemas.microsoft.com/office/drawing/2014/main" val="1960891333"/>
                  </a:ext>
                </a:extLst>
              </a:tr>
              <a:tr h="565004">
                <a:tc>
                  <a:txBody>
                    <a:bodyPr/>
                    <a:lstStyle/>
                    <a:p>
                      <a:r>
                        <a:rPr lang="en-US" dirty="0"/>
                        <a:t>Adjust store hours</a:t>
                      </a:r>
                    </a:p>
                  </a:txBody>
                  <a:tcPr/>
                </a:tc>
                <a:tc>
                  <a:txBody>
                    <a:bodyPr/>
                    <a:lstStyle/>
                    <a:p>
                      <a:r>
                        <a:rPr lang="en-US" dirty="0"/>
                        <a:t>GM</a:t>
                      </a:r>
                    </a:p>
                  </a:txBody>
                  <a:tcPr/>
                </a:tc>
                <a:tc>
                  <a:txBody>
                    <a:bodyPr/>
                    <a:lstStyle/>
                    <a:p>
                      <a:r>
                        <a:rPr lang="en-US" dirty="0"/>
                        <a:t>By next quarter</a:t>
                      </a:r>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20000"/>
          </a:bodyPr>
          <a:lstStyle/>
          <a:p>
            <a:r>
              <a:rPr lang="en-US" dirty="0"/>
              <a:t>Synopsis</a:t>
            </a:r>
          </a:p>
          <a:p>
            <a:r>
              <a:rPr lang="en-US" dirty="0"/>
              <a:t>In conclusion our lack of extended service hours has a direct effect on my customers needs and the service department and parts profitability. With extended service hours, I can split technicians' schedules and hire more technicians to maximize facility utilization. By being available to service customers during hours that other shops are closed will bring in more customers and increase sales.</a:t>
            </a:r>
          </a:p>
          <a:p>
            <a:r>
              <a:rPr lang="en-US" dirty="0"/>
              <a:t>Since we have a high percentage on one-line RO’s I need to create a bonus program to maximize the lines per RO. This will also maximize the technicians use of time by creating more labor sales per RO. The benefit for the customer will be more up time. </a:t>
            </a:r>
          </a:p>
          <a:p>
            <a:r>
              <a:rPr lang="en-US" dirty="0"/>
              <a:t>We need the have the perception of “more bang for your buck,” so my customers wont new enticed to go to my competitors. We will also be adding more pick up and drop off options. Adding free coffee to our customer lounge and having more customer events to help strengthen relationships. </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a:solidFill>
                  <a:srgbClr val="000000"/>
                </a:solidFill>
                <a:latin typeface="Calibri" panose="020F0502020204030204" pitchFamily="34" charset="0"/>
              </a:rPr>
            </a:br>
            <a:r>
              <a:rPr lang="en-US" sz="1800" b="0" i="0" u="none" strike="noStrike" baseline="0">
                <a:solidFill>
                  <a:srgbClr val="000000"/>
                </a:solidFill>
                <a:latin typeface="Calibri" panose="020F0502020204030204" pitchFamily="34" charset="0"/>
              </a:rPr>
              <a:t> </a:t>
            </a:r>
            <a:r>
              <a:rPr lang="en-US" b="1" i="0" u="none" strike="noStrike" baseline="0">
                <a:solidFill>
                  <a:srgbClr val="221E1F"/>
                </a:solidFill>
                <a:latin typeface="Calibri" panose="020F0502020204030204" pitchFamily="34" charset="0"/>
              </a:rPr>
              <a:t>Analyze Cost of Labor </a:t>
            </a:r>
            <a:br>
              <a:rPr lang="en-US" sz="1800" b="0" i="0" u="none" strike="noStrike" baseline="0">
                <a:solidFill>
                  <a:srgbClr val="221E1F"/>
                </a:solidFill>
                <a:latin typeface="Calibri" panose="020F0502020204030204" pitchFamily="34" charset="0"/>
              </a:rPr>
            </a:br>
            <a:br>
              <a:rPr lang="en-US" sz="1800" b="0" i="0" u="none" strike="noStrike" baseline="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We are a flat rate shop.</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Will be raising door rate.</a:t>
            </a:r>
            <a:r>
              <a:rPr lang="en-US" sz="1800" b="0" i="0" u="none" strike="noStrike" baseline="0" dirty="0">
                <a:solidFill>
                  <a:srgbClr val="221E1F"/>
                </a:solidFill>
                <a:latin typeface="Calibri" panose="020F0502020204030204" pitchFamily="34" charset="0"/>
              </a:rPr>
              <a:t> </a:t>
            </a:r>
          </a:p>
          <a:p>
            <a:r>
              <a:rPr lang="en-US" dirty="0">
                <a:solidFill>
                  <a:srgbClr val="221E1F"/>
                </a:solidFill>
                <a:latin typeface="Calibri" panose="020F0502020204030204" pitchFamily="34" charset="0"/>
              </a:rPr>
              <a:t>Raising internal GP.</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Plan to check weekly.</a:t>
            </a:r>
            <a:endParaRPr lang="en-US" sz="1800" b="0" i="0" u="none" strike="noStrike" baseline="0" dirty="0">
              <a:solidFill>
                <a:srgbClr val="221E1F"/>
              </a:solidFill>
              <a:latin typeface="Calibri" panose="020F0502020204030204" pitchFamily="34" charset="0"/>
            </a:endParaRPr>
          </a:p>
          <a:p>
            <a:endParaRPr lang="en-US" dirty="0"/>
          </a:p>
        </p:txBody>
      </p:sp>
      <p:graphicFrame>
        <p:nvGraphicFramePr>
          <p:cNvPr id="4" name="Content Placeholder 3">
            <a:extLst>
              <a:ext uri="{FF2B5EF4-FFF2-40B4-BE49-F238E27FC236}">
                <a16:creationId xmlns:a16="http://schemas.microsoft.com/office/drawing/2014/main" id="{FC3870CD-B721-6C8A-83E2-664ED088E317}"/>
              </a:ext>
            </a:extLst>
          </p:cNvPr>
          <p:cNvGraphicFramePr>
            <a:graphicFrameLocks noGrp="1"/>
          </p:cNvGraphicFramePr>
          <p:nvPr>
            <p:ph sz="quarter" idx="4"/>
            <p:extLst>
              <p:ext uri="{D42A27DB-BD31-4B8C-83A1-F6EECF244321}">
                <p14:modId xmlns:p14="http://schemas.microsoft.com/office/powerpoint/2010/main" val="1662056657"/>
              </p:ext>
            </p:extLst>
          </p:nvPr>
        </p:nvGraphicFramePr>
        <p:xfrm>
          <a:off x="5087938" y="3660087"/>
          <a:ext cx="4186237" cy="1458701"/>
        </p:xfrm>
        <a:graphic>
          <a:graphicData uri="http://schemas.openxmlformats.org/drawingml/2006/table">
            <a:tbl>
              <a:tblPr/>
              <a:tblGrid>
                <a:gridCol w="444310">
                  <a:extLst>
                    <a:ext uri="{9D8B030D-6E8A-4147-A177-3AD203B41FA5}">
                      <a16:colId xmlns:a16="http://schemas.microsoft.com/office/drawing/2014/main" val="2407125470"/>
                    </a:ext>
                  </a:extLst>
                </a:gridCol>
                <a:gridCol w="1270450">
                  <a:extLst>
                    <a:ext uri="{9D8B030D-6E8A-4147-A177-3AD203B41FA5}">
                      <a16:colId xmlns:a16="http://schemas.microsoft.com/office/drawing/2014/main" val="1195282620"/>
                    </a:ext>
                  </a:extLst>
                </a:gridCol>
                <a:gridCol w="805313">
                  <a:extLst>
                    <a:ext uri="{9D8B030D-6E8A-4147-A177-3AD203B41FA5}">
                      <a16:colId xmlns:a16="http://schemas.microsoft.com/office/drawing/2014/main" val="100072148"/>
                    </a:ext>
                  </a:extLst>
                </a:gridCol>
                <a:gridCol w="712748">
                  <a:extLst>
                    <a:ext uri="{9D8B030D-6E8A-4147-A177-3AD203B41FA5}">
                      <a16:colId xmlns:a16="http://schemas.microsoft.com/office/drawing/2014/main" val="2040096768"/>
                    </a:ext>
                  </a:extLst>
                </a:gridCol>
                <a:gridCol w="509106">
                  <a:extLst>
                    <a:ext uri="{9D8B030D-6E8A-4147-A177-3AD203B41FA5}">
                      <a16:colId xmlns:a16="http://schemas.microsoft.com/office/drawing/2014/main" val="3662922100"/>
                    </a:ext>
                  </a:extLst>
                </a:gridCol>
                <a:gridCol w="444310">
                  <a:extLst>
                    <a:ext uri="{9D8B030D-6E8A-4147-A177-3AD203B41FA5}">
                      <a16:colId xmlns:a16="http://schemas.microsoft.com/office/drawing/2014/main" val="847794920"/>
                    </a:ext>
                  </a:extLst>
                </a:gridCol>
              </a:tblGrid>
              <a:tr h="243117">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AEAAAA"/>
                    </a:solidFill>
                  </a:tcPr>
                </a:tc>
                <a:tc>
                  <a:txBody>
                    <a:bodyPr/>
                    <a:lstStyle/>
                    <a:p>
                      <a:pPr algn="ctr" fontAlgn="b"/>
                      <a:r>
                        <a:rPr lang="en-US" sz="700" b="0" i="0" u="none" strike="noStrike">
                          <a:solidFill>
                            <a:srgbClr val="FFFFFF"/>
                          </a:solidFill>
                          <a:effectLst/>
                          <a:latin typeface="Arial" panose="020B0604020202020204" pitchFamily="34" charset="0"/>
                        </a:rPr>
                        <a:t>Category</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ctr" fontAlgn="b"/>
                      <a:r>
                        <a:rPr lang="en-US" sz="700" b="0" i="0" u="none" strike="noStrike">
                          <a:solidFill>
                            <a:srgbClr val="FFFFFF"/>
                          </a:solidFill>
                          <a:effectLst/>
                          <a:latin typeface="Arial" panose="020B0604020202020204" pitchFamily="34" charset="0"/>
                        </a:rPr>
                        <a:t>Sales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ctr" fontAlgn="b"/>
                      <a:r>
                        <a:rPr lang="en-US" sz="700" b="0" i="0" u="none" strike="noStrike">
                          <a:solidFill>
                            <a:srgbClr val="FFFFFF"/>
                          </a:solidFill>
                          <a:effectLst/>
                          <a:latin typeface="Arial" panose="020B0604020202020204" pitchFamily="34" charset="0"/>
                        </a:rPr>
                        <a:t>Gross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ctr" fontAlgn="b"/>
                      <a:r>
                        <a:rPr lang="en-US" sz="700" b="0" i="0" u="none" strike="noStrike">
                          <a:solidFill>
                            <a:srgbClr val="FFFFFF"/>
                          </a:solidFill>
                          <a:effectLst/>
                          <a:latin typeface="Arial" panose="020B0604020202020204" pitchFamily="34" charset="0"/>
                        </a:rPr>
                        <a:t>Gross as % of Sales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ctr" fontAlgn="b"/>
                      <a:r>
                        <a:rPr lang="en-US" sz="600" b="0" i="0" u="none" strike="noStrike">
                          <a:solidFill>
                            <a:srgbClr val="FFFFFF"/>
                          </a:solidFill>
                          <a:effectLst/>
                          <a:latin typeface="Arial" panose="020B0604020202020204" pitchFamily="34" charset="0"/>
                        </a:rPr>
                        <a:t>%Sales Contribution</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extLst>
                  <a:ext uri="{0D108BD9-81ED-4DB2-BD59-A6C34878D82A}">
                    <a16:rowId xmlns:a16="http://schemas.microsoft.com/office/drawing/2014/main" val="2563854465"/>
                  </a:ext>
                </a:extLst>
              </a:tr>
              <a:tr h="131978">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700" b="0" i="0" u="none" strike="noStrike">
                          <a:effectLst/>
                          <a:latin typeface="Arial" panose="020B0604020202020204" pitchFamily="34" charset="0"/>
                        </a:rPr>
                        <a:t>Customer Truck</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            189,608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         141,824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700" b="0" i="0" u="none" strike="noStrike">
                          <a:effectLst/>
                          <a:latin typeface="Arial" panose="020B0604020202020204" pitchFamily="34" charset="0"/>
                        </a:rPr>
                        <a:t>74.80%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a:effectLst/>
                          <a:latin typeface="Arial" panose="020B0604020202020204" pitchFamily="34" charset="0"/>
                        </a:rPr>
                        <a:t>86.11%</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79724592"/>
                  </a:ext>
                </a:extLst>
              </a:tr>
              <a:tr h="118085">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700" b="0" i="0" u="none" strike="noStrike">
                          <a:effectLst/>
                          <a:latin typeface="Arial" panose="020B0604020202020204" pitchFamily="34" charset="0"/>
                        </a:rPr>
                        <a:t>Customer Truck</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                  285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               285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700" b="0" i="0" u="none" strike="noStrike">
                          <a:effectLst/>
                          <a:latin typeface="Arial" panose="020B0604020202020204" pitchFamily="34" charset="0"/>
                        </a:rPr>
                        <a:t>100.00%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a:effectLst/>
                          <a:latin typeface="Arial" panose="020B0604020202020204" pitchFamily="34" charset="0"/>
                        </a:rPr>
                        <a:t>0.13%</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552874771"/>
                  </a:ext>
                </a:extLst>
              </a:tr>
              <a:tr h="138924">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700" b="0" i="0" u="none" strike="noStrike">
                          <a:effectLst/>
                          <a:latin typeface="Arial" panose="020B0604020202020204" pitchFamily="34" charset="0"/>
                        </a:rPr>
                        <a:t>Customer Other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              12,476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            2,197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700" b="0" i="0" u="none" strike="noStrike">
                          <a:effectLst/>
                          <a:latin typeface="Arial" panose="020B0604020202020204" pitchFamily="34" charset="0"/>
                        </a:rPr>
                        <a:t>17.61%</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a:effectLst/>
                          <a:latin typeface="Arial" panose="020B0604020202020204" pitchFamily="34" charset="0"/>
                        </a:rPr>
                        <a:t>5.67%</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620071579"/>
                  </a:ext>
                </a:extLst>
              </a:tr>
              <a:tr h="138924">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700" b="0" i="0" u="none" strike="noStrike">
                          <a:effectLst/>
                          <a:latin typeface="Arial" panose="020B0604020202020204" pitchFamily="34" charset="0"/>
                        </a:rPr>
                        <a:t>Warranty</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              15,605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          12,183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700" b="0" i="0" u="none" strike="noStrike">
                          <a:effectLst/>
                          <a:latin typeface="Arial" panose="020B0604020202020204" pitchFamily="34" charset="0"/>
                        </a:rPr>
                        <a:t>78.07%</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a:effectLst/>
                          <a:latin typeface="Arial" panose="020B0604020202020204" pitchFamily="34" charset="0"/>
                        </a:rPr>
                        <a:t>7.09%</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304520271"/>
                  </a:ext>
                </a:extLst>
              </a:tr>
              <a:tr h="138924">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700" b="0" i="0" u="none" strike="noStrike">
                          <a:effectLst/>
                          <a:latin typeface="Arial" panose="020B0604020202020204" pitchFamily="34" charset="0"/>
                        </a:rPr>
                        <a:t>Warranty Other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700" b="0" i="0" u="none" strike="noStrike">
                          <a:effectLs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88695583"/>
                  </a:ext>
                </a:extLst>
              </a:tr>
              <a:tr h="138924">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700" b="0" i="0" u="none" strike="noStrike">
                          <a:effectLst/>
                          <a:latin typeface="Arial" panose="020B0604020202020204" pitchFamily="34" charset="0"/>
                        </a:rPr>
                        <a:t>Internal</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                2,213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               858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700" b="0" i="0" u="none" strike="noStrike">
                          <a:effectLst/>
                          <a:latin typeface="Arial" panose="020B0604020202020204" pitchFamily="34" charset="0"/>
                        </a:rPr>
                        <a:t>38.76%</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a:effectLst/>
                          <a:latin typeface="Arial" panose="020B0604020202020204" pitchFamily="34" charset="0"/>
                        </a:rPr>
                        <a:t>1.01%</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265848083"/>
                  </a:ext>
                </a:extLst>
              </a:tr>
              <a:tr h="145870">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700" b="0" i="0" u="none" strike="noStrike">
                          <a:effectLst/>
                          <a:latin typeface="Arial" panose="020B0604020202020204" pitchFamily="34" charset="0"/>
                        </a:rPr>
                        <a:t>NVI / Road Ready</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700" b="0" i="0" u="none" strike="noStrike">
                          <a:effectLs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744926651"/>
                  </a:ext>
                </a:extLst>
              </a:tr>
              <a:tr h="138924">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700" b="0" i="0" u="none" strike="noStrike">
                          <a:effectLst/>
                          <a:latin typeface="Arial" panose="020B0604020202020204" pitchFamily="34" charset="0"/>
                        </a:rPr>
                        <a:t>Adj. Cost Of Labor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700" b="0" i="0" u="none" strike="noStrike">
                          <a:effectLs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613506315"/>
                  </a:ext>
                </a:extLst>
              </a:tr>
              <a:tr h="125031">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solidFill>
                      <a:srgbClr val="AEAAAA"/>
                    </a:solidFill>
                  </a:tcPr>
                </a:tc>
                <a:tc>
                  <a:txBody>
                    <a:bodyPr/>
                    <a:lstStyle/>
                    <a:p>
                      <a:pPr algn="r" fontAlgn="b"/>
                      <a:r>
                        <a:rPr lang="en-US" sz="700" b="1" i="0" u="none" strike="noStrike">
                          <a:effectLst/>
                          <a:latin typeface="Arial" panose="020B0604020202020204" pitchFamily="34" charset="0"/>
                        </a:rPr>
                        <a:t>Total</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            220,188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700" b="0" i="0" u="none" strike="noStrike">
                          <a:effectLst/>
                          <a:latin typeface="Arial" panose="020B0604020202020204" pitchFamily="34" charset="0"/>
                        </a:rPr>
                        <a:t> $         157,347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a:effectLst/>
                          <a:latin typeface="Arial" panose="020B0604020202020204" pitchFamily="34" charset="0"/>
                        </a:rPr>
                        <a:t>71.46%</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dirty="0">
                          <a:effectLst/>
                          <a:latin typeface="Arial" panose="020B0604020202020204" pitchFamily="34" charset="0"/>
                        </a:rPr>
                        <a:t>100.00%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5407891"/>
                  </a:ext>
                </a:extLst>
              </a:tr>
            </a:tbl>
          </a:graphicData>
        </a:graphic>
      </p:graphicFrame>
    </p:spTree>
    <p:extLst>
      <p:ext uri="{BB962C8B-B14F-4D97-AF65-F5344CB8AC3E}">
        <p14:creationId xmlns:p14="http://schemas.microsoft.com/office/powerpoint/2010/main" val="38876414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My personal expense is high.</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Need to get more GP and sell more available hours. </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Putting right tech technician on the job, no discounting.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Will be checking weekly.</a:t>
            </a:r>
          </a:p>
          <a:p>
            <a:endParaRPr lang="en-US" dirty="0"/>
          </a:p>
        </p:txBody>
      </p:sp>
      <p:graphicFrame>
        <p:nvGraphicFramePr>
          <p:cNvPr id="11" name="Content Placeholder 10">
            <a:extLst>
              <a:ext uri="{FF2B5EF4-FFF2-40B4-BE49-F238E27FC236}">
                <a16:creationId xmlns:a16="http://schemas.microsoft.com/office/drawing/2014/main" id="{E78871BA-43F2-68B6-DDE6-30D45FB10E66}"/>
              </a:ext>
            </a:extLst>
          </p:cNvPr>
          <p:cNvGraphicFramePr>
            <a:graphicFrameLocks noGrp="1"/>
          </p:cNvGraphicFramePr>
          <p:nvPr>
            <p:ph sz="half" idx="2"/>
          </p:nvPr>
        </p:nvGraphicFramePr>
        <p:xfrm>
          <a:off x="5089525" y="2981676"/>
          <a:ext cx="4184649" cy="2239261"/>
        </p:xfrm>
        <a:graphic>
          <a:graphicData uri="http://schemas.openxmlformats.org/drawingml/2006/table">
            <a:tbl>
              <a:tblPr/>
              <a:tblGrid>
                <a:gridCol w="328898">
                  <a:extLst>
                    <a:ext uri="{9D8B030D-6E8A-4147-A177-3AD203B41FA5}">
                      <a16:colId xmlns:a16="http://schemas.microsoft.com/office/drawing/2014/main" val="3015094770"/>
                    </a:ext>
                  </a:extLst>
                </a:gridCol>
                <a:gridCol w="1409567">
                  <a:extLst>
                    <a:ext uri="{9D8B030D-6E8A-4147-A177-3AD203B41FA5}">
                      <a16:colId xmlns:a16="http://schemas.microsoft.com/office/drawing/2014/main" val="613454756"/>
                    </a:ext>
                  </a:extLst>
                </a:gridCol>
                <a:gridCol w="1021936">
                  <a:extLst>
                    <a:ext uri="{9D8B030D-6E8A-4147-A177-3AD203B41FA5}">
                      <a16:colId xmlns:a16="http://schemas.microsoft.com/office/drawing/2014/main" val="2632954665"/>
                    </a:ext>
                  </a:extLst>
                </a:gridCol>
                <a:gridCol w="728275">
                  <a:extLst>
                    <a:ext uri="{9D8B030D-6E8A-4147-A177-3AD203B41FA5}">
                      <a16:colId xmlns:a16="http://schemas.microsoft.com/office/drawing/2014/main" val="1759140584"/>
                    </a:ext>
                  </a:extLst>
                </a:gridCol>
                <a:gridCol w="695973">
                  <a:extLst>
                    <a:ext uri="{9D8B030D-6E8A-4147-A177-3AD203B41FA5}">
                      <a16:colId xmlns:a16="http://schemas.microsoft.com/office/drawing/2014/main" val="428399146"/>
                    </a:ext>
                  </a:extLst>
                </a:gridCol>
              </a:tblGrid>
              <a:tr h="229215">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860326265"/>
                  </a:ext>
                </a:extLst>
              </a:tr>
              <a:tr h="308559">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AEAAAA"/>
                    </a:solidFill>
                  </a:tcPr>
                </a:tc>
                <a:tc>
                  <a:txBody>
                    <a:bodyPr/>
                    <a:lstStyle/>
                    <a:p>
                      <a:pPr algn="l" fontAlgn="b"/>
                      <a:r>
                        <a:rPr lang="en-US" sz="800" b="0" i="0" u="none" strike="noStrike">
                          <a:solidFill>
                            <a:srgbClr val="FFFFFF"/>
                          </a:solidFill>
                          <a:effectLst/>
                          <a:latin typeface="Arial" panose="020B0604020202020204" pitchFamily="34" charset="0"/>
                        </a:rPr>
                        <a:t>Expense Category</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ctr" fontAlgn="b"/>
                      <a:r>
                        <a:rPr lang="en-US" sz="800" b="0" i="0" u="none" strike="noStrike">
                          <a:solidFill>
                            <a:srgbClr val="FFFFFF"/>
                          </a:solidFill>
                          <a:effectLst/>
                          <a:latin typeface="Arial" panose="020B0604020202020204" pitchFamily="34" charset="0"/>
                        </a:rPr>
                        <a:t>Dollar Amount</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AEAAAA"/>
                    </a:solidFill>
                  </a:tcPr>
                </a:tc>
                <a:tc>
                  <a:txBody>
                    <a:bodyPr/>
                    <a:lstStyle/>
                    <a:p>
                      <a:pPr algn="ctr" fontAlgn="b"/>
                      <a:r>
                        <a:rPr lang="en-US" sz="800" b="0" i="0" u="none" strike="noStrike">
                          <a:solidFill>
                            <a:srgbClr val="FFFFFF"/>
                          </a:solidFill>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AEAAAA"/>
                    </a:solidFill>
                  </a:tcPr>
                </a:tc>
                <a:extLst>
                  <a:ext uri="{0D108BD9-81ED-4DB2-BD59-A6C34878D82A}">
                    <a16:rowId xmlns:a16="http://schemas.microsoft.com/office/drawing/2014/main" val="1640957211"/>
                  </a:ext>
                </a:extLst>
              </a:tr>
              <a:tr h="167504">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Department Gross</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            157,347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solidFill>
                            <a:srgbClr val="FFFFFF"/>
                          </a:solidFill>
                          <a:effectLst/>
                          <a:latin typeface="Arial" panose="020B0604020202020204" pitchFamily="34" charset="0"/>
                        </a:rPr>
                        <a:t>% of Gross</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AEAAAA"/>
                    </a:solidFill>
                  </a:tcPr>
                </a:tc>
                <a:tc>
                  <a:txBody>
                    <a:bodyPr/>
                    <a:lstStyle/>
                    <a:p>
                      <a:pPr algn="ctr" fontAlgn="b"/>
                      <a:r>
                        <a:rPr lang="en-US" sz="900" b="0" i="0" u="none" strike="noStrike">
                          <a:solidFill>
                            <a:srgbClr val="FFFFFF"/>
                          </a:solidFill>
                          <a:effectLst/>
                          <a:latin typeface="Arial" panose="020B0604020202020204" pitchFamily="34" charset="0"/>
                        </a:rPr>
                        <a:t>Profile</a:t>
                      </a:r>
                    </a:p>
                  </a:txBody>
                  <a:tcPr marL="0" marR="0" marT="0" marB="0" anchor="b">
                    <a:lnL>
                      <a:noFill/>
                    </a:lnL>
                    <a:lnR w="25400" cap="flat" cmpd="dbl"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AEAAAA"/>
                    </a:solidFill>
                  </a:tcPr>
                </a:tc>
                <a:extLst>
                  <a:ext uri="{0D108BD9-81ED-4DB2-BD59-A6C34878D82A}">
                    <a16:rowId xmlns:a16="http://schemas.microsoft.com/office/drawing/2014/main" val="1219160838"/>
                  </a:ext>
                </a:extLst>
              </a:tr>
              <a:tr h="149872">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Variable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934283382"/>
                  </a:ext>
                </a:extLst>
              </a:tr>
              <a:tr h="176320">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Selling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              17,283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effectLst/>
                          <a:latin typeface="Arial" panose="020B0604020202020204" pitchFamily="34" charset="0"/>
                        </a:rPr>
                        <a:t>10.98%</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767634417"/>
                  </a:ext>
                </a:extLst>
              </a:tr>
              <a:tr h="176320">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Personnel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            111,393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effectLst/>
                          <a:latin typeface="Arial" panose="020B0604020202020204" pitchFamily="34" charset="0"/>
                        </a:rPr>
                        <a:t>70.79%</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939268648"/>
                  </a:ext>
                </a:extLst>
              </a:tr>
              <a:tr h="176320">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Semi-Fixed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              27,368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effectLst/>
                          <a:latin typeface="Arial" panose="020B0604020202020204" pitchFamily="34" charset="0"/>
                        </a:rPr>
                        <a:t>17.39%</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622805618"/>
                  </a:ext>
                </a:extLst>
              </a:tr>
              <a:tr h="176320">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Fixed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              20,063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effectLst/>
                          <a:latin typeface="Arial" panose="020B0604020202020204" pitchFamily="34" charset="0"/>
                        </a:rPr>
                        <a:t>12.75%</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671353549"/>
                  </a:ext>
                </a:extLst>
              </a:tr>
              <a:tr h="185135">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Unallocated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331438336"/>
                  </a:ext>
                </a:extLst>
              </a:tr>
              <a:tr h="176320">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Dealer's Salary</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154453670"/>
                  </a:ext>
                </a:extLst>
              </a:tr>
              <a:tr h="158688">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900" b="0" i="0" u="none" strike="noStrike">
                          <a:effectLst/>
                          <a:latin typeface="Arial" panose="020B0604020202020204" pitchFamily="34" charset="0"/>
                        </a:rPr>
                        <a:t>Total Expenses</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            176,107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effectLst/>
                          <a:latin typeface="Arial" panose="020B0604020202020204" pitchFamily="34" charset="0"/>
                        </a:rPr>
                        <a:t>111.92%</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376226350"/>
                  </a:ext>
                </a:extLst>
              </a:tr>
              <a:tr h="158688">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900" b="0" i="0" u="none" strike="noStrike">
                          <a:effectLst/>
                          <a:latin typeface="Arial" panose="020B0604020202020204" pitchFamily="34" charset="0"/>
                        </a:rPr>
                        <a:t>Net Profit</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             (18,759)</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effectLst/>
                          <a:latin typeface="Arial" panose="020B0604020202020204" pitchFamily="34" charset="0"/>
                        </a:rPr>
                        <a:t>-11.92%</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dirty="0">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88978136"/>
                  </a:ext>
                </a:extLst>
              </a:tr>
            </a:tbl>
          </a:graphicData>
        </a:graphic>
      </p:graphicFrame>
    </p:spTree>
    <p:extLst>
      <p:ext uri="{BB962C8B-B14F-4D97-AF65-F5344CB8AC3E}">
        <p14:creationId xmlns:p14="http://schemas.microsoft.com/office/powerpoint/2010/main" val="13065923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pPr marL="0" indent="0">
              <a:buNone/>
            </a:pPr>
            <a:r>
              <a:rPr lang="en-US" dirty="0">
                <a:solidFill>
                  <a:srgbClr val="221E1F"/>
                </a:solidFill>
                <a:latin typeface="Calibri" panose="020F0502020204030204" pitchFamily="34" charset="0"/>
              </a:rPr>
              <a:t>I will first focus on lost time in the shop. Making changes to help everyone be more productive. </a:t>
            </a:r>
          </a:p>
          <a:p>
            <a:pPr marL="0" indent="0">
              <a:buNone/>
            </a:pPr>
            <a:r>
              <a:rPr lang="en-US" sz="1800" b="0" i="0" u="none" strike="noStrike" baseline="0" dirty="0">
                <a:solidFill>
                  <a:srgbClr val="221E1F"/>
                </a:solidFill>
                <a:latin typeface="Calibri" panose="020F0502020204030204" pitchFamily="34" charset="0"/>
              </a:rPr>
              <a:t>We have </a:t>
            </a:r>
            <a:r>
              <a:rPr lang="en-US" dirty="0">
                <a:solidFill>
                  <a:srgbClr val="221E1F"/>
                </a:solidFill>
                <a:latin typeface="Calibri" panose="020F0502020204030204" pitchFamily="34" charset="0"/>
              </a:rPr>
              <a:t>a lot of technicians that are just starting in the carrier. Will focus heavily on training and mentoring. </a:t>
            </a:r>
          </a:p>
          <a:p>
            <a:pPr marL="0" indent="0">
              <a:buNone/>
            </a:pPr>
            <a:r>
              <a:rPr lang="en-US" dirty="0">
                <a:solidFill>
                  <a:srgbClr val="221E1F"/>
                </a:solidFill>
                <a:latin typeface="Calibri" panose="020F0502020204030204" pitchFamily="34" charset="0"/>
              </a:rPr>
              <a:t>Hired another shop foreman to assist in hands on training. </a:t>
            </a:r>
          </a:p>
          <a:p>
            <a:pPr marL="0" indent="0">
              <a:buNone/>
            </a:pPr>
            <a:endParaRPr lang="en-US" dirty="0">
              <a:solidFill>
                <a:srgbClr val="221E1F"/>
              </a:solidFill>
              <a:latin typeface="Calibri" panose="020F0502020204030204" pitchFamily="34" charset="0"/>
            </a:endParaRPr>
          </a:p>
          <a:p>
            <a:pPr marL="0" indent="0">
              <a:buNone/>
            </a:pPr>
            <a:endParaRPr lang="en-US" sz="1800" b="0" i="0" u="none" strike="noStrike" baseline="0" dirty="0">
              <a:solidFill>
                <a:srgbClr val="221E1F"/>
              </a:solidFill>
              <a:latin typeface="Calibri" panose="020F0502020204030204" pitchFamily="34" charset="0"/>
            </a:endParaRPr>
          </a:p>
          <a:p>
            <a:endParaRPr lang="en-US" dirty="0"/>
          </a:p>
        </p:txBody>
      </p:sp>
      <p:graphicFrame>
        <p:nvGraphicFramePr>
          <p:cNvPr id="6" name="Content Placeholder 5">
            <a:extLst>
              <a:ext uri="{FF2B5EF4-FFF2-40B4-BE49-F238E27FC236}">
                <a16:creationId xmlns:a16="http://schemas.microsoft.com/office/drawing/2014/main" id="{68EC8BEA-1E72-C6CD-F2A7-BE11E6C70FE6}"/>
              </a:ext>
            </a:extLst>
          </p:cNvPr>
          <p:cNvGraphicFramePr>
            <a:graphicFrameLocks noGrp="1"/>
          </p:cNvGraphicFramePr>
          <p:nvPr>
            <p:ph sz="half" idx="2"/>
          </p:nvPr>
        </p:nvGraphicFramePr>
        <p:xfrm>
          <a:off x="5089525" y="2481009"/>
          <a:ext cx="4184650" cy="3240594"/>
        </p:xfrm>
        <a:graphic>
          <a:graphicData uri="http://schemas.openxmlformats.org/drawingml/2006/table">
            <a:tbl>
              <a:tblPr/>
              <a:tblGrid>
                <a:gridCol w="125104">
                  <a:extLst>
                    <a:ext uri="{9D8B030D-6E8A-4147-A177-3AD203B41FA5}">
                      <a16:colId xmlns:a16="http://schemas.microsoft.com/office/drawing/2014/main" val="180991913"/>
                    </a:ext>
                  </a:extLst>
                </a:gridCol>
                <a:gridCol w="799580">
                  <a:extLst>
                    <a:ext uri="{9D8B030D-6E8A-4147-A177-3AD203B41FA5}">
                      <a16:colId xmlns:a16="http://schemas.microsoft.com/office/drawing/2014/main" val="2728076206"/>
                    </a:ext>
                  </a:extLst>
                </a:gridCol>
                <a:gridCol w="776010">
                  <a:extLst>
                    <a:ext uri="{9D8B030D-6E8A-4147-A177-3AD203B41FA5}">
                      <a16:colId xmlns:a16="http://schemas.microsoft.com/office/drawing/2014/main" val="1566629144"/>
                    </a:ext>
                  </a:extLst>
                </a:gridCol>
                <a:gridCol w="232078">
                  <a:extLst>
                    <a:ext uri="{9D8B030D-6E8A-4147-A177-3AD203B41FA5}">
                      <a16:colId xmlns:a16="http://schemas.microsoft.com/office/drawing/2014/main" val="4172146465"/>
                    </a:ext>
                  </a:extLst>
                </a:gridCol>
                <a:gridCol w="429706">
                  <a:extLst>
                    <a:ext uri="{9D8B030D-6E8A-4147-A177-3AD203B41FA5}">
                      <a16:colId xmlns:a16="http://schemas.microsoft.com/office/drawing/2014/main" val="4245124094"/>
                    </a:ext>
                  </a:extLst>
                </a:gridCol>
                <a:gridCol w="210321">
                  <a:extLst>
                    <a:ext uri="{9D8B030D-6E8A-4147-A177-3AD203B41FA5}">
                      <a16:colId xmlns:a16="http://schemas.microsoft.com/office/drawing/2014/main" val="2571748322"/>
                    </a:ext>
                  </a:extLst>
                </a:gridCol>
                <a:gridCol w="587446">
                  <a:extLst>
                    <a:ext uri="{9D8B030D-6E8A-4147-A177-3AD203B41FA5}">
                      <a16:colId xmlns:a16="http://schemas.microsoft.com/office/drawing/2014/main" val="302857935"/>
                    </a:ext>
                  </a:extLst>
                </a:gridCol>
                <a:gridCol w="108786">
                  <a:extLst>
                    <a:ext uri="{9D8B030D-6E8A-4147-A177-3AD203B41FA5}">
                      <a16:colId xmlns:a16="http://schemas.microsoft.com/office/drawing/2014/main" val="1052850642"/>
                    </a:ext>
                  </a:extLst>
                </a:gridCol>
                <a:gridCol w="451464">
                  <a:extLst>
                    <a:ext uri="{9D8B030D-6E8A-4147-A177-3AD203B41FA5}">
                      <a16:colId xmlns:a16="http://schemas.microsoft.com/office/drawing/2014/main" val="428908085"/>
                    </a:ext>
                  </a:extLst>
                </a:gridCol>
                <a:gridCol w="464155">
                  <a:extLst>
                    <a:ext uri="{9D8B030D-6E8A-4147-A177-3AD203B41FA5}">
                      <a16:colId xmlns:a16="http://schemas.microsoft.com/office/drawing/2014/main" val="3171664545"/>
                    </a:ext>
                  </a:extLst>
                </a:gridCol>
              </a:tblGrid>
              <a:tr h="141668">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3069548925"/>
                  </a:ext>
                </a:extLst>
              </a:tr>
              <a:tr h="190707">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gridSpan="7">
                  <a:txBody>
                    <a:bodyPr/>
                    <a:lstStyle/>
                    <a:p>
                      <a:pPr algn="ctr" fontAlgn="b"/>
                      <a:r>
                        <a:rPr lang="en-US" sz="800" b="1" i="0" u="none" strike="noStrike">
                          <a:effectLst/>
                          <a:latin typeface="Arial" panose="020B0604020202020204" pitchFamily="34" charset="0"/>
                        </a:rPr>
                        <a:t>ATD ACTUAL SERVICE ANALYSIS    </a:t>
                      </a:r>
                    </a:p>
                  </a:txBody>
                  <a:tcPr marL="0" marR="0" marT="0"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864312624"/>
                  </a:ext>
                </a:extLst>
              </a:tr>
              <a:tr h="103526">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effectLst/>
                          <a:latin typeface="Arial" panose="020B0604020202020204" pitchFamily="34" charset="0"/>
                        </a:rPr>
                        <a:t>Performance</a:t>
                      </a: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921933005"/>
                  </a:ext>
                </a:extLst>
              </a:tr>
              <a:tr h="156924">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500" b="1" i="1" u="none" strike="noStrike">
                          <a:solidFill>
                            <a:srgbClr val="FFFFFF"/>
                          </a:solidFill>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Labor Sales / Month</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Hourly Labor Rate</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Hours Billed</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l" fontAlgn="b"/>
                      <a:endParaRPr lang="en-US" sz="6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524867282"/>
                  </a:ext>
                </a:extLst>
              </a:tr>
              <a:tr h="108975">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effectLst/>
                          <a:latin typeface="Arial" panose="020B0604020202020204" pitchFamily="34" charset="0"/>
                        </a:rPr>
                        <a:t>Customer Truck*</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189,608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r" fontAlgn="b"/>
                      <a:r>
                        <a:rPr lang="en-US" sz="600" b="0" i="0" u="none" strike="noStrike">
                          <a:effectLst/>
                          <a:latin typeface="Arial" panose="020B0604020202020204" pitchFamily="34" charset="0"/>
                        </a:rPr>
                        <a:t>145.00 </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r" fontAlgn="b"/>
                      <a:r>
                        <a:rPr lang="en-US" sz="600" b="0" i="0" u="none" strike="noStrike">
                          <a:effectLst/>
                          <a:latin typeface="Arial" panose="020B0604020202020204" pitchFamily="34" charset="0"/>
                        </a:rPr>
                        <a:t>1307.6</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endParaRPr lang="en-US" sz="6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563266864"/>
                  </a:ext>
                </a:extLst>
              </a:tr>
              <a:tr h="108975">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effectLst/>
                          <a:latin typeface="Arial" panose="020B0604020202020204" pitchFamily="34" charset="0"/>
                        </a:rPr>
                        <a:t>Customer Truck*</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285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r" fontAlgn="b"/>
                      <a:r>
                        <a:rPr lang="en-US" sz="600" b="0" i="0" u="none" strike="noStrike">
                          <a:effectLst/>
                          <a:latin typeface="Arial" panose="020B0604020202020204" pitchFamily="34" charset="0"/>
                        </a:rPr>
                        <a:t>0.00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endParaRPr lang="en-US" sz="6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750962815"/>
                  </a:ext>
                </a:extLst>
              </a:tr>
              <a:tr h="108975">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effectLst/>
                          <a:latin typeface="Arial" panose="020B0604020202020204" pitchFamily="34" charset="0"/>
                        </a:rPr>
                        <a:t>Customer Other*</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12,476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r" fontAlgn="b"/>
                      <a:r>
                        <a:rPr lang="en-US" sz="600" b="0" i="0" u="none" strike="noStrike">
                          <a:effectLst/>
                          <a:latin typeface="Arial" panose="020B0604020202020204" pitchFamily="34" charset="0"/>
                        </a:rPr>
                        <a:t>0.00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endParaRPr lang="en-US" sz="6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450808378"/>
                  </a:ext>
                </a:extLst>
              </a:tr>
              <a:tr h="108975">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effectLst/>
                          <a:latin typeface="Arial" panose="020B0604020202020204" pitchFamily="34" charset="0"/>
                        </a:rPr>
                        <a:t>Warranty</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15,605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r" fontAlgn="b"/>
                      <a:r>
                        <a:rPr lang="en-US" sz="600" b="0" i="0" u="none" strike="noStrike">
                          <a:effectLst/>
                          <a:latin typeface="Arial" panose="020B0604020202020204" pitchFamily="34" charset="0"/>
                        </a:rPr>
                        <a:t>165.00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r" fontAlgn="b"/>
                      <a:r>
                        <a:rPr lang="en-US" sz="600" b="0" i="0" u="none" strike="noStrike">
                          <a:effectLst/>
                          <a:latin typeface="Arial" panose="020B0604020202020204" pitchFamily="34" charset="0"/>
                        </a:rPr>
                        <a:t>94.6</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endParaRPr lang="en-US" sz="6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402703552"/>
                  </a:ext>
                </a:extLst>
              </a:tr>
              <a:tr h="114424">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effectLst/>
                          <a:latin typeface="Arial" panose="020B0604020202020204" pitchFamily="34" charset="0"/>
                        </a:rPr>
                        <a:t>Internal</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2,213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r" fontAlgn="b"/>
                      <a:r>
                        <a:rPr lang="en-US" sz="600" b="0" i="0" u="none" strike="noStrike">
                          <a:effectLst/>
                          <a:latin typeface="Arial" panose="020B0604020202020204" pitchFamily="34" charset="0"/>
                        </a:rPr>
                        <a:t>89.00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r" fontAlgn="b"/>
                      <a:r>
                        <a:rPr lang="en-US" sz="600" b="0" i="0" u="none" strike="noStrike">
                          <a:effectLst/>
                          <a:latin typeface="Arial" panose="020B0604020202020204" pitchFamily="34" charset="0"/>
                        </a:rPr>
                        <a:t>24.9</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endParaRPr lang="en-US" sz="6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66742136"/>
                  </a:ext>
                </a:extLst>
              </a:tr>
              <a:tr h="108975">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effectLst/>
                          <a:latin typeface="Arial" panose="020B0604020202020204" pitchFamily="34" charset="0"/>
                        </a:rPr>
                        <a:t>New Vehicle Prep</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r" fontAlgn="b"/>
                      <a:r>
                        <a:rPr lang="en-US" sz="600" b="0" i="0" u="none" strike="noStrike">
                          <a:effectLst/>
                          <a:latin typeface="Arial" panose="020B0604020202020204" pitchFamily="34" charset="0"/>
                        </a:rPr>
                        <a:t>0.00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endParaRPr lang="en-US" sz="6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929335846"/>
                  </a:ext>
                </a:extLst>
              </a:tr>
              <a:tr h="98078">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effectLst/>
                          <a:latin typeface="Arial" panose="020B0604020202020204" pitchFamily="34" charset="0"/>
                        </a:rPr>
                        <a:t>Total</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220,188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EAAAA"/>
                    </a:solidFill>
                  </a:tcPr>
                </a:tc>
                <a:tc>
                  <a:txBody>
                    <a:bodyPr/>
                    <a:lstStyle/>
                    <a:p>
                      <a:pPr algn="r" fontAlgn="b"/>
                      <a:r>
                        <a:rPr lang="en-US" sz="600" b="0" i="0" u="none" strike="noStrike">
                          <a:effectLst/>
                          <a:latin typeface="Arial" panose="020B0604020202020204" pitchFamily="34" charset="0"/>
                        </a:rPr>
                        <a:t>1427.1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EAAAA"/>
                    </a:solidFill>
                  </a:tcPr>
                </a:tc>
                <a:tc>
                  <a:txBody>
                    <a:bodyPr/>
                    <a:lstStyle/>
                    <a:p>
                      <a:pPr algn="l" fontAlgn="b"/>
                      <a:endParaRPr lang="en-US" sz="600" b="0" i="0" u="none" strike="noStrike">
                        <a:effectLst/>
                        <a:latin typeface="Arial" panose="020B0604020202020204" pitchFamily="34" charset="0"/>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149154636"/>
                  </a:ext>
                </a:extLst>
              </a:tr>
              <a:tr h="98078">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805605567"/>
                  </a:ext>
                </a:extLst>
              </a:tr>
              <a:tr h="98078">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1" i="1" u="none" strike="noStrike">
                          <a:effectLst/>
                          <a:latin typeface="Arial" panose="020B0604020202020204" pitchFamily="34" charset="0"/>
                        </a:rPr>
                        <a:t>POTENTIAL</a:t>
                      </a:r>
                    </a:p>
                  </a:txBody>
                  <a:tcPr marL="0" marR="0" marT="0" marB="0" anchor="b">
                    <a:lnL>
                      <a:noFill/>
                    </a:lnL>
                    <a:lnR>
                      <a:noFill/>
                    </a:lnR>
                    <a:lnT>
                      <a:noFill/>
                    </a:lnT>
                    <a:lnB>
                      <a:noFill/>
                    </a:lnB>
                    <a:solidFill>
                      <a:srgbClr val="FFFFFF"/>
                    </a:solid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647945623"/>
                  </a:ext>
                </a:extLst>
              </a:tr>
              <a:tr h="119873">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effectLst/>
                          <a:latin typeface="Arial" panose="020B0604020202020204" pitchFamily="34" charset="0"/>
                        </a:rPr>
                        <a:t> $                   220,188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effectLst/>
                          <a:latin typeface="Arial" panose="020B0604020202020204" pitchFamily="34" charset="0"/>
                        </a:rPr>
                        <a:t>1427.09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effectLst/>
                          <a:latin typeface="Arial" panose="020B0604020202020204" pitchFamily="34" charset="0"/>
                        </a:rPr>
                        <a:t> $            154.29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6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918258823"/>
                  </a:ext>
                </a:extLst>
              </a:tr>
              <a:tr h="98078">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500" b="0" i="0" u="none" strike="noStrike">
                          <a:effectLst/>
                          <a:latin typeface="Arial" panose="020B0604020202020204" pitchFamily="34" charset="0"/>
                        </a:rPr>
                        <a:t>Total labor sales for month</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gridSpan="2">
                  <a:txBody>
                    <a:bodyPr/>
                    <a:lstStyle/>
                    <a:p>
                      <a:pPr algn="l" fontAlgn="b"/>
                      <a:r>
                        <a:rPr lang="en-US" sz="500" b="0" i="0" u="none" strike="noStrike">
                          <a:effectLst/>
                          <a:latin typeface="Arial" panose="020B0604020202020204" pitchFamily="34" charset="0"/>
                        </a:rPr>
                        <a:t>Total hours billed</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r>
                        <a:rPr lang="en-US" sz="500" b="0" i="0" u="none" strike="noStrike">
                          <a:effectLst/>
                          <a:latin typeface="Arial" panose="020B0604020202020204" pitchFamily="34" charset="0"/>
                        </a:rPr>
                        <a:t>Effective Labor Rate</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99648265"/>
                  </a:ext>
                </a:extLst>
              </a:tr>
              <a:tr h="92629">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470593593"/>
                  </a:ext>
                </a:extLst>
              </a:tr>
              <a:tr h="108975">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effectLst/>
                          <a:latin typeface="Arial" panose="020B0604020202020204" pitchFamily="34" charset="0"/>
                        </a:rPr>
                        <a:t>17.00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1"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effectLst/>
                          <a:latin typeface="Arial" panose="020B0604020202020204" pitchFamily="34" charset="0"/>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1"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effectLst/>
                          <a:latin typeface="Arial" panose="020B0604020202020204" pitchFamily="34" charset="0"/>
                        </a:rPr>
                        <a:t>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effectLst/>
                          <a:latin typeface="Arial" panose="020B0604020202020204" pitchFamily="34" charset="0"/>
                        </a:rPr>
                        <a:t>2,992.0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855935025"/>
                  </a:ext>
                </a:extLst>
              </a:tr>
              <a:tr h="92629">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gridSpan="2">
                  <a:txBody>
                    <a:bodyPr/>
                    <a:lstStyle/>
                    <a:p>
                      <a:pPr algn="l" fontAlgn="b"/>
                      <a:r>
                        <a:rPr lang="en-US" sz="500" b="0" i="0" u="none" strike="noStrike">
                          <a:effectLst/>
                          <a:latin typeface="Arial" panose="020B0604020202020204" pitchFamily="34" charset="0"/>
                        </a:rPr>
                        <a:t># Service mechanical technicians</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r>
                        <a:rPr lang="en-US" sz="500" b="0" i="0" u="none" strike="noStrike">
                          <a:effectLst/>
                          <a:latin typeface="Arial" panose="020B0604020202020204" pitchFamily="34" charset="0"/>
                        </a:rPr>
                        <a:t># Hours/Day</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500" b="0" i="0" u="none" strike="noStrike">
                          <a:effectLst/>
                          <a:latin typeface="Arial" panose="020B0604020202020204" pitchFamily="34" charset="0"/>
                        </a:rPr>
                        <a:t>Working Days/Month</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500" b="0" i="0" u="none" strike="noStrike">
                          <a:effectLst/>
                          <a:latin typeface="Arial" panose="020B0604020202020204" pitchFamily="34" charset="0"/>
                        </a:rPr>
                        <a:t>Clock Hour Aval</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073630105"/>
                  </a:ext>
                </a:extLst>
              </a:tr>
              <a:tr h="92629">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261890811"/>
                  </a:ext>
                </a:extLst>
              </a:tr>
              <a:tr h="98078">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effectLst/>
                          <a:latin typeface="Arial" panose="020B0604020202020204" pitchFamily="34" charset="0"/>
                        </a:rPr>
                        <a:t>2,992.0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effectLst/>
                          <a:latin typeface="Arial" panose="020B0604020202020204" pitchFamily="34" charset="0"/>
                        </a:rPr>
                        <a:t> $     154.29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effectLst/>
                          <a:latin typeface="Arial" panose="020B0604020202020204" pitchFamily="34" charset="0"/>
                        </a:rPr>
                        <a:t> $          461,641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6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4028496346"/>
                  </a:ext>
                </a:extLst>
              </a:tr>
              <a:tr h="98078">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r" fontAlgn="b"/>
                      <a:r>
                        <a:rPr lang="en-US" sz="500" b="0" i="0" u="none" strike="noStrike">
                          <a:effectLst/>
                          <a:latin typeface="Arial" panose="020B0604020202020204" pitchFamily="34" charset="0"/>
                        </a:rPr>
                        <a:t>Clock Hours Available</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gridSpan="2">
                  <a:txBody>
                    <a:bodyPr/>
                    <a:lstStyle/>
                    <a:p>
                      <a:pPr algn="l" fontAlgn="b"/>
                      <a:r>
                        <a:rPr lang="en-US" sz="500" b="0" i="0" u="none" strike="noStrike">
                          <a:effectLst/>
                          <a:latin typeface="Arial" panose="020B0604020202020204" pitchFamily="34" charset="0"/>
                        </a:rPr>
                        <a:t>Effective Labor Rate</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r>
                        <a:rPr lang="en-US" sz="500" b="0" i="0" u="none" strike="noStrike">
                          <a:effectLst/>
                          <a:latin typeface="Arial" panose="020B0604020202020204" pitchFamily="34" charset="0"/>
                        </a:rPr>
                        <a:t>Labor sales potential</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056634309"/>
                  </a:ext>
                </a:extLst>
              </a:tr>
              <a:tr h="98078">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65427350"/>
                  </a:ext>
                </a:extLst>
              </a:tr>
              <a:tr h="98078">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gridSpan="8">
                  <a:txBody>
                    <a:bodyPr/>
                    <a:lstStyle/>
                    <a:p>
                      <a:pPr algn="l" fontAlgn="b"/>
                      <a:r>
                        <a:rPr lang="en-US" sz="600" b="0" i="0" u="none" strike="noStrike">
                          <a:effectLst/>
                          <a:latin typeface="Arial" panose="020B0604020202020204" pitchFamily="34" charset="0"/>
                        </a:rPr>
                        <a:t>How proficient are your technicians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266904998"/>
                  </a:ext>
                </a:extLst>
              </a:tr>
              <a:tr h="92629">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417250834"/>
                  </a:ext>
                </a:extLst>
              </a:tr>
              <a:tr h="108975">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effectLst/>
                          <a:latin typeface="Arial" panose="020B0604020202020204" pitchFamily="34" charset="0"/>
                        </a:rPr>
                        <a:t>1,427.1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effectLst/>
                          <a:latin typeface="Arial" panose="020B0604020202020204" pitchFamily="34" charset="0"/>
                        </a:rPr>
                        <a:t>2,992.00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effectLst/>
                          <a:latin typeface="Arial" panose="020B0604020202020204" pitchFamily="34" charset="0"/>
                        </a:rPr>
                        <a:t>47.70%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6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954175849"/>
                  </a:ext>
                </a:extLst>
              </a:tr>
              <a:tr h="98078">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500" b="0" i="0" u="none" strike="noStrike">
                          <a:effectLst/>
                          <a:latin typeface="Arial" panose="020B0604020202020204" pitchFamily="34" charset="0"/>
                        </a:rPr>
                        <a:t>Hours Produced</a:t>
                      </a:r>
                    </a:p>
                  </a:txBody>
                  <a:tcPr marL="0" marR="0" marT="0"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500" b="0" i="0" u="none" strike="noStrike">
                          <a:effectLst/>
                          <a:latin typeface="Arial" panose="020B0604020202020204" pitchFamily="34" charset="0"/>
                        </a:rPr>
                        <a:t>Hours Available</a:t>
                      </a:r>
                    </a:p>
                  </a:txBody>
                  <a:tcPr marL="0" marR="0" marT="0"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500" b="0" i="0" u="none" strike="noStrike">
                          <a:effectLst/>
                          <a:latin typeface="Arial" panose="020B0604020202020204" pitchFamily="34" charset="0"/>
                        </a:rPr>
                        <a:t>Tech Proficiency</a:t>
                      </a:r>
                    </a:p>
                  </a:txBody>
                  <a:tcPr marL="0" marR="0" marT="0"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93571605"/>
                  </a:ext>
                </a:extLst>
              </a:tr>
              <a:tr h="92629">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616998364"/>
                  </a:ext>
                </a:extLst>
              </a:tr>
              <a:tr h="92629">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135157054"/>
                  </a:ext>
                </a:extLst>
              </a:tr>
              <a:tr h="98078">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dirty="0">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43805324"/>
                  </a:ext>
                </a:extLst>
              </a:tr>
            </a:tbl>
          </a:graphicData>
        </a:graphic>
      </p:graphicFrame>
    </p:spTree>
    <p:extLst>
      <p:ext uri="{BB962C8B-B14F-4D97-AF65-F5344CB8AC3E}">
        <p14:creationId xmlns:p14="http://schemas.microsoft.com/office/powerpoint/2010/main" val="19014779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marL="0" indent="0">
              <a:buNone/>
            </a:pP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To raise my utilization by 25% </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Focus more on training and have an achievable goal.</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I will track monthly. </a:t>
            </a:r>
            <a:endParaRPr lang="en-US" sz="1800" b="0" i="0" u="none" strike="noStrike" baseline="0" dirty="0">
              <a:solidFill>
                <a:srgbClr val="221E1F"/>
              </a:solidFill>
              <a:latin typeface="Calibri" panose="020F0502020204030204" pitchFamily="34" charset="0"/>
            </a:endParaRPr>
          </a:p>
          <a:p>
            <a:endParaRPr lang="en-US" dirty="0"/>
          </a:p>
        </p:txBody>
      </p:sp>
      <p:graphicFrame>
        <p:nvGraphicFramePr>
          <p:cNvPr id="6" name="Content Placeholder 5">
            <a:extLst>
              <a:ext uri="{FF2B5EF4-FFF2-40B4-BE49-F238E27FC236}">
                <a16:creationId xmlns:a16="http://schemas.microsoft.com/office/drawing/2014/main" id="{54117EB2-8511-5769-2CEE-289BA0D663FC}"/>
              </a:ext>
            </a:extLst>
          </p:cNvPr>
          <p:cNvGraphicFramePr>
            <a:graphicFrameLocks noGrp="1"/>
          </p:cNvGraphicFramePr>
          <p:nvPr>
            <p:ph sz="half" idx="2"/>
          </p:nvPr>
        </p:nvGraphicFramePr>
        <p:xfrm>
          <a:off x="5089525" y="2311037"/>
          <a:ext cx="4184649" cy="3580538"/>
        </p:xfrm>
        <a:graphic>
          <a:graphicData uri="http://schemas.openxmlformats.org/drawingml/2006/table">
            <a:tbl>
              <a:tblPr/>
              <a:tblGrid>
                <a:gridCol w="1303115">
                  <a:extLst>
                    <a:ext uri="{9D8B030D-6E8A-4147-A177-3AD203B41FA5}">
                      <a16:colId xmlns:a16="http://schemas.microsoft.com/office/drawing/2014/main" val="3059592510"/>
                    </a:ext>
                  </a:extLst>
                </a:gridCol>
                <a:gridCol w="1027809">
                  <a:extLst>
                    <a:ext uri="{9D8B030D-6E8A-4147-A177-3AD203B41FA5}">
                      <a16:colId xmlns:a16="http://schemas.microsoft.com/office/drawing/2014/main" val="4014081066"/>
                    </a:ext>
                  </a:extLst>
                </a:gridCol>
                <a:gridCol w="926863">
                  <a:extLst>
                    <a:ext uri="{9D8B030D-6E8A-4147-A177-3AD203B41FA5}">
                      <a16:colId xmlns:a16="http://schemas.microsoft.com/office/drawing/2014/main" val="1433053204"/>
                    </a:ext>
                  </a:extLst>
                </a:gridCol>
                <a:gridCol w="587319">
                  <a:extLst>
                    <a:ext uri="{9D8B030D-6E8A-4147-A177-3AD203B41FA5}">
                      <a16:colId xmlns:a16="http://schemas.microsoft.com/office/drawing/2014/main" val="1649847351"/>
                    </a:ext>
                  </a:extLst>
                </a:gridCol>
                <a:gridCol w="165183">
                  <a:extLst>
                    <a:ext uri="{9D8B030D-6E8A-4147-A177-3AD203B41FA5}">
                      <a16:colId xmlns:a16="http://schemas.microsoft.com/office/drawing/2014/main" val="3690416800"/>
                    </a:ext>
                  </a:extLst>
                </a:gridCol>
                <a:gridCol w="174360">
                  <a:extLst>
                    <a:ext uri="{9D8B030D-6E8A-4147-A177-3AD203B41FA5}">
                      <a16:colId xmlns:a16="http://schemas.microsoft.com/office/drawing/2014/main" val="2884326050"/>
                    </a:ext>
                  </a:extLst>
                </a:gridCol>
              </a:tblGrid>
              <a:tr h="173852">
                <a:tc gridSpan="6">
                  <a:txBody>
                    <a:bodyPr/>
                    <a:lstStyle/>
                    <a:p>
                      <a:pPr algn="ctr" fontAlgn="b"/>
                      <a:r>
                        <a:rPr lang="en-US" sz="1000" b="1" i="0" u="none" strike="noStrike">
                          <a:solidFill>
                            <a:srgbClr val="FFFFFF"/>
                          </a:solidFill>
                          <a:effectLs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AEAAAA"/>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545731251"/>
                  </a:ext>
                </a:extLst>
              </a:tr>
              <a:tr h="155552">
                <a:tc>
                  <a:txBody>
                    <a:bodyPr/>
                    <a:lstStyle/>
                    <a:p>
                      <a:pPr algn="l" fontAlgn="b"/>
                      <a:r>
                        <a:rPr lang="en-US" sz="1000" b="0" i="0" u="none" strike="noStrike">
                          <a:solidFill>
                            <a:srgbClr val="FFFFFF"/>
                          </a:solidFill>
                          <a:effectLst/>
                          <a:latin typeface="Arial" panose="020B0604020202020204" pitchFamily="34" charset="0"/>
                        </a:rPr>
                        <a:t>Number of Bays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r" fontAlgn="b"/>
                      <a:r>
                        <a:rPr lang="en-US" sz="1000" b="0" i="0" u="none" strike="noStrike">
                          <a:effectLst/>
                          <a:latin typeface="Arial" panose="020B0604020202020204" pitchFamily="34" charset="0"/>
                        </a:rPr>
                        <a:t>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1151825488"/>
                  </a:ext>
                </a:extLst>
              </a:tr>
              <a:tr h="183002">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ctr" fontAlgn="b"/>
                      <a:r>
                        <a:rPr lang="en-US" sz="1000" b="1" i="0" u="none" strike="noStrike">
                          <a:solidFill>
                            <a:srgbClr val="FFFFFF"/>
                          </a:solidFill>
                          <a:effectLs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1912389870"/>
                  </a:ext>
                </a:extLst>
              </a:tr>
              <a:tr h="183002">
                <a:tc>
                  <a:txBody>
                    <a:bodyPr/>
                    <a:lstStyle/>
                    <a:p>
                      <a:pPr algn="l" fontAlgn="b"/>
                      <a:r>
                        <a:rPr lang="en-US" sz="1000" b="0" i="0" u="none" strike="noStrike">
                          <a:solidFill>
                            <a:srgbClr val="FFFFFF"/>
                          </a:solidFill>
                          <a:effectLst/>
                          <a:latin typeface="Arial" panose="020B0604020202020204" pitchFamily="34" charset="0"/>
                        </a:rPr>
                        <a:t>Number of Days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r" fontAlgn="b"/>
                      <a:r>
                        <a:rPr lang="en-US" sz="1000" b="0" i="0" u="none" strike="noStrike">
                          <a:effectLst/>
                          <a:latin typeface="Arial" panose="020B0604020202020204" pitchFamily="34" charset="0"/>
                        </a:rPr>
                        <a:t>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71551492"/>
                  </a:ext>
                </a:extLst>
              </a:tr>
              <a:tr h="183002">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ctr" fontAlgn="b"/>
                      <a:r>
                        <a:rPr lang="en-US" sz="1000" b="1" i="0" u="none" strike="noStrike">
                          <a:solidFill>
                            <a:srgbClr val="FFFFFF"/>
                          </a:solidFill>
                          <a:effectLs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4258870861"/>
                  </a:ext>
                </a:extLst>
              </a:tr>
              <a:tr h="183002">
                <a:tc>
                  <a:txBody>
                    <a:bodyPr/>
                    <a:lstStyle/>
                    <a:p>
                      <a:pPr algn="l" fontAlgn="b"/>
                      <a:r>
                        <a:rPr lang="en-US" sz="1000" b="0" i="0" u="none" strike="noStrike">
                          <a:solidFill>
                            <a:srgbClr val="FFFFFF"/>
                          </a:solidFill>
                          <a:effectLst/>
                          <a:latin typeface="Arial" panose="020B0604020202020204" pitchFamily="34" charset="0"/>
                        </a:rPr>
                        <a:t>Number of Hours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r" fontAlgn="b"/>
                      <a:r>
                        <a:rPr lang="en-US" sz="1000" b="0" i="0" u="none" strike="noStrike">
                          <a:effectLst/>
                          <a:latin typeface="Arial" panose="020B0604020202020204" pitchFamily="34" charset="0"/>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3128116523"/>
                  </a:ext>
                </a:extLst>
              </a:tr>
              <a:tr h="192152">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ctr" fontAlgn="b"/>
                      <a:r>
                        <a:rPr lang="en-US" sz="1000" b="1" i="0" u="none" strike="noStrike">
                          <a:solidFill>
                            <a:srgbClr val="FFFFFF"/>
                          </a:solidFill>
                          <a:effectLs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751111484"/>
                  </a:ext>
                </a:extLst>
              </a:tr>
              <a:tr h="183002">
                <a:tc>
                  <a:txBody>
                    <a:bodyPr/>
                    <a:lstStyle/>
                    <a:p>
                      <a:pPr algn="l" fontAlgn="b"/>
                      <a:r>
                        <a:rPr lang="en-US" sz="1000" b="0" i="0" u="none" strike="noStrike">
                          <a:solidFill>
                            <a:srgbClr val="FFFFFF"/>
                          </a:solidFill>
                          <a:effectLst/>
                          <a:latin typeface="Arial" panose="020B0604020202020204" pitchFamily="34" charset="0"/>
                        </a:rPr>
                        <a:t>Effective Labor Rate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             154.29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3002286603"/>
                  </a:ext>
                </a:extLst>
              </a:tr>
              <a:tr h="164702">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r" fontAlgn="b"/>
                      <a:r>
                        <a:rPr lang="en-US" sz="800" b="0" i="1" u="none" strike="noStrike">
                          <a:solidFill>
                            <a:srgbClr val="FFFFFF"/>
                          </a:solidFill>
                          <a:effectLst/>
                          <a:latin typeface="Arial" panose="020B0604020202020204" pitchFamily="34" charset="0"/>
                        </a:rPr>
                        <a:t>equals</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1783207316"/>
                  </a:ext>
                </a:extLst>
              </a:tr>
              <a:tr h="164702">
                <a:tc>
                  <a:txBody>
                    <a:bodyPr/>
                    <a:lstStyle/>
                    <a:p>
                      <a:pPr algn="l" fontAlgn="b"/>
                      <a:r>
                        <a:rPr lang="en-US" sz="1000" b="0" i="0" u="none" strike="noStrike">
                          <a:solidFill>
                            <a:srgbClr val="FFFFFF"/>
                          </a:solidFill>
                          <a:effectLs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        434,486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3580257215"/>
                  </a:ext>
                </a:extLst>
              </a:tr>
              <a:tr h="164702">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AEAAAA"/>
                    </a:solidFill>
                  </a:tcPr>
                </a:tc>
                <a:extLst>
                  <a:ext uri="{0D108BD9-81ED-4DB2-BD59-A6C34878D82A}">
                    <a16:rowId xmlns:a16="http://schemas.microsoft.com/office/drawing/2014/main" val="2247511482"/>
                  </a:ext>
                </a:extLst>
              </a:tr>
              <a:tr h="201302">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58807823"/>
                  </a:ext>
                </a:extLst>
              </a:tr>
              <a:tr h="164702">
                <a:tc gridSpan="6">
                  <a:txBody>
                    <a:bodyPr/>
                    <a:lstStyle/>
                    <a:p>
                      <a:pPr algn="ctr" fontAlgn="b"/>
                      <a:r>
                        <a:rPr lang="en-US" sz="1000" b="1" i="0" u="none" strike="noStrike">
                          <a:solidFill>
                            <a:srgbClr val="FFFFFF"/>
                          </a:solidFill>
                          <a:effectLst/>
                          <a:latin typeface="Arial" panose="020B0604020202020204" pitchFamily="34" charset="0"/>
                        </a:rPr>
                        <a:t>FACILITY UTILIZATION</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AEAAAA"/>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70517383"/>
                  </a:ext>
                </a:extLst>
              </a:tr>
              <a:tr h="155552">
                <a:tc>
                  <a:txBody>
                    <a:bodyPr/>
                    <a:lstStyle/>
                    <a:p>
                      <a:pPr algn="l" fontAlgn="b"/>
                      <a:r>
                        <a:rPr lang="en-US" sz="1000" b="0" i="0" u="none" strike="noStrike">
                          <a:solidFill>
                            <a:srgbClr val="FFFFFF"/>
                          </a:solidFill>
                          <a:effectLst/>
                          <a:latin typeface="Arial" panose="020B0604020202020204" pitchFamily="34" charset="0"/>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           220,188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1919471648"/>
                  </a:ext>
                </a:extLst>
              </a:tr>
              <a:tr h="183002">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ctr" fontAlgn="b"/>
                      <a:r>
                        <a:rPr lang="en-US" sz="12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1323328613"/>
                  </a:ext>
                </a:extLst>
              </a:tr>
              <a:tr h="155552">
                <a:tc>
                  <a:txBody>
                    <a:bodyPr/>
                    <a:lstStyle/>
                    <a:p>
                      <a:pPr algn="l" fontAlgn="b"/>
                      <a:r>
                        <a:rPr lang="en-US" sz="1000" b="0" i="0" u="none" strike="noStrike">
                          <a:solidFill>
                            <a:srgbClr val="FFFFFF"/>
                          </a:solidFill>
                          <a:effectLs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           434,486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1962015402"/>
                  </a:ext>
                </a:extLst>
              </a:tr>
              <a:tr h="155552">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r" fontAlgn="b"/>
                      <a:r>
                        <a:rPr lang="en-US" sz="800" b="0" i="1" u="none" strike="noStrike">
                          <a:solidFill>
                            <a:srgbClr val="FFFFFF"/>
                          </a:solidFill>
                          <a:effectLst/>
                          <a:latin typeface="Arial" panose="020B0604020202020204" pitchFamily="34" charset="0"/>
                        </a:rPr>
                        <a:t>equals</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2282475128"/>
                  </a:ext>
                </a:extLst>
              </a:tr>
              <a:tr h="292804">
                <a:tc>
                  <a:txBody>
                    <a:bodyPr/>
                    <a:lstStyle/>
                    <a:p>
                      <a:pPr algn="l" fontAlgn="b"/>
                      <a:r>
                        <a:rPr lang="en-US" sz="1000" b="0" i="0" u="none" strike="noStrike">
                          <a:solidFill>
                            <a:srgbClr val="FFFFFF"/>
                          </a:solidFill>
                          <a:effectLst/>
                          <a:latin typeface="Arial" panose="020B0604020202020204" pitchFamily="34" charset="0"/>
                        </a:rPr>
                        <a:t>FACILITY UTILIZATION</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AEAAAA"/>
                    </a:solidFill>
                  </a:tcPr>
                </a:tc>
                <a:tc>
                  <a:txBody>
                    <a:bodyPr/>
                    <a:lstStyle/>
                    <a:p>
                      <a:pPr algn="r" fontAlgn="b"/>
                      <a:r>
                        <a:rPr lang="en-US" sz="1000" b="0" i="0" u="none" strike="noStrike">
                          <a:effectLst/>
                          <a:latin typeface="Arial" panose="020B0604020202020204" pitchFamily="34" charset="0"/>
                        </a:rPr>
                        <a:t>50.68%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3968351212"/>
                  </a:ext>
                </a:extLst>
              </a:tr>
              <a:tr h="164702">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AEAAAA"/>
                    </a:solidFill>
                  </a:tcPr>
                </a:tc>
                <a:extLst>
                  <a:ext uri="{0D108BD9-81ED-4DB2-BD59-A6C34878D82A}">
                    <a16:rowId xmlns:a16="http://schemas.microsoft.com/office/drawing/2014/main" val="3845611527"/>
                  </a:ext>
                </a:extLst>
              </a:tr>
              <a:tr h="164702">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AEAAAA"/>
                    </a:solidFill>
                  </a:tcPr>
                </a:tc>
                <a:tc>
                  <a:txBody>
                    <a:bodyPr/>
                    <a:lstStyle/>
                    <a:p>
                      <a:pPr algn="l" fontAlgn="b"/>
                      <a:r>
                        <a:rPr lang="en-US" sz="1000" b="0" i="0" u="none" strike="noStrike" dirty="0">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AEAAAA"/>
                    </a:solidFill>
                  </a:tcPr>
                </a:tc>
                <a:extLst>
                  <a:ext uri="{0D108BD9-81ED-4DB2-BD59-A6C34878D82A}">
                    <a16:rowId xmlns:a16="http://schemas.microsoft.com/office/drawing/2014/main" val="1021539457"/>
                  </a:ext>
                </a:extLst>
              </a:tr>
            </a:tbl>
          </a:graphicData>
        </a:graphic>
      </p:graphicFrame>
    </p:spTree>
    <p:extLst>
      <p:ext uri="{BB962C8B-B14F-4D97-AF65-F5344CB8AC3E}">
        <p14:creationId xmlns:p14="http://schemas.microsoft.com/office/powerpoint/2010/main" val="33334526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852479-605F-0F97-6838-9B4F1BEA2C7A}"/>
              </a:ext>
            </a:extLst>
          </p:cNvPr>
          <p:cNvSpPr>
            <a:spLocks noGrp="1"/>
          </p:cNvSpPr>
          <p:nvPr>
            <p:ph type="title"/>
          </p:nvPr>
        </p:nvSpPr>
        <p:spPr/>
        <p:txBody>
          <a:bodyPr/>
          <a:lstStyle/>
          <a:p>
            <a:r>
              <a:rPr lang="en-US" dirty="0">
                <a:solidFill>
                  <a:schemeClr val="tx1"/>
                </a:solidFill>
              </a:rPr>
              <a:t>Level of current training</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9D414812-1DC4-25C3-C4F1-1FD91DC3043E}"/>
              </a:ext>
            </a:extLst>
          </p:cNvPr>
          <p:cNvSpPr>
            <a:spLocks noGrp="1"/>
          </p:cNvSpPr>
          <p:nvPr>
            <p:ph sz="half" idx="1"/>
          </p:nvPr>
        </p:nvSpPr>
        <p:spPr/>
        <p:txBody>
          <a:bodyPr/>
          <a:lstStyle/>
          <a:p>
            <a:r>
              <a:rPr lang="en-US" dirty="0"/>
              <a:t>We are currently at 100%</a:t>
            </a:r>
          </a:p>
          <a:p>
            <a:r>
              <a:rPr lang="en-US" dirty="0"/>
              <a:t>I check monthly and give everyone a timeline when they need to be completed. </a:t>
            </a:r>
          </a:p>
          <a:p>
            <a:r>
              <a:rPr lang="en-US" dirty="0"/>
              <a:t>We will utilize ATD information and classes, International training with Chris Collins. </a:t>
            </a:r>
          </a:p>
          <a:p>
            <a:endParaRPr lang="en-US" dirty="0"/>
          </a:p>
        </p:txBody>
      </p:sp>
      <p:sp>
        <p:nvSpPr>
          <p:cNvPr id="4" name="Content Placeholder 3">
            <a:extLst>
              <a:ext uri="{FF2B5EF4-FFF2-40B4-BE49-F238E27FC236}">
                <a16:creationId xmlns:a16="http://schemas.microsoft.com/office/drawing/2014/main" id="{624C40E3-6898-CF66-B86D-432B65FDE561}"/>
              </a:ext>
            </a:extLst>
          </p:cNvPr>
          <p:cNvSpPr>
            <a:spLocks noGrp="1"/>
          </p:cNvSpPr>
          <p:nvPr>
            <p:ph sz="half" idx="2"/>
          </p:nvPr>
        </p:nvSpPr>
        <p:spPr/>
        <p:txBody>
          <a:bodyPr/>
          <a:lstStyle/>
          <a:p>
            <a:pPr algn="ctr"/>
            <a:r>
              <a:rPr lang="en-US" b="1" i="0" cap="all" dirty="0">
                <a:solidFill>
                  <a:srgbClr val="F47937"/>
                </a:solidFill>
                <a:effectLst/>
                <a:latin typeface="Gotham"/>
              </a:rPr>
              <a:t>SERVICE TRAINING</a:t>
            </a:r>
          </a:p>
          <a:p>
            <a:pPr algn="ctr"/>
            <a:r>
              <a:rPr lang="en-US" b="1" i="1" dirty="0">
                <a:solidFill>
                  <a:srgbClr val="333333"/>
                </a:solidFill>
                <a:effectLst/>
                <a:latin typeface="Eurostile LT Std"/>
              </a:rPr>
              <a:t>100%</a:t>
            </a:r>
            <a:endParaRPr lang="en-US" b="1" i="0" dirty="0">
              <a:solidFill>
                <a:srgbClr val="333333"/>
              </a:solidFill>
              <a:effectLst/>
              <a:latin typeface="Eurostile LT Std"/>
            </a:endParaRPr>
          </a:p>
          <a:p>
            <a:pPr algn="ctr"/>
            <a:r>
              <a:rPr lang="en-US" b="0" i="0" dirty="0">
                <a:solidFill>
                  <a:srgbClr val="333333"/>
                </a:solidFill>
                <a:effectLst/>
                <a:latin typeface="Gotham"/>
              </a:rPr>
              <a:t>Q1-Q2 Target: 50%</a:t>
            </a:r>
          </a:p>
          <a:p>
            <a:pPr algn="ctr"/>
            <a:r>
              <a:rPr lang="en-US" b="0" i="0" dirty="0">
                <a:solidFill>
                  <a:srgbClr val="333333"/>
                </a:solidFill>
                <a:effectLst/>
                <a:latin typeface="Gotham"/>
              </a:rPr>
              <a:t>Q3 Target: 75%</a:t>
            </a:r>
          </a:p>
          <a:p>
            <a:pPr algn="ctr"/>
            <a:r>
              <a:rPr lang="en-US" b="0" i="0" dirty="0">
                <a:solidFill>
                  <a:srgbClr val="333333"/>
                </a:solidFill>
                <a:effectLst/>
                <a:latin typeface="Gotham"/>
              </a:rPr>
              <a:t>Q4 Target: 100%</a:t>
            </a:r>
          </a:p>
          <a:p>
            <a:pPr algn="ctr"/>
            <a:r>
              <a:rPr lang="en-US" b="0" i="0" dirty="0">
                <a:solidFill>
                  <a:srgbClr val="333333"/>
                </a:solidFill>
                <a:effectLst/>
                <a:latin typeface="Gotham"/>
              </a:rPr>
              <a:t>Updated </a:t>
            </a:r>
            <a:r>
              <a:rPr lang="en-US" b="0" i="1" dirty="0">
                <a:solidFill>
                  <a:srgbClr val="333333"/>
                </a:solidFill>
                <a:effectLst/>
                <a:latin typeface="Gotham"/>
              </a:rPr>
              <a:t>01/18/2024</a:t>
            </a:r>
            <a:endParaRPr lang="en-US" b="0" i="0" dirty="0">
              <a:solidFill>
                <a:srgbClr val="333333"/>
              </a:solidFill>
              <a:effectLst/>
              <a:latin typeface="Gotham"/>
            </a:endParaRPr>
          </a:p>
          <a:p>
            <a:pPr algn="ctr"/>
            <a:r>
              <a:rPr lang="en-US" b="0" i="0" dirty="0">
                <a:solidFill>
                  <a:srgbClr val="333333"/>
                </a:solidFill>
                <a:effectLst/>
                <a:latin typeface="Gotham"/>
              </a:rPr>
              <a:t>TOOL AUDIT: All locations are up to date.</a:t>
            </a:r>
          </a:p>
        </p:txBody>
      </p:sp>
    </p:spTree>
    <p:extLst>
      <p:ext uri="{BB962C8B-B14F-4D97-AF65-F5344CB8AC3E}">
        <p14:creationId xmlns:p14="http://schemas.microsoft.com/office/powerpoint/2010/main" val="38814297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solidFill>
                  <a:srgbClr val="FF0000"/>
                </a:solidFill>
              </a:rPr>
              <a:t>Strengths</a:t>
            </a:r>
          </a:p>
          <a:p>
            <a:r>
              <a:rPr lang="en-US" dirty="0"/>
              <a:t>Only facility in our area that works on light, medium and heavy duty. We also just added heavy equipment. </a:t>
            </a:r>
          </a:p>
          <a:p>
            <a:r>
              <a:rPr lang="en-US" dirty="0"/>
              <a:t>We offer mobile repair and maintenance.</a:t>
            </a:r>
          </a:p>
          <a:p>
            <a:r>
              <a:rPr lang="en-US" dirty="0"/>
              <a:t>Positive environment.</a:t>
            </a:r>
          </a:p>
          <a:p>
            <a:r>
              <a:rPr lang="en-US" dirty="0"/>
              <a:t>Investing in our employees.</a:t>
            </a:r>
          </a:p>
          <a:p>
            <a:r>
              <a:rPr lang="en-US" dirty="0"/>
              <a:t>Great teamwork between parts and service.  </a:t>
            </a:r>
          </a:p>
          <a:p>
            <a:endParaRPr lang="en-US" dirty="0"/>
          </a:p>
        </p:txBody>
      </p:sp>
    </p:spTree>
    <p:extLst>
      <p:ext uri="{BB962C8B-B14F-4D97-AF65-F5344CB8AC3E}">
        <p14:creationId xmlns:p14="http://schemas.microsoft.com/office/powerpoint/2010/main" val="38392213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solidFill>
                  <a:srgbClr val="FF0000"/>
                </a:solidFill>
              </a:rPr>
              <a:t>Weaknesses</a:t>
            </a:r>
          </a:p>
          <a:p>
            <a:r>
              <a:rPr lang="en-US" dirty="0"/>
              <a:t>Need more A techs.</a:t>
            </a:r>
          </a:p>
          <a:p>
            <a:r>
              <a:rPr lang="en-US" dirty="0"/>
              <a:t>Lack of communication. </a:t>
            </a:r>
          </a:p>
          <a:p>
            <a:r>
              <a:rPr lang="en-US" dirty="0"/>
              <a:t>Lack of advertising on social media platforms. </a:t>
            </a:r>
          </a:p>
          <a:p>
            <a:r>
              <a:rPr lang="en-US" dirty="0"/>
              <a:t>Customers need to be updated more. </a:t>
            </a:r>
          </a:p>
          <a:p>
            <a:r>
              <a:rPr lang="en-US" dirty="0"/>
              <a:t>Outside sales not promoting service. </a:t>
            </a:r>
          </a:p>
          <a:p>
            <a:r>
              <a:rPr lang="en-US" dirty="0"/>
              <a:t>Technicians need to sell more services.</a:t>
            </a:r>
          </a:p>
          <a:p>
            <a:r>
              <a:rPr lang="en-US" dirty="0"/>
              <a:t>No bonus structure for advisor.</a:t>
            </a:r>
          </a:p>
          <a:p>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solidFill>
                  <a:srgbClr val="FF0000"/>
                </a:solidFill>
              </a:rPr>
              <a:t>Opportunities</a:t>
            </a:r>
          </a:p>
          <a:p>
            <a:r>
              <a:rPr lang="en-US" dirty="0"/>
              <a:t>Start marketing dealership more.</a:t>
            </a:r>
          </a:p>
          <a:p>
            <a:r>
              <a:rPr lang="en-US" dirty="0"/>
              <a:t>Reach out to existing customers to build relationships.</a:t>
            </a:r>
          </a:p>
          <a:p>
            <a:r>
              <a:rPr lang="en-US" dirty="0"/>
              <a:t>More opportunities to engage customers by doing customer appreciation days.</a:t>
            </a:r>
          </a:p>
          <a:p>
            <a:endParaRPr lang="en-US" dirty="0"/>
          </a:p>
        </p:txBody>
      </p:sp>
    </p:spTree>
    <p:extLst>
      <p:ext uri="{BB962C8B-B14F-4D97-AF65-F5344CB8AC3E}">
        <p14:creationId xmlns:p14="http://schemas.microsoft.com/office/powerpoint/2010/main" val="3912869560"/>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docProps/app.xml><?xml version="1.0" encoding="utf-8"?>
<Properties xmlns="http://schemas.openxmlformats.org/officeDocument/2006/extended-properties" xmlns:vt="http://schemas.openxmlformats.org/officeDocument/2006/docPropsVTypes">
  <Template>Facet</Template>
  <TotalTime>1706</TotalTime>
  <Words>1320</Words>
  <Application>Microsoft Office PowerPoint</Application>
  <PresentationFormat>Widescreen</PresentationFormat>
  <Paragraphs>507</Paragraphs>
  <Slides>15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15</vt:i4>
      </vt:variant>
    </vt:vector>
  </HeadingPairs>
  <TitlesOfParts>
    <vt:vector size="22" baseType="lpstr">
      <vt:lpstr>Arial</vt:lpstr>
      <vt:lpstr>Calibri</vt:lpstr>
      <vt:lpstr>Eurostile LT Std</vt:lpstr>
      <vt:lpstr>Gotham</vt:lpstr>
      <vt:lpstr>Trebuchet MS</vt:lpstr>
      <vt:lpstr>Wingdings 3</vt:lpstr>
      <vt:lpstr>Facet</vt:lpstr>
      <vt:lpstr>ATD Service Homework </vt:lpstr>
      <vt:lpstr>  Analyze Cost of Labor   </vt:lpstr>
      <vt:lpstr> Changes in Expense Structure    </vt:lpstr>
      <vt:lpstr> Productivity   </vt:lpstr>
      <vt:lpstr> Facility   </vt:lpstr>
      <vt:lpstr>Level of current training </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Jeremiah Wisner</cp:lastModifiedBy>
  <cp:revision>5</cp:revision>
  <dcterms:created xsi:type="dcterms:W3CDTF">2022-12-04T13:10:55Z</dcterms:created>
  <dcterms:modified xsi:type="dcterms:W3CDTF">2024-02-16T15:27:49Z</dcterms:modified>
</cp:coreProperties>
</file>