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Rush Truck Center Columbus Ohio </a:t>
            </a:r>
          </a:p>
          <a:p>
            <a:pPr algn="ctr"/>
            <a:r>
              <a:rPr lang="en-US" sz="3200" dirty="0"/>
              <a:t>Jon Steckman 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  <a:br>
              <a:rPr lang="en-US" dirty="0"/>
            </a:br>
            <a:r>
              <a:rPr lang="en-US" dirty="0"/>
              <a:t>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4232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297863D-95DE-5DE7-5FB9-9AFD9B6DDCA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Current practices – to be 67% gross profit or higher.</a:t>
            </a:r>
          </a:p>
          <a:p>
            <a:r>
              <a:rPr lang="en-US" dirty="0"/>
              <a:t>Improvement – increase GP% of mobile sales and reduce the cost in labor sales. </a:t>
            </a:r>
          </a:p>
          <a:p>
            <a:r>
              <a:rPr lang="en-US" dirty="0"/>
              <a:t>Goal achievement-reduce labor rate reduction in mobile service sales and recoup travel time spent by mobile techs</a:t>
            </a:r>
          </a:p>
          <a:p>
            <a:r>
              <a:rPr lang="en-US" dirty="0"/>
              <a:t>Evaluate monthly GP%  sales in mobile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6B496-60B5-AD95-DF87-D0685F06A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1837" y="198864"/>
            <a:ext cx="6123809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01774B-0C15-E3D6-D57D-D96982C4D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57894" y="2540000"/>
            <a:ext cx="4316110" cy="35013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Current practice-reducing all possible controllable expenses</a:t>
            </a:r>
          </a:p>
          <a:p>
            <a:r>
              <a:rPr lang="en-US" dirty="0"/>
              <a:t>Goals: reduce policy and more training accountability for techs</a:t>
            </a:r>
          </a:p>
          <a:p>
            <a:r>
              <a:rPr lang="en-US" dirty="0"/>
              <a:t>Plans: improve technician workmanship, better process for quality control and comeback evaluations and limit personal closing policy items</a:t>
            </a:r>
          </a:p>
          <a:p>
            <a:r>
              <a:rPr lang="en-US" dirty="0"/>
              <a:t>Evaluate: Checking into policy items daily. Better record keeping for technician training and payouts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2A0657-7BB7-4D3E-4FC9-39E7336A5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857" y="0"/>
            <a:ext cx="5257143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DE9EEA-AC34-AB4F-5DF8-D6B86BD06D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4184035" cy="388077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Current practice: Daily tech reports and productivity dashboard in shop</a:t>
            </a:r>
          </a:p>
          <a:p>
            <a:r>
              <a:rPr lang="en-US" dirty="0"/>
              <a:t>Goals: Create parts packages for common repairs. Improve repair order scheduling and staging for technicians</a:t>
            </a:r>
          </a:p>
          <a:p>
            <a:r>
              <a:rPr lang="en-US" dirty="0"/>
              <a:t>Plans: Work with parts dept to make sheets for PMs and other common jobs. Create scheduling calendar for all admin to access and foreman have tech work scheduled before they start</a:t>
            </a:r>
          </a:p>
          <a:p>
            <a:r>
              <a:rPr lang="en-US" dirty="0"/>
              <a:t>Evaluate: Measure techs productivity monthly and do monthly trend overview with them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9A1AB8-8DCD-313B-42EE-7D00754B9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24" y="4055985"/>
            <a:ext cx="4727145" cy="262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A469FB-D9D3-EA57-B342-2B526A001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62275" y="3498209"/>
            <a:ext cx="4911729" cy="2543153"/>
          </a:xfrm>
        </p:spPr>
        <p:txBody>
          <a:bodyPr/>
          <a:lstStyle/>
          <a:p>
            <a:r>
              <a:rPr lang="en-US" dirty="0"/>
              <a:t>Current: Bulk parts tying up 4 service bays</a:t>
            </a:r>
          </a:p>
          <a:p>
            <a:r>
              <a:rPr lang="en-US" dirty="0"/>
              <a:t> Goal: strive for 80% tech/bay utilization</a:t>
            </a:r>
          </a:p>
          <a:p>
            <a:r>
              <a:rPr lang="en-US" dirty="0"/>
              <a:t>Plans: Utilize other facility not being used for service for bulk parts. Have techs move to 2</a:t>
            </a:r>
            <a:r>
              <a:rPr lang="en-US" baseline="30000" dirty="0"/>
              <a:t>nd</a:t>
            </a:r>
            <a:r>
              <a:rPr lang="en-US" dirty="0"/>
              <a:t> shift to utilize bays better</a:t>
            </a:r>
          </a:p>
          <a:p>
            <a:r>
              <a:rPr lang="en-US" dirty="0"/>
              <a:t>Evaluate: Monthly review comparing utilization after changes implemented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EFFB2C-3545-63BC-8786-F41377295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398" y="0"/>
            <a:ext cx="3795601" cy="355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Where are you currently at for your current level of training?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C40E3-6898-CF66-B86D-432B65FDE5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Current: MFG training within guidelines. </a:t>
            </a:r>
          </a:p>
          <a:p>
            <a:r>
              <a:rPr lang="en-US" dirty="0"/>
              <a:t>Plan for Min. standard: Monthly printouts for techs to see if any new training added</a:t>
            </a:r>
          </a:p>
          <a:p>
            <a:r>
              <a:rPr lang="en-US" dirty="0"/>
              <a:t>Plans for training: Set goals for team so they are aware of what's available and what's expected in a timeframe for training to be completed </a:t>
            </a:r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  <a:br>
              <a:rPr lang="en-US" dirty="0"/>
            </a:br>
            <a:r>
              <a:rPr lang="en-US" dirty="0"/>
              <a:t>Strengths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Large customer base and a strong location being just inside the outer belt and not far from more that one interstate.</a:t>
            </a:r>
          </a:p>
          <a:p>
            <a:r>
              <a:rPr lang="en-US" dirty="0"/>
              <a:t>Well trained service technicians with experience and drive to be the best in the region.</a:t>
            </a:r>
          </a:p>
          <a:p>
            <a:r>
              <a:rPr lang="en-US" dirty="0"/>
              <a:t>New service manager bringing a strong leadership and respected among technicians and is pushing new ideas and processes to improve customer service. </a:t>
            </a:r>
          </a:p>
          <a:p>
            <a:r>
              <a:rPr lang="en-US" dirty="0"/>
              <a:t>A communication platform to keep customers updated on repair progress that’s 2</a:t>
            </a:r>
            <a:r>
              <a:rPr lang="en-US" baseline="30000" dirty="0"/>
              <a:t>nd</a:t>
            </a:r>
            <a:r>
              <a:rPr lang="en-US" dirty="0"/>
              <a:t> to none.</a:t>
            </a:r>
          </a:p>
          <a:p>
            <a:r>
              <a:rPr lang="en-US" dirty="0"/>
              <a:t>Pay structure that is built around increasing technician proficiency.  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  <a:br>
              <a:rPr lang="en-US" dirty="0"/>
            </a:br>
            <a:r>
              <a:rPr lang="en-US" dirty="0"/>
              <a:t>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Service has not done a good job with customer communication in the past making it hard to rebuild the customer trust. </a:t>
            </a:r>
          </a:p>
          <a:p>
            <a:r>
              <a:rPr lang="en-US" dirty="0"/>
              <a:t>Parts delivery times to technicians are very slow making technicians bounce around on several tickets at once to be productive. </a:t>
            </a:r>
          </a:p>
          <a:p>
            <a:r>
              <a:rPr lang="en-US" dirty="0"/>
              <a:t>Service writers who lack training in customer communications, sense of urgency to get RO’s dispatched in timely manner and ability to make consistent customer commitments for scheduling. </a:t>
            </a:r>
          </a:p>
          <a:p>
            <a:r>
              <a:rPr lang="en-US" dirty="0"/>
              <a:t>Service works on all makes and models but lacks the training in some areas to make efficient diagnostic and repairs on other make vehicles.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  <a:br>
              <a:rPr lang="en-US" dirty="0"/>
            </a:br>
            <a:r>
              <a:rPr lang="en-US" dirty="0"/>
              <a:t>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Continue to push our service team to keep customers updated and giving realistic ETC to give customer confidence in our service department. </a:t>
            </a:r>
          </a:p>
          <a:p>
            <a:r>
              <a:rPr lang="en-US" dirty="0"/>
              <a:t>Work with our parts department to setup metrics so they can view delivery times to technicians and see where we are not being efficient</a:t>
            </a:r>
          </a:p>
          <a:p>
            <a:r>
              <a:rPr lang="en-US" dirty="0"/>
              <a:t>Service writers have a better understanding on importance of customer communication and have more consistency in place when making estimates.</a:t>
            </a:r>
          </a:p>
          <a:p>
            <a:r>
              <a:rPr lang="en-US" dirty="0"/>
              <a:t>Have a better quality control protocol in place for each repair as well as a formal comeback review each time a vehicle returns for workmanship issues</a:t>
            </a: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240</TotalTime>
  <Words>736</Words>
  <Application>Microsoft Office PowerPoint</Application>
  <PresentationFormat>Widescreen</PresentationFormat>
  <Paragraphs>82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Level of current training</vt:lpstr>
      <vt:lpstr>SWOT Analysis Strengths </vt:lpstr>
      <vt:lpstr>SWOT Analysis Weaknesses</vt:lpstr>
      <vt:lpstr>SWOT Analysis Opportunities</vt:lpstr>
      <vt:lpstr>SWOT Analysis Threats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Jon Steckman</cp:lastModifiedBy>
  <cp:revision>8</cp:revision>
  <dcterms:created xsi:type="dcterms:W3CDTF">2022-12-04T13:10:55Z</dcterms:created>
  <dcterms:modified xsi:type="dcterms:W3CDTF">2024-02-27T21:48:16Z</dcterms:modified>
</cp:coreProperties>
</file>