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Java 23.7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70" r:id="rId9"/>
    <p:sldId id="272" r:id="rId10"/>
    <p:sldId id="274" r:id="rId11"/>
    <p:sldId id="276" r:id="rId12"/>
    <p:sldId id="278" r:id="rId13"/>
    <p:sldId id="280" r:id="rId14"/>
    <p:sldId id="282" r:id="rId15"/>
    <p:sldId id="284" r:id="rId16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100" d="100"/>
          <a:sy n="100" d="100"/>
        </p:scale>
        <p:origin x="0" y="0"/>
      </p:cViewPr>
    </p:cSldViewPr>
  </p:slideViewPr>
  <p:notesViewPr>
    <p:cSldViewPr>
      <p:cViewPr>
        <p:scale>
          <a:sx n="100" d="100"/>
          <a:sy n="100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" Target="slides/slide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918495F-B05F-4E69-BE01-FEEEEF2EF03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3B0592A-BD34-4A74-B981-CB815A81BF0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2186B47-7543-4AAB-BFA5-42DF148927C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E618465-DA80-49D1-8A07-DE1E52B5848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C0913C4-AE63-4050-A8FB-946F407E212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0BF4DCC-3B11-407C-9F3A-49AEF476CD6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474A6B7A-75B5-4033-AACB-BC987D4B00F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C5FBAD58-EDAC-47EE-A8C1-B07C2C5E4DD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5ABAE4EB-EED4-417A-85F2-4E4B25632EF9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9E1DAC71-4517-4CD8-81C5-18C41AE4DAB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3C4F9B5A-7589-400E-BB7F-4F47AD45E868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 title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3.07.31"/>
  <p:tag name="AS_TITLE" val="Aspose.Slides for Java"/>
  <p:tag name="AS_VERSION" val="23.7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0</Paragraphs>
  <Slides>15</Slides>
  <Notes>0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18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23.0700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2024-02-29T22:52:54.594</cp:lastPrinted>
  <dcterms:created xsi:type="dcterms:W3CDTF">2024-03-01T03:52:54Z</dcterms:created>
  <dcterms:modified xsi:type="dcterms:W3CDTF">2024-03-01T03:53:03Z</dcterms:modified>
</cp:coreProperties>
</file>