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57" autoAdjust="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m Rineck" userId="f9abe0f1-559e-45b2-b1ca-7e0e6d067ad6" providerId="ADAL" clId="{6B66165B-0102-484B-874A-BF9D7ADD1240}"/>
    <pc:docChg chg="undo custSel modSld">
      <pc:chgData name="Adam Rineck" userId="f9abe0f1-559e-45b2-b1ca-7e0e6d067ad6" providerId="ADAL" clId="{6B66165B-0102-484B-874A-BF9D7ADD1240}" dt="2024-02-05T19:45:28.030" v="4643" actId="20577"/>
      <pc:docMkLst>
        <pc:docMk/>
      </pc:docMkLst>
      <pc:sldChg chg="modSp mod">
        <pc:chgData name="Adam Rineck" userId="f9abe0f1-559e-45b2-b1ca-7e0e6d067ad6" providerId="ADAL" clId="{6B66165B-0102-484B-874A-BF9D7ADD1240}" dt="2024-02-05T19:45:28.030" v="4643" actId="20577"/>
        <pc:sldMkLst>
          <pc:docMk/>
          <pc:sldMk cId="407074056" sldId="256"/>
        </pc:sldMkLst>
        <pc:spChg chg="mod">
          <ac:chgData name="Adam Rineck" userId="f9abe0f1-559e-45b2-b1ca-7e0e6d067ad6" providerId="ADAL" clId="{6B66165B-0102-484B-874A-BF9D7ADD1240}" dt="2024-02-05T19:45:28.030" v="4643" actId="20577"/>
          <ac:spMkLst>
            <pc:docMk/>
            <pc:sldMk cId="407074056" sldId="256"/>
            <ac:spMk id="3" creationId="{3D24D94E-9ADE-FBA4-4E04-F5102B2316CA}"/>
          </ac:spMkLst>
        </pc:spChg>
      </pc:sldChg>
      <pc:sldChg chg="modSp mod">
        <pc:chgData name="Adam Rineck" userId="f9abe0f1-559e-45b2-b1ca-7e0e6d067ad6" providerId="ADAL" clId="{6B66165B-0102-484B-874A-BF9D7ADD1240}" dt="2024-02-05T19:42:20.696" v="4317" actId="5793"/>
        <pc:sldMkLst>
          <pc:docMk/>
          <pc:sldMk cId="3839221384" sldId="257"/>
        </pc:sldMkLst>
        <pc:spChg chg="mod">
          <ac:chgData name="Adam Rineck" userId="f9abe0f1-559e-45b2-b1ca-7e0e6d067ad6" providerId="ADAL" clId="{6B66165B-0102-484B-874A-BF9D7ADD1240}" dt="2024-02-05T19:08:19.552" v="2842"/>
          <ac:spMkLst>
            <pc:docMk/>
            <pc:sldMk cId="3839221384" sldId="257"/>
            <ac:spMk id="2" creationId="{103DC290-7A27-95C0-53A2-21B3816BBA33}"/>
          </ac:spMkLst>
        </pc:spChg>
        <pc:spChg chg="mod">
          <ac:chgData name="Adam Rineck" userId="f9abe0f1-559e-45b2-b1ca-7e0e6d067ad6" providerId="ADAL" clId="{6B66165B-0102-484B-874A-BF9D7ADD1240}" dt="2024-02-05T19:42:20.696" v="4317" actId="5793"/>
          <ac:spMkLst>
            <pc:docMk/>
            <pc:sldMk cId="3839221384" sldId="257"/>
            <ac:spMk id="3" creationId="{203A9D90-6288-FF85-A14B-EAAC61E0E9A8}"/>
          </ac:spMkLst>
        </pc:spChg>
      </pc:sldChg>
      <pc:sldChg chg="modSp mod">
        <pc:chgData name="Adam Rineck" userId="f9abe0f1-559e-45b2-b1ca-7e0e6d067ad6" providerId="ADAL" clId="{6B66165B-0102-484B-874A-BF9D7ADD1240}" dt="2024-02-05T19:26:03.517" v="3464" actId="313"/>
        <pc:sldMkLst>
          <pc:docMk/>
          <pc:sldMk cId="2417698126" sldId="262"/>
        </pc:sldMkLst>
        <pc:spChg chg="mod">
          <ac:chgData name="Adam Rineck" userId="f9abe0f1-559e-45b2-b1ca-7e0e6d067ad6" providerId="ADAL" clId="{6B66165B-0102-484B-874A-BF9D7ADD1240}" dt="2024-02-05T19:10:52.663" v="2993" actId="20577"/>
          <ac:spMkLst>
            <pc:docMk/>
            <pc:sldMk cId="2417698126" sldId="262"/>
            <ac:spMk id="2" creationId="{103DC290-7A27-95C0-53A2-21B3816BBA33}"/>
          </ac:spMkLst>
        </pc:spChg>
        <pc:spChg chg="mod">
          <ac:chgData name="Adam Rineck" userId="f9abe0f1-559e-45b2-b1ca-7e0e6d067ad6" providerId="ADAL" clId="{6B66165B-0102-484B-874A-BF9D7ADD1240}" dt="2024-02-05T19:26:03.517" v="3464" actId="313"/>
          <ac:spMkLst>
            <pc:docMk/>
            <pc:sldMk cId="2417698126" sldId="262"/>
            <ac:spMk id="3" creationId="{203A9D90-6288-FF85-A14B-EAAC61E0E9A8}"/>
          </ac:spMkLst>
        </pc:spChg>
      </pc:sldChg>
      <pc:sldChg chg="modSp mod">
        <pc:chgData name="Adam Rineck" userId="f9abe0f1-559e-45b2-b1ca-7e0e6d067ad6" providerId="ADAL" clId="{6B66165B-0102-484B-874A-BF9D7ADD1240}" dt="2024-02-05T19:25:31.789" v="3410" actId="20577"/>
        <pc:sldMkLst>
          <pc:docMk/>
          <pc:sldMk cId="3912869560" sldId="263"/>
        </pc:sldMkLst>
        <pc:spChg chg="mod">
          <ac:chgData name="Adam Rineck" userId="f9abe0f1-559e-45b2-b1ca-7e0e6d067ad6" providerId="ADAL" clId="{6B66165B-0102-484B-874A-BF9D7ADD1240}" dt="2024-02-05T19:13:29.686" v="3062"/>
          <ac:spMkLst>
            <pc:docMk/>
            <pc:sldMk cId="3912869560" sldId="263"/>
            <ac:spMk id="2" creationId="{103DC290-7A27-95C0-53A2-21B3816BBA33}"/>
          </ac:spMkLst>
        </pc:spChg>
        <pc:spChg chg="mod">
          <ac:chgData name="Adam Rineck" userId="f9abe0f1-559e-45b2-b1ca-7e0e6d067ad6" providerId="ADAL" clId="{6B66165B-0102-484B-874A-BF9D7ADD1240}" dt="2024-02-05T19:25:31.789" v="3410" actId="20577"/>
          <ac:spMkLst>
            <pc:docMk/>
            <pc:sldMk cId="3912869560" sldId="263"/>
            <ac:spMk id="3" creationId="{203A9D90-6288-FF85-A14B-EAAC61E0E9A8}"/>
          </ac:spMkLst>
        </pc:spChg>
      </pc:sldChg>
      <pc:sldChg chg="modSp mod">
        <pc:chgData name="Adam Rineck" userId="f9abe0f1-559e-45b2-b1ca-7e0e6d067ad6" providerId="ADAL" clId="{6B66165B-0102-484B-874A-BF9D7ADD1240}" dt="2024-02-05T19:16:44.385" v="3161" actId="20577"/>
        <pc:sldMkLst>
          <pc:docMk/>
          <pc:sldMk cId="627664966" sldId="264"/>
        </pc:sldMkLst>
        <pc:spChg chg="mod">
          <ac:chgData name="Adam Rineck" userId="f9abe0f1-559e-45b2-b1ca-7e0e6d067ad6" providerId="ADAL" clId="{6B66165B-0102-484B-874A-BF9D7ADD1240}" dt="2024-02-05T19:15:14.554" v="3113"/>
          <ac:spMkLst>
            <pc:docMk/>
            <pc:sldMk cId="627664966" sldId="264"/>
            <ac:spMk id="2" creationId="{103DC290-7A27-95C0-53A2-21B3816BBA33}"/>
          </ac:spMkLst>
        </pc:spChg>
        <pc:spChg chg="mod">
          <ac:chgData name="Adam Rineck" userId="f9abe0f1-559e-45b2-b1ca-7e0e6d067ad6" providerId="ADAL" clId="{6B66165B-0102-484B-874A-BF9D7ADD1240}" dt="2024-02-05T19:16:44.385" v="3161" actId="20577"/>
          <ac:spMkLst>
            <pc:docMk/>
            <pc:sldMk cId="627664966" sldId="264"/>
            <ac:spMk id="3" creationId="{203A9D90-6288-FF85-A14B-EAAC61E0E9A8}"/>
          </ac:spMkLst>
        </pc:spChg>
      </pc:sldChg>
      <pc:sldChg chg="modSp mod">
        <pc:chgData name="Adam Rineck" userId="f9abe0f1-559e-45b2-b1ca-7e0e6d067ad6" providerId="ADAL" clId="{6B66165B-0102-484B-874A-BF9D7ADD1240}" dt="2024-02-05T19:19:22.235" v="3180" actId="20577"/>
        <pc:sldMkLst>
          <pc:docMk/>
          <pc:sldMk cId="3985272254" sldId="265"/>
        </pc:sldMkLst>
        <pc:spChg chg="mod">
          <ac:chgData name="Adam Rineck" userId="f9abe0f1-559e-45b2-b1ca-7e0e6d067ad6" providerId="ADAL" clId="{6B66165B-0102-484B-874A-BF9D7ADD1240}" dt="2024-02-05T19:16:52.296" v="3166"/>
          <ac:spMkLst>
            <pc:docMk/>
            <pc:sldMk cId="3985272254" sldId="265"/>
            <ac:spMk id="2" creationId="{103DC290-7A27-95C0-53A2-21B3816BBA33}"/>
          </ac:spMkLst>
        </pc:spChg>
        <pc:spChg chg="mod">
          <ac:chgData name="Adam Rineck" userId="f9abe0f1-559e-45b2-b1ca-7e0e6d067ad6" providerId="ADAL" clId="{6B66165B-0102-484B-874A-BF9D7ADD1240}" dt="2024-02-05T19:19:22.235" v="3180" actId="20577"/>
          <ac:spMkLst>
            <pc:docMk/>
            <pc:sldMk cId="3985272254" sldId="265"/>
            <ac:spMk id="3" creationId="{203A9D90-6288-FF85-A14B-EAAC61E0E9A8}"/>
          </ac:spMkLst>
        </pc:spChg>
      </pc:sldChg>
      <pc:sldChg chg="modSp mod">
        <pc:chgData name="Adam Rineck" userId="f9abe0f1-559e-45b2-b1ca-7e0e6d067ad6" providerId="ADAL" clId="{6B66165B-0102-484B-874A-BF9D7ADD1240}" dt="2024-02-05T19:20:48.242" v="3234" actId="20577"/>
        <pc:sldMkLst>
          <pc:docMk/>
          <pc:sldMk cId="4226099158" sldId="266"/>
        </pc:sldMkLst>
        <pc:spChg chg="mod">
          <ac:chgData name="Adam Rineck" userId="f9abe0f1-559e-45b2-b1ca-7e0e6d067ad6" providerId="ADAL" clId="{6B66165B-0102-484B-874A-BF9D7ADD1240}" dt="2024-02-05T19:19:33.443" v="3185"/>
          <ac:spMkLst>
            <pc:docMk/>
            <pc:sldMk cId="4226099158" sldId="266"/>
            <ac:spMk id="2" creationId="{103DC290-7A27-95C0-53A2-21B3816BBA33}"/>
          </ac:spMkLst>
        </pc:spChg>
        <pc:spChg chg="mod">
          <ac:chgData name="Adam Rineck" userId="f9abe0f1-559e-45b2-b1ca-7e0e6d067ad6" providerId="ADAL" clId="{6B66165B-0102-484B-874A-BF9D7ADD1240}" dt="2024-02-05T19:20:48.242" v="3234" actId="20577"/>
          <ac:spMkLst>
            <pc:docMk/>
            <pc:sldMk cId="4226099158" sldId="266"/>
            <ac:spMk id="3" creationId="{203A9D90-6288-FF85-A14B-EAAC61E0E9A8}"/>
          </ac:spMkLst>
        </pc:spChg>
      </pc:sldChg>
      <pc:sldChg chg="modSp mod">
        <pc:chgData name="Adam Rineck" userId="f9abe0f1-559e-45b2-b1ca-7e0e6d067ad6" providerId="ADAL" clId="{6B66165B-0102-484B-874A-BF9D7ADD1240}" dt="2024-02-05T19:23:28.429" v="3330" actId="313"/>
        <pc:sldMkLst>
          <pc:docMk/>
          <pc:sldMk cId="850427537" sldId="267"/>
        </pc:sldMkLst>
        <pc:spChg chg="mod">
          <ac:chgData name="Adam Rineck" userId="f9abe0f1-559e-45b2-b1ca-7e0e6d067ad6" providerId="ADAL" clId="{6B66165B-0102-484B-874A-BF9D7ADD1240}" dt="2024-02-05T19:21:43.221" v="3239"/>
          <ac:spMkLst>
            <pc:docMk/>
            <pc:sldMk cId="850427537" sldId="267"/>
            <ac:spMk id="2" creationId="{103DC290-7A27-95C0-53A2-21B3816BBA33}"/>
          </ac:spMkLst>
        </pc:spChg>
        <pc:spChg chg="mod">
          <ac:chgData name="Adam Rineck" userId="f9abe0f1-559e-45b2-b1ca-7e0e6d067ad6" providerId="ADAL" clId="{6B66165B-0102-484B-874A-BF9D7ADD1240}" dt="2024-02-05T19:23:28.429" v="3330" actId="313"/>
          <ac:spMkLst>
            <pc:docMk/>
            <pc:sldMk cId="850427537" sldId="267"/>
            <ac:spMk id="3" creationId="{203A9D90-6288-FF85-A14B-EAAC61E0E9A8}"/>
          </ac:spMkLst>
        </pc:spChg>
      </pc:sldChg>
      <pc:sldChg chg="modSp mod">
        <pc:chgData name="Adam Rineck" userId="f9abe0f1-559e-45b2-b1ca-7e0e6d067ad6" providerId="ADAL" clId="{6B66165B-0102-484B-874A-BF9D7ADD1240}" dt="2024-02-05T19:36:10.631" v="3985" actId="14100"/>
        <pc:sldMkLst>
          <pc:docMk/>
          <pc:sldMk cId="3364109993" sldId="268"/>
        </pc:sldMkLst>
        <pc:graphicFrameChg chg="modGraphic">
          <ac:chgData name="Adam Rineck" userId="f9abe0f1-559e-45b2-b1ca-7e0e6d067ad6" providerId="ADAL" clId="{6B66165B-0102-484B-874A-BF9D7ADD1240}" dt="2024-02-05T19:36:10.631" v="3985" actId="14100"/>
          <ac:graphicFrameMkLst>
            <pc:docMk/>
            <pc:sldMk cId="3364109993" sldId="268"/>
            <ac:graphicFrameMk id="4" creationId="{BC8B6778-11BB-9A9A-F0BF-8949F85F8237}"/>
          </ac:graphicFrameMkLst>
        </pc:graphicFrameChg>
      </pc:sldChg>
      <pc:sldChg chg="modSp mod">
        <pc:chgData name="Adam Rineck" userId="f9abe0f1-559e-45b2-b1ca-7e0e6d067ad6" providerId="ADAL" clId="{6B66165B-0102-484B-874A-BF9D7ADD1240}" dt="2024-02-05T19:44:19.118" v="4620" actId="20577"/>
        <pc:sldMkLst>
          <pc:docMk/>
          <pc:sldMk cId="3799370086" sldId="269"/>
        </pc:sldMkLst>
        <pc:spChg chg="mod">
          <ac:chgData name="Adam Rineck" userId="f9abe0f1-559e-45b2-b1ca-7e0e6d067ad6" providerId="ADAL" clId="{6B66165B-0102-484B-874A-BF9D7ADD1240}" dt="2024-02-05T19:44:19.118" v="4620" actId="20577"/>
          <ac:spMkLst>
            <pc:docMk/>
            <pc:sldMk cId="3799370086" sldId="269"/>
            <ac:spMk id="3" creationId="{203A9D90-6288-FF85-A14B-EAAC61E0E9A8}"/>
          </ac:spMkLst>
        </pc:spChg>
      </pc:sldChg>
      <pc:sldChg chg="modSp mod">
        <pc:chgData name="Adam Rineck" userId="f9abe0f1-559e-45b2-b1ca-7e0e6d067ad6" providerId="ADAL" clId="{6B66165B-0102-484B-874A-BF9D7ADD1240}" dt="2024-02-05T19:10:38.273" v="2989" actId="207"/>
        <pc:sldMkLst>
          <pc:docMk/>
          <pc:sldMk cId="3887641486" sldId="270"/>
        </pc:sldMkLst>
        <pc:spChg chg="mod">
          <ac:chgData name="Adam Rineck" userId="f9abe0f1-559e-45b2-b1ca-7e0e6d067ad6" providerId="ADAL" clId="{6B66165B-0102-484B-874A-BF9D7ADD1240}" dt="2024-02-05T19:10:38.273" v="2989" actId="207"/>
          <ac:spMkLst>
            <pc:docMk/>
            <pc:sldMk cId="3887641486" sldId="270"/>
            <ac:spMk id="3" creationId="{0CC31931-4847-F763-D4D1-1433E7E0CE49}"/>
          </ac:spMkLst>
        </pc:spChg>
        <pc:spChg chg="mod">
          <ac:chgData name="Adam Rineck" userId="f9abe0f1-559e-45b2-b1ca-7e0e6d067ad6" providerId="ADAL" clId="{6B66165B-0102-484B-874A-BF9D7ADD1240}" dt="2024-02-05T18:53:38.806" v="536" actId="27636"/>
          <ac:spMkLst>
            <pc:docMk/>
            <pc:sldMk cId="3887641486" sldId="270"/>
            <ac:spMk id="7" creationId="{2297863D-95DE-5DE7-5FB9-9AFD9B6DDCA0}"/>
          </ac:spMkLst>
        </pc:spChg>
        <pc:picChg chg="mod">
          <ac:chgData name="Adam Rineck" userId="f9abe0f1-559e-45b2-b1ca-7e0e6d067ad6" providerId="ADAL" clId="{6B66165B-0102-484B-874A-BF9D7ADD1240}" dt="2024-02-05T18:52:14.323" v="351" actId="1076"/>
          <ac:picMkLst>
            <pc:docMk/>
            <pc:sldMk cId="3887641486" sldId="270"/>
            <ac:picMk id="6" creationId="{1710A9BC-0E01-D6CE-1BC8-F7FBD484A75F}"/>
          </ac:picMkLst>
        </pc:picChg>
      </pc:sldChg>
      <pc:sldChg chg="modSp mod">
        <pc:chgData name="Adam Rineck" userId="f9abe0f1-559e-45b2-b1ca-7e0e6d067ad6" providerId="ADAL" clId="{6B66165B-0102-484B-874A-BF9D7ADD1240}" dt="2024-02-05T19:10:34.639" v="2988" actId="207"/>
        <pc:sldMkLst>
          <pc:docMk/>
          <pc:sldMk cId="1306592365" sldId="271"/>
        </pc:sldMkLst>
        <pc:spChg chg="mod">
          <ac:chgData name="Adam Rineck" userId="f9abe0f1-559e-45b2-b1ca-7e0e6d067ad6" providerId="ADAL" clId="{6B66165B-0102-484B-874A-BF9D7ADD1240}" dt="2024-02-05T19:10:34.639" v="2988" actId="207"/>
          <ac:spMkLst>
            <pc:docMk/>
            <pc:sldMk cId="1306592365" sldId="271"/>
            <ac:spMk id="3" creationId="{0CC31931-4847-F763-D4D1-1433E7E0CE49}"/>
          </ac:spMkLst>
        </pc:spChg>
      </pc:sldChg>
      <pc:sldChg chg="modSp mod">
        <pc:chgData name="Adam Rineck" userId="f9abe0f1-559e-45b2-b1ca-7e0e6d067ad6" providerId="ADAL" clId="{6B66165B-0102-484B-874A-BF9D7ADD1240}" dt="2024-02-05T19:10:28.427" v="2987" actId="207"/>
        <pc:sldMkLst>
          <pc:docMk/>
          <pc:sldMk cId="1901477980" sldId="272"/>
        </pc:sldMkLst>
        <pc:spChg chg="mod">
          <ac:chgData name="Adam Rineck" userId="f9abe0f1-559e-45b2-b1ca-7e0e6d067ad6" providerId="ADAL" clId="{6B66165B-0102-484B-874A-BF9D7ADD1240}" dt="2024-02-05T19:10:28.427" v="2987" actId="207"/>
          <ac:spMkLst>
            <pc:docMk/>
            <pc:sldMk cId="1901477980" sldId="272"/>
            <ac:spMk id="3" creationId="{0CC31931-4847-F763-D4D1-1433E7E0CE49}"/>
          </ac:spMkLst>
        </pc:spChg>
        <pc:spChg chg="mod">
          <ac:chgData name="Adam Rineck" userId="f9abe0f1-559e-45b2-b1ca-7e0e6d067ad6" providerId="ADAL" clId="{6B66165B-0102-484B-874A-BF9D7ADD1240}" dt="2024-02-05T18:59:09.437" v="1553" actId="27636"/>
          <ac:spMkLst>
            <pc:docMk/>
            <pc:sldMk cId="1901477980" sldId="272"/>
            <ac:spMk id="5" creationId="{68853973-7FDF-9982-05E1-BB8F720E4D3A}"/>
          </ac:spMkLst>
        </pc:spChg>
        <pc:picChg chg="mod">
          <ac:chgData name="Adam Rineck" userId="f9abe0f1-559e-45b2-b1ca-7e0e6d067ad6" providerId="ADAL" clId="{6B66165B-0102-484B-874A-BF9D7ADD1240}" dt="2024-02-05T18:56:54.841" v="1066" actId="1076"/>
          <ac:picMkLst>
            <pc:docMk/>
            <pc:sldMk cId="1901477980" sldId="272"/>
            <ac:picMk id="7" creationId="{F6A05E92-753D-966A-AD96-1E36CA0B89E9}"/>
          </ac:picMkLst>
        </pc:picChg>
      </pc:sldChg>
      <pc:sldChg chg="modSp mod">
        <pc:chgData name="Adam Rineck" userId="f9abe0f1-559e-45b2-b1ca-7e0e6d067ad6" providerId="ADAL" clId="{6B66165B-0102-484B-874A-BF9D7ADD1240}" dt="2024-02-05T19:10:24.689" v="2986" actId="207"/>
        <pc:sldMkLst>
          <pc:docMk/>
          <pc:sldMk cId="3333452679" sldId="273"/>
        </pc:sldMkLst>
        <pc:spChg chg="mod">
          <ac:chgData name="Adam Rineck" userId="f9abe0f1-559e-45b2-b1ca-7e0e6d067ad6" providerId="ADAL" clId="{6B66165B-0102-484B-874A-BF9D7ADD1240}" dt="2024-02-05T19:10:24.689" v="2986" actId="207"/>
          <ac:spMkLst>
            <pc:docMk/>
            <pc:sldMk cId="3333452679" sldId="273"/>
            <ac:spMk id="3" creationId="{0CC31931-4847-F763-D4D1-1433E7E0CE49}"/>
          </ac:spMkLst>
        </pc:spChg>
      </pc:sldChg>
      <pc:sldChg chg="modSp mod">
        <pc:chgData name="Adam Rineck" userId="f9abe0f1-559e-45b2-b1ca-7e0e6d067ad6" providerId="ADAL" clId="{6B66165B-0102-484B-874A-BF9D7ADD1240}" dt="2024-02-05T19:24:02.374" v="3331" actId="20577"/>
        <pc:sldMkLst>
          <pc:docMk/>
          <pc:sldMk cId="3881429727" sldId="274"/>
        </pc:sldMkLst>
        <pc:spChg chg="mod">
          <ac:chgData name="Adam Rineck" userId="f9abe0f1-559e-45b2-b1ca-7e0e6d067ad6" providerId="ADAL" clId="{6B66165B-0102-484B-874A-BF9D7ADD1240}" dt="2024-02-05T19:24:02.374" v="3331" actId="20577"/>
          <ac:spMkLst>
            <pc:docMk/>
            <pc:sldMk cId="3881429727" sldId="274"/>
            <ac:spMk id="3" creationId="{9D414812-1DC4-25C3-C4F1-1FD91DC3043E}"/>
          </ac:spMkLst>
        </pc:spChg>
        <pc:spChg chg="mod">
          <ac:chgData name="Adam Rineck" userId="f9abe0f1-559e-45b2-b1ca-7e0e6d067ad6" providerId="ADAL" clId="{6B66165B-0102-484B-874A-BF9D7ADD1240}" dt="2024-02-05T19:10:11.717" v="2983" actId="207"/>
          <ac:spMkLst>
            <pc:docMk/>
            <pc:sldMk cId="3881429727" sldId="274"/>
            <ac:spMk id="4" creationId="{624C40E3-6898-CF66-B86D-432B65FDE56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2/5/2024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Adam Rineck ATD049-16 </a:t>
            </a:r>
            <a:r>
              <a:rPr lang="en-US" sz="3200" dirty="0"/>
              <a:t>and </a:t>
            </a:r>
            <a:r>
              <a:rPr lang="en-US" sz="3200"/>
              <a:t>Steve Mattson ATD50-91</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Threats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solidFill>
                <a:schemeClr val="tx1"/>
              </a:solidFill>
              <a:latin typeface="+mj-lt"/>
            </a:endParaRPr>
          </a:p>
          <a:p>
            <a:r>
              <a:rPr lang="en-US" b="1" i="0" dirty="0">
                <a:solidFill>
                  <a:schemeClr val="tx1"/>
                </a:solidFill>
                <a:effectLst/>
                <a:latin typeface="+mj-lt"/>
              </a:rPr>
              <a:t>Rapid Industry Changes:</a:t>
            </a:r>
            <a:r>
              <a:rPr lang="en-US" b="0" i="0" dirty="0">
                <a:solidFill>
                  <a:schemeClr val="tx1"/>
                </a:solidFill>
                <a:effectLst/>
                <a:latin typeface="+mj-lt"/>
              </a:rPr>
              <a:t> The fast-paced evolution of technology may render existing facilities out of date if not regularly updated.</a:t>
            </a:r>
          </a:p>
          <a:p>
            <a:r>
              <a:rPr lang="en-US" b="1" i="0" dirty="0">
                <a:solidFill>
                  <a:schemeClr val="tx1"/>
                </a:solidFill>
                <a:effectLst/>
                <a:latin typeface="+mj-lt"/>
              </a:rPr>
              <a:t>Economic Downturns:</a:t>
            </a:r>
            <a:r>
              <a:rPr lang="en-US" b="0" i="0" dirty="0">
                <a:solidFill>
                  <a:schemeClr val="tx1"/>
                </a:solidFill>
                <a:effectLst/>
                <a:latin typeface="+mj-lt"/>
              </a:rPr>
              <a:t> Economic uncertainties this year can impact budget allocations, leading to potential cuts in facility-related expenditures.</a:t>
            </a:r>
          </a:p>
          <a:p>
            <a:r>
              <a:rPr lang="en-US" b="1" i="0" dirty="0">
                <a:solidFill>
                  <a:schemeClr val="tx1"/>
                </a:solidFill>
                <a:effectLst/>
                <a:latin typeface="+mj-lt"/>
              </a:rPr>
              <a:t>Global Events (Pandemics, Natural Disasters):</a:t>
            </a:r>
            <a:r>
              <a:rPr lang="en-US" b="0" i="0" dirty="0">
                <a:solidFill>
                  <a:schemeClr val="tx1"/>
                </a:solidFill>
                <a:effectLst/>
                <a:latin typeface="+mj-lt"/>
              </a:rPr>
              <a:t> Unexpected events such as pandemics can disrupt facility operations and utilization.</a:t>
            </a:r>
          </a:p>
          <a:p>
            <a:pPr marL="0" indent="0">
              <a:buNone/>
            </a:pPr>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Objectives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b="1" i="0" dirty="0">
                <a:solidFill>
                  <a:schemeClr val="tx1"/>
                </a:solidFill>
                <a:effectLst/>
                <a:latin typeface="+mj-lt"/>
              </a:rPr>
              <a:t>Objective:</a:t>
            </a:r>
            <a:r>
              <a:rPr lang="en-US" b="0" i="0" dirty="0">
                <a:solidFill>
                  <a:schemeClr val="tx1"/>
                </a:solidFill>
                <a:effectLst/>
                <a:latin typeface="+mj-lt"/>
              </a:rPr>
              <a:t> Achieve a utilization rate of at least 70% for all key facilities within the next fiscal year.</a:t>
            </a:r>
          </a:p>
          <a:p>
            <a:r>
              <a:rPr lang="en-US" b="1" i="0" dirty="0">
                <a:solidFill>
                  <a:schemeClr val="tx1"/>
                </a:solidFill>
                <a:effectLst/>
                <a:latin typeface="+mj-lt"/>
              </a:rPr>
              <a:t>Objective:</a:t>
            </a:r>
            <a:r>
              <a:rPr lang="en-US" b="0" i="0" dirty="0">
                <a:solidFill>
                  <a:schemeClr val="tx1"/>
                </a:solidFill>
                <a:effectLst/>
                <a:latin typeface="+mj-lt"/>
              </a:rPr>
              <a:t> Increase overall productivity by 15% through the implementation of efficient facility layouts and workflow improvements within the next six months.</a:t>
            </a:r>
            <a:endParaRPr lang="en-US" dirty="0">
              <a:solidFill>
                <a:schemeClr val="tx1"/>
              </a:solidFill>
              <a:latin typeface="+mj-lt"/>
            </a:endParaRP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Strategies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b="0" i="0" dirty="0">
                <a:solidFill>
                  <a:schemeClr val="tx1"/>
                </a:solidFill>
                <a:effectLst/>
                <a:latin typeface="+mj-lt"/>
              </a:rPr>
              <a:t>Implement a real-time facility utilization tracking system to monitor and analyze space usage.</a:t>
            </a:r>
          </a:p>
          <a:p>
            <a:r>
              <a:rPr lang="en-US" b="0" i="0" dirty="0">
                <a:solidFill>
                  <a:schemeClr val="tx1"/>
                </a:solidFill>
                <a:effectLst/>
                <a:latin typeface="+mj-lt"/>
              </a:rPr>
              <a:t>Introduce conversations on third shift schedules or staggered hours to optimize facility usage.</a:t>
            </a:r>
          </a:p>
          <a:p>
            <a:r>
              <a:rPr lang="en-US" b="0" i="0" dirty="0">
                <a:solidFill>
                  <a:schemeClr val="tx1"/>
                </a:solidFill>
                <a:effectLst/>
                <a:latin typeface="+mj-lt"/>
              </a:rPr>
              <a:t>Conduct regular assessments to identify and address underutilized areas promptly.</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Tactics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solidFill>
                <a:schemeClr val="tx1"/>
              </a:solidFill>
              <a:latin typeface="+mj-lt"/>
            </a:endParaRPr>
          </a:p>
          <a:p>
            <a:r>
              <a:rPr lang="en-US" b="0" i="0" dirty="0">
                <a:solidFill>
                  <a:schemeClr val="tx1"/>
                </a:solidFill>
                <a:effectLst/>
                <a:latin typeface="+mj-lt"/>
              </a:rPr>
              <a:t>Collaborate with design professionals to create optimized facility layouts.</a:t>
            </a:r>
          </a:p>
          <a:p>
            <a:r>
              <a:rPr lang="en-US" b="0" i="0" dirty="0">
                <a:solidFill>
                  <a:schemeClr val="tx1"/>
                </a:solidFill>
                <a:effectLst/>
                <a:latin typeface="+mj-lt"/>
              </a:rPr>
              <a:t>Communicate layout changes effectively to all employees.</a:t>
            </a:r>
            <a:endParaRPr lang="en-US" dirty="0">
              <a:solidFill>
                <a:schemeClr val="tx1"/>
              </a:solidFill>
              <a:latin typeface="+mj-lt"/>
            </a:endParaRPr>
          </a:p>
          <a:p>
            <a:r>
              <a:rPr lang="en-US" b="0" i="0" dirty="0">
                <a:solidFill>
                  <a:schemeClr val="tx1"/>
                </a:solidFill>
                <a:effectLst/>
                <a:latin typeface="+mj-lt"/>
              </a:rPr>
              <a:t>Identify and prioritize potential threats to facility operations.</a:t>
            </a:r>
          </a:p>
          <a:p>
            <a:r>
              <a:rPr lang="en-US" dirty="0">
                <a:solidFill>
                  <a:schemeClr val="tx1"/>
                </a:solidFill>
                <a:latin typeface="+mj-lt"/>
              </a:rPr>
              <a:t>Execute simply and cheap ideas brought by employees to obtain buy in and purpose. </a:t>
            </a:r>
            <a:endParaRPr lang="en-US" b="0" i="0" dirty="0">
              <a:solidFill>
                <a:schemeClr val="tx1"/>
              </a:solidFill>
              <a:effectLst/>
              <a:latin typeface="+mj-lt"/>
            </a:endParaRP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1548603"/>
              </p:ext>
            </p:extLst>
          </p:nvPr>
        </p:nvGraphicFramePr>
        <p:xfrm>
          <a:off x="677334" y="1818624"/>
          <a:ext cx="9132492" cy="48912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262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803748">
                <a:tc>
                  <a:txBody>
                    <a:bodyPr/>
                    <a:lstStyle/>
                    <a:p>
                      <a:r>
                        <a:rPr lang="en-US" dirty="0"/>
                        <a:t>Conduct weekly meetings with service employees for opportunity identified </a:t>
                      </a:r>
                    </a:p>
                  </a:txBody>
                  <a:tcPr/>
                </a:tc>
                <a:tc>
                  <a:txBody>
                    <a:bodyPr/>
                    <a:lstStyle/>
                    <a:p>
                      <a:r>
                        <a:rPr lang="en-US" dirty="0"/>
                        <a:t>Service Manager </a:t>
                      </a:r>
                    </a:p>
                  </a:txBody>
                  <a:tcPr/>
                </a:tc>
                <a:tc>
                  <a:txBody>
                    <a:bodyPr/>
                    <a:lstStyle/>
                    <a:p>
                      <a:r>
                        <a:rPr lang="en-US" dirty="0"/>
                        <a:t>2/5/2024</a:t>
                      </a:r>
                    </a:p>
                  </a:txBody>
                  <a:tcPr/>
                </a:tc>
                <a:extLst>
                  <a:ext uri="{0D108BD9-81ED-4DB2-BD59-A6C34878D82A}">
                    <a16:rowId xmlns:a16="http://schemas.microsoft.com/office/drawing/2014/main" val="2400365483"/>
                  </a:ext>
                </a:extLst>
              </a:tr>
              <a:tr h="445581">
                <a:tc>
                  <a:txBody>
                    <a:bodyPr/>
                    <a:lstStyle/>
                    <a:p>
                      <a:r>
                        <a:rPr lang="en-US" dirty="0"/>
                        <a:t>Addition of Parts Runner</a:t>
                      </a:r>
                    </a:p>
                  </a:txBody>
                  <a:tcPr/>
                </a:tc>
                <a:tc>
                  <a:txBody>
                    <a:bodyPr/>
                    <a:lstStyle/>
                    <a:p>
                      <a:r>
                        <a:rPr lang="en-US" dirty="0"/>
                        <a:t>Parts Manager</a:t>
                      </a:r>
                    </a:p>
                  </a:txBody>
                  <a:tcPr/>
                </a:tc>
                <a:tc>
                  <a:txBody>
                    <a:bodyPr/>
                    <a:lstStyle/>
                    <a:p>
                      <a:r>
                        <a:rPr lang="en-US" dirty="0"/>
                        <a:t>March 15th</a:t>
                      </a:r>
                    </a:p>
                  </a:txBody>
                  <a:tcPr/>
                </a:tc>
                <a:extLst>
                  <a:ext uri="{0D108BD9-81ED-4DB2-BD59-A6C34878D82A}">
                    <a16:rowId xmlns:a16="http://schemas.microsoft.com/office/drawing/2014/main" val="107845787"/>
                  </a:ext>
                </a:extLst>
              </a:tr>
              <a:tr h="562623">
                <a:tc>
                  <a:txBody>
                    <a:bodyPr/>
                    <a:lstStyle/>
                    <a:p>
                      <a:r>
                        <a:rPr lang="en-US" dirty="0"/>
                        <a:t>Third Party assessment on space</a:t>
                      </a:r>
                    </a:p>
                  </a:txBody>
                  <a:tcPr/>
                </a:tc>
                <a:tc>
                  <a:txBody>
                    <a:bodyPr/>
                    <a:lstStyle/>
                    <a:p>
                      <a:r>
                        <a:rPr lang="en-US" dirty="0"/>
                        <a:t>General Manager </a:t>
                      </a:r>
                    </a:p>
                  </a:txBody>
                  <a:tcPr/>
                </a:tc>
                <a:tc>
                  <a:txBody>
                    <a:bodyPr/>
                    <a:lstStyle/>
                    <a:p>
                      <a:r>
                        <a:rPr lang="en-US" dirty="0"/>
                        <a:t>March 15</a:t>
                      </a:r>
                      <a:r>
                        <a:rPr lang="en-US" baseline="30000" dirty="0"/>
                        <a:t>th</a:t>
                      </a:r>
                      <a:r>
                        <a:rPr lang="en-US" dirty="0"/>
                        <a:t> </a:t>
                      </a:r>
                    </a:p>
                  </a:txBody>
                  <a:tcPr/>
                </a:tc>
                <a:extLst>
                  <a:ext uri="{0D108BD9-81ED-4DB2-BD59-A6C34878D82A}">
                    <a16:rowId xmlns:a16="http://schemas.microsoft.com/office/drawing/2014/main" val="1530126605"/>
                  </a:ext>
                </a:extLst>
              </a:tr>
              <a:tr h="803748">
                <a:tc>
                  <a:txBody>
                    <a:bodyPr/>
                    <a:lstStyle/>
                    <a:p>
                      <a:r>
                        <a:rPr lang="en-US" dirty="0"/>
                        <a:t>Monthly Managers Meeting to oversee numbers and follow up with ROI</a:t>
                      </a:r>
                    </a:p>
                  </a:txBody>
                  <a:tcPr/>
                </a:tc>
                <a:tc>
                  <a:txBody>
                    <a:bodyPr/>
                    <a:lstStyle/>
                    <a:p>
                      <a:r>
                        <a:rPr lang="en-US" dirty="0"/>
                        <a:t>General Manager </a:t>
                      </a:r>
                    </a:p>
                  </a:txBody>
                  <a:tcPr/>
                </a:tc>
                <a:tc>
                  <a:txBody>
                    <a:bodyPr/>
                    <a:lstStyle/>
                    <a:p>
                      <a:r>
                        <a:rPr lang="en-US" dirty="0"/>
                        <a:t>March 1</a:t>
                      </a:r>
                      <a:r>
                        <a:rPr lang="en-US" baseline="30000" dirty="0"/>
                        <a:t>st</a:t>
                      </a:r>
                      <a:r>
                        <a:rPr lang="en-US" dirty="0"/>
                        <a:t> </a:t>
                      </a:r>
                    </a:p>
                  </a:txBody>
                  <a:tcPr/>
                </a:tc>
                <a:extLst>
                  <a:ext uri="{0D108BD9-81ED-4DB2-BD59-A6C34878D82A}">
                    <a16:rowId xmlns:a16="http://schemas.microsoft.com/office/drawing/2014/main" val="1950345431"/>
                  </a:ext>
                </a:extLst>
              </a:tr>
              <a:tr h="445581">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445581">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445581">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All in all, we see a big opportunity in improving net and culture by better utilizing our facilities. With the equations and buy in from leadership, we see a achievable goal of 70% utilizations in on store.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04256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Currently we are doing a great job with Gross %, our Goal is to raise GP on Customer pay by 1% by end of Q2</a:t>
            </a:r>
          </a:p>
          <a:p>
            <a:r>
              <a:rPr lang="en-US" sz="1800" b="0" i="0" u="none" strike="noStrike" baseline="0" dirty="0">
                <a:solidFill>
                  <a:schemeClr val="tx1"/>
                </a:solidFill>
                <a:latin typeface="Calibri" panose="020F0502020204030204" pitchFamily="34" charset="0"/>
              </a:rPr>
              <a:t>Steps to achieve this goal include communication to techs, tweak in Service advisors pay structure to include GP%, and an addition of a parts runner</a:t>
            </a:r>
          </a:p>
          <a:p>
            <a:r>
              <a:rPr lang="en-US" sz="1800" b="0" i="0" u="none" strike="noStrike" baseline="0" dirty="0">
                <a:solidFill>
                  <a:schemeClr val="tx1"/>
                </a:solidFill>
                <a:latin typeface="Calibri" panose="020F0502020204030204" pitchFamily="34" charset="0"/>
              </a:rPr>
              <a:t>Parts Manager and Service Manager will meet monthly to go over calculations to see if we are movin</a:t>
            </a:r>
            <a:r>
              <a:rPr lang="en-US" dirty="0">
                <a:solidFill>
                  <a:schemeClr val="tx1"/>
                </a:solidFill>
                <a:latin typeface="Calibri" panose="020F0502020204030204" pitchFamily="34" charset="0"/>
              </a:rPr>
              <a:t>g the needle. </a:t>
            </a:r>
            <a:endParaRPr lang="en-US" sz="1800" b="0" i="0" u="none" strike="noStrike" baseline="0" dirty="0">
              <a:solidFill>
                <a:schemeClr val="tx1"/>
              </a:solidFill>
              <a:latin typeface="Calibri" panose="020F0502020204030204" pitchFamily="34" charset="0"/>
            </a:endParaRPr>
          </a:p>
          <a:p>
            <a:endParaRPr lang="en-US" dirty="0"/>
          </a:p>
        </p:txBody>
      </p:sp>
      <p:sp>
        <p:nvSpPr>
          <p:cNvPr id="7" name="Content Placeholder 6">
            <a:extLst>
              <a:ext uri="{FF2B5EF4-FFF2-40B4-BE49-F238E27FC236}">
                <a16:creationId xmlns:a16="http://schemas.microsoft.com/office/drawing/2014/main" id="{2297863D-95DE-5DE7-5FB9-9AFD9B6DDCA0}"/>
              </a:ext>
            </a:extLst>
          </p:cNvPr>
          <p:cNvSpPr>
            <a:spLocks noGrp="1"/>
          </p:cNvSpPr>
          <p:nvPr>
            <p:ph sz="quarter" idx="4"/>
          </p:nvPr>
        </p:nvSpPr>
        <p:spPr/>
        <p:txBody>
          <a:bodyPr>
            <a:normAutofit/>
          </a:bodyPr>
          <a:lstStyle/>
          <a:p>
            <a:endParaRPr lang="en-US" dirty="0"/>
          </a:p>
        </p:txBody>
      </p:sp>
      <p:pic>
        <p:nvPicPr>
          <p:cNvPr id="6" name="Picture 5">
            <a:extLst>
              <a:ext uri="{FF2B5EF4-FFF2-40B4-BE49-F238E27FC236}">
                <a16:creationId xmlns:a16="http://schemas.microsoft.com/office/drawing/2014/main" id="{1710A9BC-0E01-D6CE-1BC8-F7FBD484A75F}"/>
              </a:ext>
            </a:extLst>
          </p:cNvPr>
          <p:cNvPicPr>
            <a:picLocks noChangeAspect="1"/>
          </p:cNvPicPr>
          <p:nvPr/>
        </p:nvPicPr>
        <p:blipFill>
          <a:blip r:embed="rId2"/>
          <a:stretch>
            <a:fillRect/>
          </a:stretch>
        </p:blipFill>
        <p:spPr>
          <a:xfrm>
            <a:off x="5088379" y="1860551"/>
            <a:ext cx="6134100" cy="306705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rPr>
              <a:t>Our expenses for 4</a:t>
            </a:r>
            <a:r>
              <a:rPr lang="en-US" baseline="30000" dirty="0">
                <a:solidFill>
                  <a:schemeClr val="tx1"/>
                </a:solidFill>
              </a:rPr>
              <a:t>th</a:t>
            </a:r>
            <a:r>
              <a:rPr lang="en-US" dirty="0">
                <a:solidFill>
                  <a:schemeClr val="tx1"/>
                </a:solidFill>
              </a:rPr>
              <a:t> quarter of 2023 is not accurate to what our averages are. After meeting with the owners after service week at ATD, we have came up with a plan to better monitor the realistic averages of our Semi and personal expenses. For the sake of the assignment, we will looking specifically at overtime, Uniforms, and shop supplies. </a:t>
            </a:r>
          </a:p>
        </p:txBody>
      </p:sp>
      <p:sp>
        <p:nvSpPr>
          <p:cNvPr id="5" name="Content Placeholder 4">
            <a:extLst>
              <a:ext uri="{FF2B5EF4-FFF2-40B4-BE49-F238E27FC236}">
                <a16:creationId xmlns:a16="http://schemas.microsoft.com/office/drawing/2014/main" id="{41715DF0-1795-F84C-3DAC-0847270E1351}"/>
              </a:ext>
            </a:extLst>
          </p:cNvPr>
          <p:cNvSpPr>
            <a:spLocks noGrp="1"/>
          </p:cNvSpPr>
          <p:nvPr>
            <p:ph sz="half" idx="2"/>
          </p:nvPr>
        </p:nvSpPr>
        <p:spPr/>
        <p:txBody>
          <a:bodyPr/>
          <a:lstStyle/>
          <a:p>
            <a:endParaRPr lang="en-US"/>
          </a:p>
        </p:txBody>
      </p:sp>
      <p:pic>
        <p:nvPicPr>
          <p:cNvPr id="7" name="Picture 6">
            <a:extLst>
              <a:ext uri="{FF2B5EF4-FFF2-40B4-BE49-F238E27FC236}">
                <a16:creationId xmlns:a16="http://schemas.microsoft.com/office/drawing/2014/main" id="{4E5516E9-6995-8D20-A707-B7C016D27C6A}"/>
              </a:ext>
            </a:extLst>
          </p:cNvPr>
          <p:cNvPicPr>
            <a:picLocks noChangeAspect="1"/>
          </p:cNvPicPr>
          <p:nvPr/>
        </p:nvPicPr>
        <p:blipFill>
          <a:blip r:embed="rId2"/>
          <a:stretch>
            <a:fillRect/>
          </a:stretch>
        </p:blipFill>
        <p:spPr>
          <a:xfrm>
            <a:off x="4720031" y="1843961"/>
            <a:ext cx="5067300" cy="343852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3601051" cy="4087811"/>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found one of big opportunities is on the Proficiency of our techs.</a:t>
            </a:r>
          </a:p>
          <a:p>
            <a:r>
              <a:rPr lang="en-US" sz="1800" b="0" i="0" u="none" strike="noStrike" baseline="0" dirty="0">
                <a:solidFill>
                  <a:schemeClr val="tx1"/>
                </a:solidFill>
                <a:latin typeface="Calibri" panose="020F0502020204030204" pitchFamily="34" charset="0"/>
              </a:rPr>
              <a:t>Our goal of hiring a parts runner </a:t>
            </a:r>
            <a:r>
              <a:rPr lang="en-US" dirty="0">
                <a:solidFill>
                  <a:schemeClr val="tx1"/>
                </a:solidFill>
                <a:latin typeface="Calibri" panose="020F0502020204030204" pitchFamily="34" charset="0"/>
              </a:rPr>
              <a:t>should drive this number of 70.64% up to 75% plus.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plan on moving that number further as we see traction month over month. </a:t>
            </a:r>
          </a:p>
          <a:p>
            <a:r>
              <a:rPr lang="en-US" sz="1800" b="0" i="0" u="none" strike="noStrike" baseline="0" dirty="0">
                <a:solidFill>
                  <a:schemeClr val="tx1"/>
                </a:solidFill>
                <a:latin typeface="Calibri" panose="020F0502020204030204" pitchFamily="34" charset="0"/>
              </a:rPr>
              <a:t>Monthly meetings with PM and SM going over these calculations will be the main accountability factor on the ROI of this added body. </a:t>
            </a:r>
          </a:p>
          <a:p>
            <a:r>
              <a:rPr lang="en-US" sz="1800" b="0" i="0" u="none" strike="noStrike" baseline="0" dirty="0">
                <a:solidFill>
                  <a:schemeClr val="tx1"/>
                </a:solidFill>
                <a:latin typeface="Calibri" panose="020F0502020204030204" pitchFamily="34" charset="0"/>
              </a:rPr>
              <a:t>Time studies will be conducted in the month of March to evaluate time per tech at the parts counter. </a:t>
            </a:r>
          </a:p>
          <a:p>
            <a:endParaRPr lang="en-US" dirty="0"/>
          </a:p>
        </p:txBody>
      </p:sp>
      <p:sp>
        <p:nvSpPr>
          <p:cNvPr id="5" name="Content Placeholder 4">
            <a:extLst>
              <a:ext uri="{FF2B5EF4-FFF2-40B4-BE49-F238E27FC236}">
                <a16:creationId xmlns:a16="http://schemas.microsoft.com/office/drawing/2014/main" id="{68853973-7FDF-9982-05E1-BB8F720E4D3A}"/>
              </a:ext>
            </a:extLst>
          </p:cNvPr>
          <p:cNvSpPr>
            <a:spLocks noGrp="1"/>
          </p:cNvSpPr>
          <p:nvPr>
            <p:ph sz="half" idx="2"/>
          </p:nvPr>
        </p:nvSpPr>
        <p:spPr/>
        <p:txBody>
          <a:bodyPr>
            <a:normAutofit fontScale="85000" lnSpcReduction="10000"/>
          </a:bodyPr>
          <a:lstStyle/>
          <a:p>
            <a:endParaRPr lang="en-US"/>
          </a:p>
        </p:txBody>
      </p:sp>
      <p:pic>
        <p:nvPicPr>
          <p:cNvPr id="7" name="Picture 6">
            <a:extLst>
              <a:ext uri="{FF2B5EF4-FFF2-40B4-BE49-F238E27FC236}">
                <a16:creationId xmlns:a16="http://schemas.microsoft.com/office/drawing/2014/main" id="{F6A05E92-753D-966A-AD96-1E36CA0B89E9}"/>
              </a:ext>
            </a:extLst>
          </p:cNvPr>
          <p:cNvPicPr>
            <a:picLocks noChangeAspect="1"/>
          </p:cNvPicPr>
          <p:nvPr/>
        </p:nvPicPr>
        <p:blipFill>
          <a:blip r:embed="rId2"/>
          <a:stretch>
            <a:fillRect/>
          </a:stretch>
        </p:blipFill>
        <p:spPr>
          <a:xfrm>
            <a:off x="4450084" y="816638"/>
            <a:ext cx="6927066" cy="525928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Our Biggest Goal is our facility utilization. </a:t>
            </a:r>
            <a:r>
              <a:rPr lang="en-US" dirty="0">
                <a:solidFill>
                  <a:schemeClr val="tx1"/>
                </a:solidFill>
                <a:latin typeface="Calibri" panose="020F0502020204030204" pitchFamily="34" charset="0"/>
              </a:rPr>
              <a:t>In our organization, remodels and adding onto our brick and mortar is a constant demand from our store leadership. We will be conducting the facility potential per building and using that to help shape our recruiters pay plans, and to be a big deciding factor in the decision to move forward with our remodel's/additions. </a:t>
            </a:r>
            <a:endParaRPr lang="en-US" sz="1800" b="0" i="0" u="none" strike="noStrike" baseline="0" dirty="0">
              <a:solidFill>
                <a:schemeClr val="tx1"/>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6A870E54-2073-A24C-50B8-C84BA3672912}"/>
              </a:ext>
            </a:extLst>
          </p:cNvPr>
          <p:cNvSpPr>
            <a:spLocks noGrp="1"/>
          </p:cNvSpPr>
          <p:nvPr>
            <p:ph sz="half" idx="2"/>
          </p:nvPr>
        </p:nvSpPr>
        <p:spPr/>
        <p:txBody>
          <a:bodyPr/>
          <a:lstStyle/>
          <a:p>
            <a:endParaRPr lang="en-US"/>
          </a:p>
        </p:txBody>
      </p:sp>
      <p:pic>
        <p:nvPicPr>
          <p:cNvPr id="7" name="Picture 6">
            <a:extLst>
              <a:ext uri="{FF2B5EF4-FFF2-40B4-BE49-F238E27FC236}">
                <a16:creationId xmlns:a16="http://schemas.microsoft.com/office/drawing/2014/main" id="{BB93730C-E17C-24C9-B21F-AE21D5603C0E}"/>
              </a:ext>
            </a:extLst>
          </p:cNvPr>
          <p:cNvPicPr>
            <a:picLocks noChangeAspect="1"/>
          </p:cNvPicPr>
          <p:nvPr/>
        </p:nvPicPr>
        <p:blipFill>
          <a:blip r:embed="rId2"/>
          <a:stretch>
            <a:fillRect/>
          </a:stretch>
        </p:blipFill>
        <p:spPr>
          <a:xfrm>
            <a:off x="4792220" y="1493545"/>
            <a:ext cx="5076825" cy="43910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a:bodyPr>
          <a:lstStyle/>
          <a:p>
            <a:r>
              <a:rPr lang="en-US" dirty="0">
                <a:solidFill>
                  <a:schemeClr val="tx1"/>
                </a:solidFill>
              </a:rPr>
              <a:t>We are at a good point for training. Our OE’s expect both our parts and service employees to complete their trainings by specific dates. These training deadlines are held accountable from the PM and SM, which if not completed on times, hurts year end bonus. </a:t>
            </a:r>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a:bodyPr>
          <a:lstStyle/>
          <a:p>
            <a:r>
              <a:rPr lang="en-US" dirty="0">
                <a:solidFill>
                  <a:schemeClr val="tx1"/>
                </a:solidFill>
              </a:rPr>
              <a:t>Our newly appointed service director has already been approved for the addition of an Inhouse training manager, specifically designed to train employees including techs. This job will be split in two, for different product types (on road and off road)</a:t>
            </a:r>
          </a:p>
          <a:p>
            <a:endParaRPr lang="en-US" dirty="0"/>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-Strengths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i="0" dirty="0">
                <a:solidFill>
                  <a:schemeClr val="tx1"/>
                </a:solidFill>
                <a:effectLst/>
                <a:latin typeface="Trebuchet MS" panose="020B0603020202020204" pitchFamily="34" charset="0"/>
              </a:rPr>
              <a:t>Job Knowledge:</a:t>
            </a:r>
            <a:r>
              <a:rPr lang="en-US" b="0" i="0" dirty="0">
                <a:solidFill>
                  <a:schemeClr val="tx1"/>
                </a:solidFill>
                <a:effectLst/>
                <a:latin typeface="Trebuchet MS" panose="020B0603020202020204" pitchFamily="34" charset="0"/>
              </a:rPr>
              <a:t> Efficient and experienced techs better utiliz</a:t>
            </a:r>
            <a:r>
              <a:rPr lang="en-US" dirty="0">
                <a:solidFill>
                  <a:schemeClr val="tx1"/>
                </a:solidFill>
                <a:latin typeface="Trebuchet MS" panose="020B0603020202020204" pitchFamily="34" charset="0"/>
              </a:rPr>
              <a:t>e </a:t>
            </a:r>
            <a:r>
              <a:rPr lang="en-US" b="0" i="0" dirty="0">
                <a:solidFill>
                  <a:schemeClr val="tx1"/>
                </a:solidFill>
                <a:effectLst/>
                <a:latin typeface="Trebuchet MS" panose="020B0603020202020204" pitchFamily="34" charset="0"/>
              </a:rPr>
              <a:t>resources, minimizing waste and maximizing Techs productivity.</a:t>
            </a:r>
          </a:p>
          <a:p>
            <a:r>
              <a:rPr lang="en-US" b="1" i="0" dirty="0">
                <a:solidFill>
                  <a:schemeClr val="tx1"/>
                </a:solidFill>
                <a:effectLst/>
                <a:latin typeface="Trebuchet MS" panose="020B0603020202020204" pitchFamily="34" charset="0"/>
              </a:rPr>
              <a:t>Enhanced Communication:</a:t>
            </a:r>
            <a:r>
              <a:rPr lang="en-US" b="0" i="0" dirty="0">
                <a:solidFill>
                  <a:schemeClr val="tx1"/>
                </a:solidFill>
                <a:effectLst/>
                <a:latin typeface="Trebuchet MS" panose="020B0603020202020204" pitchFamily="34" charset="0"/>
              </a:rPr>
              <a:t> Today, dealing with what we have, we do a good job communicating needs and inquiries.</a:t>
            </a:r>
          </a:p>
          <a:p>
            <a:r>
              <a:rPr lang="en-US" b="1" i="0" dirty="0">
                <a:solidFill>
                  <a:schemeClr val="tx1"/>
                </a:solidFill>
                <a:effectLst/>
                <a:latin typeface="Trebuchet MS" panose="020B0603020202020204" pitchFamily="34" charset="0"/>
              </a:rPr>
              <a:t>Financial Capacity: </a:t>
            </a:r>
            <a:r>
              <a:rPr lang="en-US" b="0" i="0" dirty="0">
                <a:solidFill>
                  <a:schemeClr val="tx1"/>
                </a:solidFill>
                <a:effectLst/>
                <a:latin typeface="Trebuchet MS" panose="020B0603020202020204" pitchFamily="34" charset="0"/>
              </a:rPr>
              <a:t>Operatin</a:t>
            </a:r>
            <a:r>
              <a:rPr lang="en-US" dirty="0">
                <a:solidFill>
                  <a:schemeClr val="tx1"/>
                </a:solidFill>
                <a:latin typeface="Trebuchet MS" panose="020B0603020202020204" pitchFamily="34" charset="0"/>
              </a:rPr>
              <a:t>g out of Aged buildings allows us the ability to constantly improve. The capital for improvements has always been available. </a:t>
            </a:r>
          </a:p>
          <a:p>
            <a:pPr marL="0" indent="0">
              <a:buNone/>
            </a:pPr>
            <a:endParaRPr lang="en-US" b="0" i="0" dirty="0">
              <a:solidFill>
                <a:schemeClr val="tx1"/>
              </a:solidFill>
              <a:effectLst/>
              <a:latin typeface="Trebuchet MS" panose="020B0603020202020204" pitchFamily="34" charset="0"/>
            </a:endParaRPr>
          </a:p>
          <a:p>
            <a:endParaRPr lang="en-US" b="0" i="0" dirty="0">
              <a:solidFill>
                <a:schemeClr val="tx1"/>
              </a:solidFill>
              <a:effectLst/>
              <a:latin typeface="Söhne"/>
            </a:endParaRP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 Weaknesses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i="0" dirty="0">
                <a:solidFill>
                  <a:schemeClr val="tx1"/>
                </a:solidFill>
                <a:effectLst/>
                <a:latin typeface="Trebuchet MS" panose="020B0603020202020204" pitchFamily="34" charset="0"/>
              </a:rPr>
              <a:t>Underutilization:</a:t>
            </a:r>
            <a:r>
              <a:rPr lang="en-US" b="0" i="0" dirty="0">
                <a:solidFill>
                  <a:schemeClr val="tx1"/>
                </a:solidFill>
                <a:effectLst/>
                <a:latin typeface="Trebuchet MS" panose="020B0603020202020204" pitchFamily="34" charset="0"/>
              </a:rPr>
              <a:t> Empty or underused stalls show inefficiency and represent wasted resources that could be better allocated elsewhere.</a:t>
            </a:r>
          </a:p>
          <a:p>
            <a:r>
              <a:rPr lang="en-US" b="1" i="0" dirty="0">
                <a:solidFill>
                  <a:schemeClr val="tx1"/>
                </a:solidFill>
                <a:effectLst/>
                <a:latin typeface="Trebuchet MS" panose="020B0603020202020204" pitchFamily="34" charset="0"/>
              </a:rPr>
              <a:t>Inefficient Layout:</a:t>
            </a:r>
            <a:r>
              <a:rPr lang="en-US" b="0" i="0" dirty="0">
                <a:solidFill>
                  <a:schemeClr val="tx1"/>
                </a:solidFill>
                <a:effectLst/>
                <a:latin typeface="Trebuchet MS" panose="020B0603020202020204" pitchFamily="34" charset="0"/>
              </a:rPr>
              <a:t> Poorly designed layouts can hinder workflow, leading to bottlenecks and reduced overall productivity. </a:t>
            </a:r>
            <a:r>
              <a:rPr lang="en-US" dirty="0">
                <a:solidFill>
                  <a:schemeClr val="tx1"/>
                </a:solidFill>
                <a:latin typeface="Trebuchet MS" panose="020B0603020202020204" pitchFamily="34" charset="0"/>
              </a:rPr>
              <a:t>Need to designate triage bay.</a:t>
            </a:r>
            <a:endParaRPr lang="en-US" b="0" i="0" dirty="0">
              <a:solidFill>
                <a:schemeClr val="tx1"/>
              </a:solidFill>
              <a:effectLst/>
              <a:latin typeface="Trebuchet MS" panose="020B0603020202020204" pitchFamily="34" charset="0"/>
            </a:endParaRPr>
          </a:p>
          <a:p>
            <a:r>
              <a:rPr lang="en-US" b="1" i="0" dirty="0">
                <a:solidFill>
                  <a:schemeClr val="tx1"/>
                </a:solidFill>
                <a:effectLst/>
                <a:latin typeface="Trebuchet MS" panose="020B0603020202020204" pitchFamily="34" charset="0"/>
              </a:rPr>
              <a:t>Obsolete Tooling:</a:t>
            </a:r>
            <a:r>
              <a:rPr lang="en-US" b="0" i="0" dirty="0">
                <a:solidFill>
                  <a:schemeClr val="tx1"/>
                </a:solidFill>
                <a:effectLst/>
                <a:latin typeface="Trebuchet MS" panose="020B0603020202020204" pitchFamily="34" charset="0"/>
              </a:rPr>
              <a:t> Outdated equipment and tooling can slow efficient utilization, leading to inefficiencies and increased semi fixed expenses.</a:t>
            </a:r>
          </a:p>
          <a:p>
            <a:r>
              <a:rPr lang="en-US" b="1" i="0" dirty="0">
                <a:solidFill>
                  <a:schemeClr val="tx1"/>
                </a:solidFill>
                <a:effectLst/>
                <a:latin typeface="Trebuchet MS" panose="020B0603020202020204" pitchFamily="34" charset="0"/>
              </a:rPr>
              <a:t>Lack of Flexibility:</a:t>
            </a:r>
            <a:r>
              <a:rPr lang="en-US" b="0" i="0" dirty="0">
                <a:solidFill>
                  <a:schemeClr val="tx1"/>
                </a:solidFill>
                <a:effectLst/>
                <a:latin typeface="Trebuchet MS" panose="020B0603020202020204" pitchFamily="34" charset="0"/>
              </a:rPr>
              <a:t> Facilities that are not adaptable to changing needs may become outdated and less effective over time.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-Opportunities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i="0" dirty="0">
                <a:solidFill>
                  <a:schemeClr val="tx1"/>
                </a:solidFill>
                <a:effectLst/>
                <a:latin typeface="Trebuchet MS" panose="020B0603020202020204" pitchFamily="34" charset="0"/>
              </a:rPr>
              <a:t>Tool Upgrades:</a:t>
            </a:r>
            <a:r>
              <a:rPr lang="en-US" b="0" i="0" dirty="0">
                <a:solidFill>
                  <a:schemeClr val="tx1"/>
                </a:solidFill>
                <a:effectLst/>
                <a:latin typeface="Trebuchet MS" panose="020B0603020202020204" pitchFamily="34" charset="0"/>
              </a:rPr>
              <a:t> Buying new tool can enhance facility utilization through automation and improved operational efficiency.</a:t>
            </a:r>
          </a:p>
          <a:p>
            <a:r>
              <a:rPr lang="en-US" b="1" i="0" dirty="0">
                <a:solidFill>
                  <a:schemeClr val="tx1"/>
                </a:solidFill>
                <a:effectLst/>
                <a:latin typeface="Trebuchet MS" panose="020B0603020202020204" pitchFamily="34" charset="0"/>
              </a:rPr>
              <a:t>Space Optimization:</a:t>
            </a:r>
            <a:r>
              <a:rPr lang="en-US" b="0" i="0" dirty="0">
                <a:solidFill>
                  <a:schemeClr val="tx1"/>
                </a:solidFill>
                <a:effectLst/>
                <a:latin typeface="Trebuchet MS" panose="020B0603020202020204" pitchFamily="34" charset="0"/>
              </a:rPr>
              <a:t> Redesigning and optimizing the layout, flow, and tool room can create opportunities for better space utilization and increased capacity.</a:t>
            </a:r>
          </a:p>
          <a:p>
            <a:r>
              <a:rPr lang="en-US" b="1" dirty="0">
                <a:solidFill>
                  <a:schemeClr val="tx1"/>
                </a:solidFill>
                <a:latin typeface="Trebuchet MS" panose="020B0603020202020204" pitchFamily="34" charset="0"/>
              </a:rPr>
              <a:t>Added Support</a:t>
            </a:r>
            <a:r>
              <a:rPr lang="en-US" dirty="0">
                <a:solidFill>
                  <a:schemeClr val="tx1"/>
                </a:solidFill>
                <a:latin typeface="Trebuchet MS" panose="020B0603020202020204" pitchFamily="34" charset="0"/>
              </a:rPr>
              <a:t>: Addition on a part Runner will help flow and low end work.</a:t>
            </a:r>
            <a:endParaRPr lang="en-US" b="0" i="0" dirty="0">
              <a:solidFill>
                <a:schemeClr val="tx1"/>
              </a:solidFill>
              <a:effectLst/>
              <a:latin typeface="Trebuchet MS" panose="020B0603020202020204" pitchFamily="34" charset="0"/>
            </a:endParaRP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132</TotalTime>
  <Words>966</Words>
  <Application>Microsoft Office PowerPoint</Application>
  <PresentationFormat>Widescreen</PresentationFormat>
  <Paragraphs>76</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Söhne</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 -Strengths </vt:lpstr>
      <vt:lpstr>SWOT Analysis - Weaknesses </vt:lpstr>
      <vt:lpstr>SWOT Analysis -Opportunities </vt:lpstr>
      <vt:lpstr>SWOT Analysis - Threats </vt:lpstr>
      <vt:lpstr>SWOT Analysis - Objectives </vt:lpstr>
      <vt:lpstr>SWOT Analysis - Strategies </vt:lpstr>
      <vt:lpstr>SWOT Analysis - Tactics </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Adam Rineck</cp:lastModifiedBy>
  <cp:revision>7</cp:revision>
  <dcterms:created xsi:type="dcterms:W3CDTF">2022-12-04T13:10:55Z</dcterms:created>
  <dcterms:modified xsi:type="dcterms:W3CDTF">2024-02-05T19:45:30Z</dcterms:modified>
</cp:coreProperties>
</file>