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pPr algn="ctr"/>
            <a:r>
              <a:rPr lang="en-US" sz="3200" dirty="0"/>
              <a:t>Bill Wright Toyota</a:t>
            </a:r>
          </a:p>
          <a:p>
            <a:pPr algn="ctr"/>
            <a:r>
              <a:rPr lang="en-US" sz="3200" dirty="0"/>
              <a:t>Shane Shepherd/Beau Shepherd</a:t>
            </a:r>
          </a:p>
          <a:p>
            <a:pPr algn="ctr"/>
            <a:r>
              <a:rPr lang="en-US" sz="3200" dirty="0"/>
              <a:t>N432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CB778E-29AE-445C-BACD-68CDA5CF5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388" y="2757950"/>
            <a:ext cx="4181475" cy="134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FC4603-4776-4405-BA63-B839EE9FD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533" y="2642008"/>
            <a:ext cx="30289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383E50-97E8-4578-9184-44F6EFA4C7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291" y="2733675"/>
            <a:ext cx="419100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A3ED40-F80F-451B-B68E-76423D44E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865" y="2718296"/>
            <a:ext cx="3305175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D3608B-1984-43BD-9A1A-BD543F3E9B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294" y="2749797"/>
            <a:ext cx="42957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981835"/>
              </p:ext>
            </p:extLst>
          </p:nvPr>
        </p:nvGraphicFramePr>
        <p:xfrm>
          <a:off x="677334" y="1818624"/>
          <a:ext cx="9132492" cy="4970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Implement 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Department Manager’s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2/1/2024 Weekly/Ongoing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Video M.P.I. Utilization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Drive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2/1/2024 Daily/Ongoing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Advertise Campaign For All Makes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2/1/2024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Spiff Programs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Drive Manager/Shop Foreman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2/1/2024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Outbound Calls With Daily Objectives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B.D.C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2/1/2024 Ongoing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Staff Performance Reviews/Reports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Department Manager’s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2/1/2024 Daily, Weekly, Monthly, Annually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Adjust Service Operating 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5/1/2024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D25594-3C61-4006-A2EB-0FCA7837A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634929"/>
            <a:ext cx="6315075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4C6CCA-3271-4C00-8582-5AD9D22B59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637" y="1968500"/>
            <a:ext cx="7954940" cy="38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088379" y="2158435"/>
            <a:ext cx="4186237" cy="23807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1B4E354-1B98-4721-B43E-39CC43A4E2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93" y="2281996"/>
            <a:ext cx="441007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970" y="2160589"/>
            <a:ext cx="3657600" cy="2971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12BBEB-F786-4798-AC2C-8CF840437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15" y="2541147"/>
            <a:ext cx="4939455" cy="1559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2314" y="2160589"/>
            <a:ext cx="4399345" cy="35947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2AE5F7C-95BB-4759-94BE-A9B9493F0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39" y="2472051"/>
            <a:ext cx="486727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50793" y="2160588"/>
            <a:ext cx="3062114" cy="388143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49F4DBF-A16F-4876-8C9D-D9EA9DE097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688" y="2474752"/>
            <a:ext cx="4760214" cy="1811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order analysis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12809F-BE36-43DC-8822-B7DD617382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3391" y="4661295"/>
            <a:ext cx="4500606" cy="70050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5408D53-E701-41BC-923B-1DA128715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8416" y="5361802"/>
            <a:ext cx="2576470" cy="1096152"/>
          </a:xfrm>
          <a:prstGeom prst="rect">
            <a:avLst/>
          </a:prstGeom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F7DE4B3E-B5F5-4FFF-B383-76862C92A9B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4861369" y="1264963"/>
            <a:ext cx="4184650" cy="3396332"/>
          </a:xfrm>
          <a:prstGeom prst="rect">
            <a:avLst/>
          </a:prstGeom>
        </p:spPr>
      </p:pic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700ABB05-1997-4BC5-A12A-C8ED16692F5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520329" y="2312028"/>
            <a:ext cx="4183062" cy="125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93E72A-4302-4688-9734-76009832B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863573"/>
            <a:ext cx="320992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C3E080-0FC8-44DA-8D81-5BF418085C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586911"/>
            <a:ext cx="355282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1103</TotalTime>
  <Words>164</Words>
  <Application>Microsoft Office PowerPoint</Application>
  <PresentationFormat>Widescreen</PresentationFormat>
  <Paragraphs>65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Shane Shepherd</cp:lastModifiedBy>
  <cp:revision>27</cp:revision>
  <dcterms:created xsi:type="dcterms:W3CDTF">2022-12-04T13:10:55Z</dcterms:created>
  <dcterms:modified xsi:type="dcterms:W3CDTF">2024-01-27T00:26:40Z</dcterms:modified>
</cp:coreProperties>
</file>