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3" r:id="rId1"/>
  </p:sldMasterIdLst>
  <p:sldIdLst>
    <p:sldId id="256" r:id="rId2"/>
    <p:sldId id="258" r:id="rId3"/>
    <p:sldId id="268" r:id="rId4"/>
    <p:sldId id="269" r:id="rId5"/>
    <p:sldId id="271" r:id="rId6"/>
    <p:sldId id="274" r:id="rId7"/>
    <p:sldId id="273" r:id="rId8"/>
    <p:sldId id="275" r:id="rId9"/>
    <p:sldId id="276" r:id="rId10"/>
    <p:sldId id="277" r:id="rId11"/>
    <p:sldId id="279" r:id="rId12"/>
    <p:sldId id="280" r:id="rId13"/>
    <p:sldId id="281" r:id="rId14"/>
    <p:sldId id="282" r:id="rId15"/>
    <p:sldId id="283" r:id="rId16"/>
    <p:sldId id="285"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A34426-2AD9-4C83-BF2E-1446D535348D}" v="3" dt="2024-01-28T04:49:26.9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varScale="1">
        <p:scale>
          <a:sx n="94" d="100"/>
          <a:sy n="94" d="100"/>
        </p:scale>
        <p:origin x="182" y="8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rnest Johnson" userId="818db6e1-f253-407d-972b-7b3b9fcb476a" providerId="ADAL" clId="{B3A34426-2AD9-4C83-BF2E-1446D535348D}"/>
    <pc:docChg chg="undo redo custSel addSld delSld modSld sldOrd">
      <pc:chgData name="Ernest Johnson" userId="818db6e1-f253-407d-972b-7b3b9fcb476a" providerId="ADAL" clId="{B3A34426-2AD9-4C83-BF2E-1446D535348D}" dt="2024-01-29T03:08:39.436" v="14554" actId="20577"/>
      <pc:docMkLst>
        <pc:docMk/>
      </pc:docMkLst>
      <pc:sldChg chg="modSp mod">
        <pc:chgData name="Ernest Johnson" userId="818db6e1-f253-407d-972b-7b3b9fcb476a" providerId="ADAL" clId="{B3A34426-2AD9-4C83-BF2E-1446D535348D}" dt="2024-01-29T03:08:39.436" v="14554" actId="20577"/>
        <pc:sldMkLst>
          <pc:docMk/>
          <pc:sldMk cId="2874407809" sldId="256"/>
        </pc:sldMkLst>
        <pc:spChg chg="mod">
          <ac:chgData name="Ernest Johnson" userId="818db6e1-f253-407d-972b-7b3b9fcb476a" providerId="ADAL" clId="{B3A34426-2AD9-4C83-BF2E-1446D535348D}" dt="2024-01-29T03:07:46.332" v="14548" actId="20577"/>
          <ac:spMkLst>
            <pc:docMk/>
            <pc:sldMk cId="2874407809" sldId="256"/>
            <ac:spMk id="2" creationId="{8B585BF5-8951-2789-3AA3-07D1B9F735E2}"/>
          </ac:spMkLst>
        </pc:spChg>
        <pc:spChg chg="mod">
          <ac:chgData name="Ernest Johnson" userId="818db6e1-f253-407d-972b-7b3b9fcb476a" providerId="ADAL" clId="{B3A34426-2AD9-4C83-BF2E-1446D535348D}" dt="2024-01-29T03:08:39.436" v="14554" actId="20577"/>
          <ac:spMkLst>
            <pc:docMk/>
            <pc:sldMk cId="2874407809" sldId="256"/>
            <ac:spMk id="3" creationId="{E67CD163-AD29-4F5D-6227-6CC737266278}"/>
          </ac:spMkLst>
        </pc:spChg>
      </pc:sldChg>
      <pc:sldChg chg="addSp delSp modSp mod">
        <pc:chgData name="Ernest Johnson" userId="818db6e1-f253-407d-972b-7b3b9fcb476a" providerId="ADAL" clId="{B3A34426-2AD9-4C83-BF2E-1446D535348D}" dt="2024-01-28T05:05:01.010" v="12666" actId="1076"/>
        <pc:sldMkLst>
          <pc:docMk/>
          <pc:sldMk cId="2659121966" sldId="258"/>
        </pc:sldMkLst>
        <pc:spChg chg="add del mod">
          <ac:chgData name="Ernest Johnson" userId="818db6e1-f253-407d-972b-7b3b9fcb476a" providerId="ADAL" clId="{B3A34426-2AD9-4C83-BF2E-1446D535348D}" dt="2024-01-28T05:05:01.010" v="12666" actId="1076"/>
          <ac:spMkLst>
            <pc:docMk/>
            <pc:sldMk cId="2659121966" sldId="258"/>
            <ac:spMk id="3" creationId="{A9C3D3E9-FC2B-EC60-C531-48B551368462}"/>
          </ac:spMkLst>
        </pc:spChg>
        <pc:spChg chg="add del mod">
          <ac:chgData name="Ernest Johnson" userId="818db6e1-f253-407d-972b-7b3b9fcb476a" providerId="ADAL" clId="{B3A34426-2AD9-4C83-BF2E-1446D535348D}" dt="2024-01-04T23:08:16.074" v="1019" actId="478"/>
          <ac:spMkLst>
            <pc:docMk/>
            <pc:sldMk cId="2659121966" sldId="258"/>
            <ac:spMk id="5" creationId="{4A7EE758-7580-D5FD-9AAB-EA97AACBB9D0}"/>
          </ac:spMkLst>
        </pc:spChg>
      </pc:sldChg>
      <pc:sldChg chg="modSp del mod">
        <pc:chgData name="Ernest Johnson" userId="818db6e1-f253-407d-972b-7b3b9fcb476a" providerId="ADAL" clId="{B3A34426-2AD9-4C83-BF2E-1446D535348D}" dt="2024-01-03T20:31:00.339" v="312" actId="2696"/>
        <pc:sldMkLst>
          <pc:docMk/>
          <pc:sldMk cId="884345788" sldId="259"/>
        </pc:sldMkLst>
        <pc:spChg chg="mod">
          <ac:chgData name="Ernest Johnson" userId="818db6e1-f253-407d-972b-7b3b9fcb476a" providerId="ADAL" clId="{B3A34426-2AD9-4C83-BF2E-1446D535348D}" dt="2024-01-03T20:30:17.094" v="301" actId="20577"/>
          <ac:spMkLst>
            <pc:docMk/>
            <pc:sldMk cId="884345788" sldId="259"/>
            <ac:spMk id="2" creationId="{A90AF9E9-030B-1F5A-EEDD-A58C1C7C8866}"/>
          </ac:spMkLst>
        </pc:spChg>
        <pc:spChg chg="mod">
          <ac:chgData name="Ernest Johnson" userId="818db6e1-f253-407d-972b-7b3b9fcb476a" providerId="ADAL" clId="{B3A34426-2AD9-4C83-BF2E-1446D535348D}" dt="2024-01-03T20:30:22.958" v="308" actId="20577"/>
          <ac:spMkLst>
            <pc:docMk/>
            <pc:sldMk cId="884345788" sldId="259"/>
            <ac:spMk id="3" creationId="{77B2D02D-E745-0ACC-C3B2-9FF5B14774C7}"/>
          </ac:spMkLst>
        </pc:spChg>
      </pc:sldChg>
      <pc:sldChg chg="del">
        <pc:chgData name="Ernest Johnson" userId="818db6e1-f253-407d-972b-7b3b9fcb476a" providerId="ADAL" clId="{B3A34426-2AD9-4C83-BF2E-1446D535348D}" dt="2024-01-03T20:56:46.494" v="704" actId="2696"/>
        <pc:sldMkLst>
          <pc:docMk/>
          <pc:sldMk cId="580464456" sldId="260"/>
        </pc:sldMkLst>
      </pc:sldChg>
      <pc:sldChg chg="del">
        <pc:chgData name="Ernest Johnson" userId="818db6e1-f253-407d-972b-7b3b9fcb476a" providerId="ADAL" clId="{B3A34426-2AD9-4C83-BF2E-1446D535348D}" dt="2024-01-03T20:32:16.668" v="320" actId="2696"/>
        <pc:sldMkLst>
          <pc:docMk/>
          <pc:sldMk cId="1188071840" sldId="261"/>
        </pc:sldMkLst>
      </pc:sldChg>
      <pc:sldChg chg="del">
        <pc:chgData name="Ernest Johnson" userId="818db6e1-f253-407d-972b-7b3b9fcb476a" providerId="ADAL" clId="{B3A34426-2AD9-4C83-BF2E-1446D535348D}" dt="2024-01-03T20:32:13.220" v="319" actId="2696"/>
        <pc:sldMkLst>
          <pc:docMk/>
          <pc:sldMk cId="40398819" sldId="262"/>
        </pc:sldMkLst>
      </pc:sldChg>
      <pc:sldChg chg="del">
        <pc:chgData name="Ernest Johnson" userId="818db6e1-f253-407d-972b-7b3b9fcb476a" providerId="ADAL" clId="{B3A34426-2AD9-4C83-BF2E-1446D535348D}" dt="2024-01-03T20:57:03.628" v="706" actId="2696"/>
        <pc:sldMkLst>
          <pc:docMk/>
          <pc:sldMk cId="1685014144" sldId="263"/>
        </pc:sldMkLst>
      </pc:sldChg>
      <pc:sldChg chg="del">
        <pc:chgData name="Ernest Johnson" userId="818db6e1-f253-407d-972b-7b3b9fcb476a" providerId="ADAL" clId="{B3A34426-2AD9-4C83-BF2E-1446D535348D}" dt="2024-01-03T20:57:07.144" v="707" actId="2696"/>
        <pc:sldMkLst>
          <pc:docMk/>
          <pc:sldMk cId="3853190962" sldId="264"/>
        </pc:sldMkLst>
      </pc:sldChg>
      <pc:sldChg chg="del">
        <pc:chgData name="Ernest Johnson" userId="818db6e1-f253-407d-972b-7b3b9fcb476a" providerId="ADAL" clId="{B3A34426-2AD9-4C83-BF2E-1446D535348D}" dt="2024-01-03T20:32:24.032" v="322" actId="2696"/>
        <pc:sldMkLst>
          <pc:docMk/>
          <pc:sldMk cId="2529309768" sldId="265"/>
        </pc:sldMkLst>
      </pc:sldChg>
      <pc:sldChg chg="del">
        <pc:chgData name="Ernest Johnson" userId="818db6e1-f253-407d-972b-7b3b9fcb476a" providerId="ADAL" clId="{B3A34426-2AD9-4C83-BF2E-1446D535348D}" dt="2024-01-29T02:50:43.373" v="14463" actId="2696"/>
        <pc:sldMkLst>
          <pc:docMk/>
          <pc:sldMk cId="1984404928" sldId="266"/>
        </pc:sldMkLst>
      </pc:sldChg>
      <pc:sldChg chg="del">
        <pc:chgData name="Ernest Johnson" userId="818db6e1-f253-407d-972b-7b3b9fcb476a" providerId="ADAL" clId="{B3A34426-2AD9-4C83-BF2E-1446D535348D}" dt="2024-01-03T20:32:20.661" v="321" actId="2696"/>
        <pc:sldMkLst>
          <pc:docMk/>
          <pc:sldMk cId="3512477303" sldId="267"/>
        </pc:sldMkLst>
      </pc:sldChg>
      <pc:sldChg chg="modSp mod">
        <pc:chgData name="Ernest Johnson" userId="818db6e1-f253-407d-972b-7b3b9fcb476a" providerId="ADAL" clId="{B3A34426-2AD9-4C83-BF2E-1446D535348D}" dt="2024-01-23T14:58:03.645" v="8896" actId="20577"/>
        <pc:sldMkLst>
          <pc:docMk/>
          <pc:sldMk cId="379013704" sldId="268"/>
        </pc:sldMkLst>
        <pc:spChg chg="mod">
          <ac:chgData name="Ernest Johnson" userId="818db6e1-f253-407d-972b-7b3b9fcb476a" providerId="ADAL" clId="{B3A34426-2AD9-4C83-BF2E-1446D535348D}" dt="2024-01-23T14:58:03.645" v="8896" actId="20577"/>
          <ac:spMkLst>
            <pc:docMk/>
            <pc:sldMk cId="379013704" sldId="268"/>
            <ac:spMk id="3" creationId="{A9C3D3E9-FC2B-EC60-C531-48B551368462}"/>
          </ac:spMkLst>
        </pc:spChg>
      </pc:sldChg>
      <pc:sldChg chg="modSp mod">
        <pc:chgData name="Ernest Johnson" userId="818db6e1-f253-407d-972b-7b3b9fcb476a" providerId="ADAL" clId="{B3A34426-2AD9-4C83-BF2E-1446D535348D}" dt="2024-01-28T05:04:48.341" v="12665" actId="1076"/>
        <pc:sldMkLst>
          <pc:docMk/>
          <pc:sldMk cId="2649959841" sldId="269"/>
        </pc:sldMkLst>
        <pc:spChg chg="mod">
          <ac:chgData name="Ernest Johnson" userId="818db6e1-f253-407d-972b-7b3b9fcb476a" providerId="ADAL" clId="{B3A34426-2AD9-4C83-BF2E-1446D535348D}" dt="2024-01-28T05:04:48.341" v="12665" actId="1076"/>
          <ac:spMkLst>
            <pc:docMk/>
            <pc:sldMk cId="2649959841" sldId="269"/>
            <ac:spMk id="3" creationId="{A9C3D3E9-FC2B-EC60-C531-48B551368462}"/>
          </ac:spMkLst>
        </pc:spChg>
      </pc:sldChg>
      <pc:sldChg chg="modSp mod">
        <pc:chgData name="Ernest Johnson" userId="818db6e1-f253-407d-972b-7b3b9fcb476a" providerId="ADAL" clId="{B3A34426-2AD9-4C83-BF2E-1446D535348D}" dt="2024-01-26T00:28:19.439" v="10369" actId="20577"/>
        <pc:sldMkLst>
          <pc:docMk/>
          <pc:sldMk cId="637940641" sldId="271"/>
        </pc:sldMkLst>
        <pc:spChg chg="mod">
          <ac:chgData name="Ernest Johnson" userId="818db6e1-f253-407d-972b-7b3b9fcb476a" providerId="ADAL" clId="{B3A34426-2AD9-4C83-BF2E-1446D535348D}" dt="2024-01-26T00:28:19.439" v="10369" actId="20577"/>
          <ac:spMkLst>
            <pc:docMk/>
            <pc:sldMk cId="637940641" sldId="271"/>
            <ac:spMk id="3" creationId="{A9C3D3E9-FC2B-EC60-C531-48B551368462}"/>
          </ac:spMkLst>
        </pc:spChg>
      </pc:sldChg>
      <pc:sldChg chg="del">
        <pc:chgData name="Ernest Johnson" userId="818db6e1-f253-407d-972b-7b3b9fcb476a" providerId="ADAL" clId="{B3A34426-2AD9-4C83-BF2E-1446D535348D}" dt="2024-01-03T20:25:26.970" v="104" actId="2696"/>
        <pc:sldMkLst>
          <pc:docMk/>
          <pc:sldMk cId="1459621424" sldId="272"/>
        </pc:sldMkLst>
      </pc:sldChg>
      <pc:sldChg chg="addSp modSp mod">
        <pc:chgData name="Ernest Johnson" userId="818db6e1-f253-407d-972b-7b3b9fcb476a" providerId="ADAL" clId="{B3A34426-2AD9-4C83-BF2E-1446D535348D}" dt="2024-01-23T04:20:33.422" v="8693" actId="20577"/>
        <pc:sldMkLst>
          <pc:docMk/>
          <pc:sldMk cId="1830791180" sldId="273"/>
        </pc:sldMkLst>
        <pc:spChg chg="mod">
          <ac:chgData name="Ernest Johnson" userId="818db6e1-f253-407d-972b-7b3b9fcb476a" providerId="ADAL" clId="{B3A34426-2AD9-4C83-BF2E-1446D535348D}" dt="2024-01-03T20:25:41.113" v="105" actId="207"/>
          <ac:spMkLst>
            <pc:docMk/>
            <pc:sldMk cId="1830791180" sldId="273"/>
            <ac:spMk id="2" creationId="{1EF935DA-BEAC-A63E-567F-E7FDE35A4A76}"/>
          </ac:spMkLst>
        </pc:spChg>
        <pc:spChg chg="mod">
          <ac:chgData name="Ernest Johnson" userId="818db6e1-f253-407d-972b-7b3b9fcb476a" providerId="ADAL" clId="{B3A34426-2AD9-4C83-BF2E-1446D535348D}" dt="2024-01-23T04:20:33.422" v="8693" actId="20577"/>
          <ac:spMkLst>
            <pc:docMk/>
            <pc:sldMk cId="1830791180" sldId="273"/>
            <ac:spMk id="3" creationId="{A9C3D3E9-FC2B-EC60-C531-48B551368462}"/>
          </ac:spMkLst>
        </pc:spChg>
        <pc:picChg chg="add mod">
          <ac:chgData name="Ernest Johnson" userId="818db6e1-f253-407d-972b-7b3b9fcb476a" providerId="ADAL" clId="{B3A34426-2AD9-4C83-BF2E-1446D535348D}" dt="2024-01-03T20:29:40.776" v="280" actId="14100"/>
          <ac:picMkLst>
            <pc:docMk/>
            <pc:sldMk cId="1830791180" sldId="273"/>
            <ac:picMk id="5" creationId="{151A4504-8571-79F0-0BB0-BE7BF5471886}"/>
          </ac:picMkLst>
        </pc:picChg>
      </pc:sldChg>
      <pc:sldChg chg="addSp modSp mod">
        <pc:chgData name="Ernest Johnson" userId="818db6e1-f253-407d-972b-7b3b9fcb476a" providerId="ADAL" clId="{B3A34426-2AD9-4C83-BF2E-1446D535348D}" dt="2024-01-23T04:20:08.341" v="8688" actId="313"/>
        <pc:sldMkLst>
          <pc:docMk/>
          <pc:sldMk cId="98061294" sldId="274"/>
        </pc:sldMkLst>
        <pc:spChg chg="mod">
          <ac:chgData name="Ernest Johnson" userId="818db6e1-f253-407d-972b-7b3b9fcb476a" providerId="ADAL" clId="{B3A34426-2AD9-4C83-BF2E-1446D535348D}" dt="2024-01-03T20:11:09.290" v="41" actId="255"/>
          <ac:spMkLst>
            <pc:docMk/>
            <pc:sldMk cId="98061294" sldId="274"/>
            <ac:spMk id="2" creationId="{1EF935DA-BEAC-A63E-567F-E7FDE35A4A76}"/>
          </ac:spMkLst>
        </pc:spChg>
        <pc:spChg chg="mod">
          <ac:chgData name="Ernest Johnson" userId="818db6e1-f253-407d-972b-7b3b9fcb476a" providerId="ADAL" clId="{B3A34426-2AD9-4C83-BF2E-1446D535348D}" dt="2024-01-23T04:20:08.341" v="8688" actId="313"/>
          <ac:spMkLst>
            <pc:docMk/>
            <pc:sldMk cId="98061294" sldId="274"/>
            <ac:spMk id="3" creationId="{A9C3D3E9-FC2B-EC60-C531-48B551368462}"/>
          </ac:spMkLst>
        </pc:spChg>
        <pc:picChg chg="add mod">
          <ac:chgData name="Ernest Johnson" userId="818db6e1-f253-407d-972b-7b3b9fcb476a" providerId="ADAL" clId="{B3A34426-2AD9-4C83-BF2E-1446D535348D}" dt="2024-01-03T20:10:06.918" v="30" actId="14100"/>
          <ac:picMkLst>
            <pc:docMk/>
            <pc:sldMk cId="98061294" sldId="274"/>
            <ac:picMk id="5" creationId="{E8809250-97D2-71A6-1357-F53ACC85DF50}"/>
          </ac:picMkLst>
        </pc:picChg>
      </pc:sldChg>
      <pc:sldChg chg="add del">
        <pc:chgData name="Ernest Johnson" userId="818db6e1-f253-407d-972b-7b3b9fcb476a" providerId="ADAL" clId="{B3A34426-2AD9-4C83-BF2E-1446D535348D}" dt="2024-01-03T20:30:38.871" v="310" actId="2890"/>
        <pc:sldMkLst>
          <pc:docMk/>
          <pc:sldMk cId="3762860135" sldId="275"/>
        </pc:sldMkLst>
      </pc:sldChg>
      <pc:sldChg chg="addSp delSp modSp add mod setBg">
        <pc:chgData name="Ernest Johnson" userId="818db6e1-f253-407d-972b-7b3b9fcb476a" providerId="ADAL" clId="{B3A34426-2AD9-4C83-BF2E-1446D535348D}" dt="2024-01-28T04:41:16.664" v="11787" actId="20577"/>
        <pc:sldMkLst>
          <pc:docMk/>
          <pc:sldMk cId="4021942482" sldId="275"/>
        </pc:sldMkLst>
        <pc:spChg chg="mod">
          <ac:chgData name="Ernest Johnson" userId="818db6e1-f253-407d-972b-7b3b9fcb476a" providerId="ADAL" clId="{B3A34426-2AD9-4C83-BF2E-1446D535348D}" dt="2024-01-23T04:21:53.142" v="8710" actId="20577"/>
          <ac:spMkLst>
            <pc:docMk/>
            <pc:sldMk cId="4021942482" sldId="275"/>
            <ac:spMk id="2" creationId="{1EF935DA-BEAC-A63E-567F-E7FDE35A4A76}"/>
          </ac:spMkLst>
        </pc:spChg>
        <pc:spChg chg="mod ord">
          <ac:chgData name="Ernest Johnson" userId="818db6e1-f253-407d-972b-7b3b9fcb476a" providerId="ADAL" clId="{B3A34426-2AD9-4C83-BF2E-1446D535348D}" dt="2024-01-28T04:41:16.664" v="11787" actId="20577"/>
          <ac:spMkLst>
            <pc:docMk/>
            <pc:sldMk cId="4021942482" sldId="275"/>
            <ac:spMk id="3" creationId="{A9C3D3E9-FC2B-EC60-C531-48B551368462}"/>
          </ac:spMkLst>
        </pc:spChg>
        <pc:spChg chg="del">
          <ac:chgData name="Ernest Johnson" userId="818db6e1-f253-407d-972b-7b3b9fcb476a" providerId="ADAL" clId="{B3A34426-2AD9-4C83-BF2E-1446D535348D}" dt="2024-01-03T20:34:26.591" v="403" actId="26606"/>
          <ac:spMkLst>
            <pc:docMk/>
            <pc:sldMk cId="4021942482" sldId="275"/>
            <ac:spMk id="12" creationId="{1F7E4252-2F8C-4EA5-8B25-80F4D86EEA87}"/>
          </ac:spMkLst>
        </pc:spChg>
        <pc:spChg chg="del">
          <ac:chgData name="Ernest Johnson" userId="818db6e1-f253-407d-972b-7b3b9fcb476a" providerId="ADAL" clId="{B3A34426-2AD9-4C83-BF2E-1446D535348D}" dt="2024-01-03T20:34:26.591" v="403" actId="26606"/>
          <ac:spMkLst>
            <pc:docMk/>
            <pc:sldMk cId="4021942482" sldId="275"/>
            <ac:spMk id="14" creationId="{1AE682A4-5C0C-437A-88CB-93903D449D39}"/>
          </ac:spMkLst>
        </pc:spChg>
        <pc:spChg chg="del">
          <ac:chgData name="Ernest Johnson" userId="818db6e1-f253-407d-972b-7b3b9fcb476a" providerId="ADAL" clId="{B3A34426-2AD9-4C83-BF2E-1446D535348D}" dt="2024-01-03T20:34:26.591" v="403" actId="26606"/>
          <ac:spMkLst>
            <pc:docMk/>
            <pc:sldMk cId="4021942482" sldId="275"/>
            <ac:spMk id="16" creationId="{BCB0AB8E-3445-441A-B43E-CED27841E742}"/>
          </ac:spMkLst>
        </pc:spChg>
        <pc:spChg chg="del">
          <ac:chgData name="Ernest Johnson" userId="818db6e1-f253-407d-972b-7b3b9fcb476a" providerId="ADAL" clId="{B3A34426-2AD9-4C83-BF2E-1446D535348D}" dt="2024-01-03T20:34:26.591" v="403" actId="26606"/>
          <ac:spMkLst>
            <pc:docMk/>
            <pc:sldMk cId="4021942482" sldId="275"/>
            <ac:spMk id="18" creationId="{60202AA6-BAFE-417F-904D-4F7027D36D8B}"/>
          </ac:spMkLst>
        </pc:spChg>
        <pc:spChg chg="add">
          <ac:chgData name="Ernest Johnson" userId="818db6e1-f253-407d-972b-7b3b9fcb476a" providerId="ADAL" clId="{B3A34426-2AD9-4C83-BF2E-1446D535348D}" dt="2024-01-03T20:34:26.591" v="403" actId="26606"/>
          <ac:spMkLst>
            <pc:docMk/>
            <pc:sldMk cId="4021942482" sldId="275"/>
            <ac:spMk id="23" creationId="{AA047838-7F9E-43CF-A116-26E7AAA8F842}"/>
          </ac:spMkLst>
        </pc:spChg>
        <pc:picChg chg="add del mod">
          <ac:chgData name="Ernest Johnson" userId="818db6e1-f253-407d-972b-7b3b9fcb476a" providerId="ADAL" clId="{B3A34426-2AD9-4C83-BF2E-1446D535348D}" dt="2024-01-03T20:34:38.008" v="404" actId="21"/>
          <ac:picMkLst>
            <pc:docMk/>
            <pc:sldMk cId="4021942482" sldId="275"/>
            <ac:picMk id="5" creationId="{2E181401-13DB-089F-84E7-B23AAA37E649}"/>
          </ac:picMkLst>
        </pc:picChg>
        <pc:picChg chg="del">
          <ac:chgData name="Ernest Johnson" userId="818db6e1-f253-407d-972b-7b3b9fcb476a" providerId="ADAL" clId="{B3A34426-2AD9-4C83-BF2E-1446D535348D}" dt="2024-01-03T20:32:48.162" v="332" actId="21"/>
          <ac:picMkLst>
            <pc:docMk/>
            <pc:sldMk cId="4021942482" sldId="275"/>
            <ac:picMk id="9" creationId="{D064B6F6-5438-CF69-09F7-7363D8D4EC6D}"/>
          </ac:picMkLst>
        </pc:picChg>
      </pc:sldChg>
      <pc:sldChg chg="add del">
        <pc:chgData name="Ernest Johnson" userId="818db6e1-f253-407d-972b-7b3b9fcb476a" providerId="ADAL" clId="{B3A34426-2AD9-4C83-BF2E-1446D535348D}" dt="2024-01-03T20:34:59.683" v="406" actId="2696"/>
        <pc:sldMkLst>
          <pc:docMk/>
          <pc:sldMk cId="640683927" sldId="276"/>
        </pc:sldMkLst>
      </pc:sldChg>
      <pc:sldChg chg="modSp add mod">
        <pc:chgData name="Ernest Johnson" userId="818db6e1-f253-407d-972b-7b3b9fcb476a" providerId="ADAL" clId="{B3A34426-2AD9-4C83-BF2E-1446D535348D}" dt="2024-01-28T04:42:50.373" v="11816" actId="20577"/>
        <pc:sldMkLst>
          <pc:docMk/>
          <pc:sldMk cId="2844208387" sldId="276"/>
        </pc:sldMkLst>
        <pc:spChg chg="mod">
          <ac:chgData name="Ernest Johnson" userId="818db6e1-f253-407d-972b-7b3b9fcb476a" providerId="ADAL" clId="{B3A34426-2AD9-4C83-BF2E-1446D535348D}" dt="2024-01-28T04:42:50.373" v="11816" actId="20577"/>
          <ac:spMkLst>
            <pc:docMk/>
            <pc:sldMk cId="2844208387" sldId="276"/>
            <ac:spMk id="3" creationId="{A9C3D3E9-FC2B-EC60-C531-48B551368462}"/>
          </ac:spMkLst>
        </pc:spChg>
      </pc:sldChg>
      <pc:sldChg chg="add del">
        <pc:chgData name="Ernest Johnson" userId="818db6e1-f253-407d-972b-7b3b9fcb476a" providerId="ADAL" clId="{B3A34426-2AD9-4C83-BF2E-1446D535348D}" dt="2024-01-03T20:35:04.613" v="407" actId="2696"/>
        <pc:sldMkLst>
          <pc:docMk/>
          <pc:sldMk cId="1580468556" sldId="277"/>
        </pc:sldMkLst>
      </pc:sldChg>
      <pc:sldChg chg="modSp add mod">
        <pc:chgData name="Ernest Johnson" userId="818db6e1-f253-407d-972b-7b3b9fcb476a" providerId="ADAL" clId="{B3A34426-2AD9-4C83-BF2E-1446D535348D}" dt="2024-01-28T04:44:13.843" v="11823" actId="20577"/>
        <pc:sldMkLst>
          <pc:docMk/>
          <pc:sldMk cId="1607742792" sldId="277"/>
        </pc:sldMkLst>
        <pc:spChg chg="mod">
          <ac:chgData name="Ernest Johnson" userId="818db6e1-f253-407d-972b-7b3b9fcb476a" providerId="ADAL" clId="{B3A34426-2AD9-4C83-BF2E-1446D535348D}" dt="2024-01-28T04:44:13.843" v="11823" actId="20577"/>
          <ac:spMkLst>
            <pc:docMk/>
            <pc:sldMk cId="1607742792" sldId="277"/>
            <ac:spMk id="3" creationId="{A9C3D3E9-FC2B-EC60-C531-48B551368462}"/>
          </ac:spMkLst>
        </pc:spChg>
      </pc:sldChg>
      <pc:sldChg chg="add del">
        <pc:chgData name="Ernest Johnson" userId="818db6e1-f253-407d-972b-7b3b9fcb476a" providerId="ADAL" clId="{B3A34426-2AD9-4C83-BF2E-1446D535348D}" dt="2024-01-03T20:57:00.230" v="705" actId="2696"/>
        <pc:sldMkLst>
          <pc:docMk/>
          <pc:sldMk cId="3616715589" sldId="278"/>
        </pc:sldMkLst>
      </pc:sldChg>
      <pc:sldChg chg="add del">
        <pc:chgData name="Ernest Johnson" userId="818db6e1-f253-407d-972b-7b3b9fcb476a" providerId="ADAL" clId="{B3A34426-2AD9-4C83-BF2E-1446D535348D}" dt="2024-01-03T20:34:49.836" v="405" actId="2696"/>
        <pc:sldMkLst>
          <pc:docMk/>
          <pc:sldMk cId="4141251498" sldId="278"/>
        </pc:sldMkLst>
      </pc:sldChg>
      <pc:sldChg chg="modSp add mod">
        <pc:chgData name="Ernest Johnson" userId="818db6e1-f253-407d-972b-7b3b9fcb476a" providerId="ADAL" clId="{B3A34426-2AD9-4C83-BF2E-1446D535348D}" dt="2024-01-28T04:44:45.128" v="11825" actId="255"/>
        <pc:sldMkLst>
          <pc:docMk/>
          <pc:sldMk cId="179660444" sldId="279"/>
        </pc:sldMkLst>
        <pc:spChg chg="mod">
          <ac:chgData name="Ernest Johnson" userId="818db6e1-f253-407d-972b-7b3b9fcb476a" providerId="ADAL" clId="{B3A34426-2AD9-4C83-BF2E-1446D535348D}" dt="2024-01-28T04:44:45.128" v="11825" actId="255"/>
          <ac:spMkLst>
            <pc:docMk/>
            <pc:sldMk cId="179660444" sldId="279"/>
            <ac:spMk id="3" creationId="{A9C3D3E9-FC2B-EC60-C531-48B551368462}"/>
          </ac:spMkLst>
        </pc:spChg>
      </pc:sldChg>
      <pc:sldChg chg="add del">
        <pc:chgData name="Ernest Johnson" userId="818db6e1-f253-407d-972b-7b3b9fcb476a" providerId="ADAL" clId="{B3A34426-2AD9-4C83-BF2E-1446D535348D}" dt="2024-01-03T20:35:36.467" v="411" actId="2696"/>
        <pc:sldMkLst>
          <pc:docMk/>
          <pc:sldMk cId="2992429505" sldId="279"/>
        </pc:sldMkLst>
      </pc:sldChg>
      <pc:sldChg chg="add del">
        <pc:chgData name="Ernest Johnson" userId="818db6e1-f253-407d-972b-7b3b9fcb476a" providerId="ADAL" clId="{B3A34426-2AD9-4C83-BF2E-1446D535348D}" dt="2024-01-03T20:35:39.891" v="412" actId="2696"/>
        <pc:sldMkLst>
          <pc:docMk/>
          <pc:sldMk cId="736892848" sldId="280"/>
        </pc:sldMkLst>
      </pc:sldChg>
      <pc:sldChg chg="modSp add mod">
        <pc:chgData name="Ernest Johnson" userId="818db6e1-f253-407d-972b-7b3b9fcb476a" providerId="ADAL" clId="{B3A34426-2AD9-4C83-BF2E-1446D535348D}" dt="2024-01-28T04:51:53.456" v="12042" actId="20577"/>
        <pc:sldMkLst>
          <pc:docMk/>
          <pc:sldMk cId="1802913322" sldId="280"/>
        </pc:sldMkLst>
        <pc:spChg chg="mod">
          <ac:chgData name="Ernest Johnson" userId="818db6e1-f253-407d-972b-7b3b9fcb476a" providerId="ADAL" clId="{B3A34426-2AD9-4C83-BF2E-1446D535348D}" dt="2024-01-28T04:51:53.456" v="12042" actId="20577"/>
          <ac:spMkLst>
            <pc:docMk/>
            <pc:sldMk cId="1802913322" sldId="280"/>
            <ac:spMk id="3" creationId="{A9C3D3E9-FC2B-EC60-C531-48B551368462}"/>
          </ac:spMkLst>
        </pc:spChg>
      </pc:sldChg>
      <pc:sldChg chg="addSp modSp add mod">
        <pc:chgData name="Ernest Johnson" userId="818db6e1-f253-407d-972b-7b3b9fcb476a" providerId="ADAL" clId="{B3A34426-2AD9-4C83-BF2E-1446D535348D}" dt="2024-01-28T04:52:31.637" v="12058" actId="20577"/>
        <pc:sldMkLst>
          <pc:docMk/>
          <pc:sldMk cId="2513366339" sldId="281"/>
        </pc:sldMkLst>
        <pc:spChg chg="mod">
          <ac:chgData name="Ernest Johnson" userId="818db6e1-f253-407d-972b-7b3b9fcb476a" providerId="ADAL" clId="{B3A34426-2AD9-4C83-BF2E-1446D535348D}" dt="2024-01-28T04:49:26.220" v="11966" actId="20577"/>
          <ac:spMkLst>
            <pc:docMk/>
            <pc:sldMk cId="2513366339" sldId="281"/>
            <ac:spMk id="3" creationId="{A9C3D3E9-FC2B-EC60-C531-48B551368462}"/>
          </ac:spMkLst>
        </pc:spChg>
        <pc:spChg chg="add mod">
          <ac:chgData name="Ernest Johnson" userId="818db6e1-f253-407d-972b-7b3b9fcb476a" providerId="ADAL" clId="{B3A34426-2AD9-4C83-BF2E-1446D535348D}" dt="2024-01-28T04:52:31.637" v="12058" actId="20577"/>
          <ac:spMkLst>
            <pc:docMk/>
            <pc:sldMk cId="2513366339" sldId="281"/>
            <ac:spMk id="4" creationId="{2169D438-1BAB-4F0E-4C6D-06276BD6E1C9}"/>
          </ac:spMkLst>
        </pc:spChg>
      </pc:sldChg>
      <pc:sldChg chg="add del">
        <pc:chgData name="Ernest Johnson" userId="818db6e1-f253-407d-972b-7b3b9fcb476a" providerId="ADAL" clId="{B3A34426-2AD9-4C83-BF2E-1446D535348D}" dt="2024-01-03T20:35:42.798" v="413" actId="2696"/>
        <pc:sldMkLst>
          <pc:docMk/>
          <pc:sldMk cId="3114726290" sldId="281"/>
        </pc:sldMkLst>
      </pc:sldChg>
      <pc:sldChg chg="modSp add mod">
        <pc:chgData name="Ernest Johnson" userId="818db6e1-f253-407d-972b-7b3b9fcb476a" providerId="ADAL" clId="{B3A34426-2AD9-4C83-BF2E-1446D535348D}" dt="2024-01-28T05:03:07.645" v="12659" actId="1076"/>
        <pc:sldMkLst>
          <pc:docMk/>
          <pc:sldMk cId="3925071354" sldId="282"/>
        </pc:sldMkLst>
        <pc:spChg chg="mod">
          <ac:chgData name="Ernest Johnson" userId="818db6e1-f253-407d-972b-7b3b9fcb476a" providerId="ADAL" clId="{B3A34426-2AD9-4C83-BF2E-1446D535348D}" dt="2024-01-28T05:03:07.645" v="12659" actId="1076"/>
          <ac:spMkLst>
            <pc:docMk/>
            <pc:sldMk cId="3925071354" sldId="282"/>
            <ac:spMk id="3" creationId="{A9C3D3E9-FC2B-EC60-C531-48B551368462}"/>
          </ac:spMkLst>
        </pc:spChg>
      </pc:sldChg>
      <pc:sldChg chg="addSp modSp add mod ord">
        <pc:chgData name="Ernest Johnson" userId="818db6e1-f253-407d-972b-7b3b9fcb476a" providerId="ADAL" clId="{B3A34426-2AD9-4C83-BF2E-1446D535348D}" dt="2024-01-28T04:48:36.611" v="11965" actId="122"/>
        <pc:sldMkLst>
          <pc:docMk/>
          <pc:sldMk cId="1711374145" sldId="283"/>
        </pc:sldMkLst>
        <pc:spChg chg="mod">
          <ac:chgData name="Ernest Johnson" userId="818db6e1-f253-407d-972b-7b3b9fcb476a" providerId="ADAL" clId="{B3A34426-2AD9-4C83-BF2E-1446D535348D}" dt="2024-01-03T20:46:25.421" v="584" actId="27636"/>
          <ac:spMkLst>
            <pc:docMk/>
            <pc:sldMk cId="1711374145" sldId="283"/>
            <ac:spMk id="2" creationId="{1EF935DA-BEAC-A63E-567F-E7FDE35A4A76}"/>
          </ac:spMkLst>
        </pc:spChg>
        <pc:spChg chg="mod">
          <ac:chgData name="Ernest Johnson" userId="818db6e1-f253-407d-972b-7b3b9fcb476a" providerId="ADAL" clId="{B3A34426-2AD9-4C83-BF2E-1446D535348D}" dt="2024-01-03T20:46:33.349" v="586" actId="14100"/>
          <ac:spMkLst>
            <pc:docMk/>
            <pc:sldMk cId="1711374145" sldId="283"/>
            <ac:spMk id="3" creationId="{A9C3D3E9-FC2B-EC60-C531-48B551368462}"/>
          </ac:spMkLst>
        </pc:spChg>
        <pc:graphicFrameChg chg="add mod modGraphic">
          <ac:chgData name="Ernest Johnson" userId="818db6e1-f253-407d-972b-7b3b9fcb476a" providerId="ADAL" clId="{B3A34426-2AD9-4C83-BF2E-1446D535348D}" dt="2024-01-28T04:48:36.611" v="11965" actId="122"/>
          <ac:graphicFrameMkLst>
            <pc:docMk/>
            <pc:sldMk cId="1711374145" sldId="283"/>
            <ac:graphicFrameMk id="4" creationId="{3E223C1D-17D3-BF8D-EABD-5CE1451B9969}"/>
          </ac:graphicFrameMkLst>
        </pc:graphicFrameChg>
      </pc:sldChg>
      <pc:sldChg chg="add del">
        <pc:chgData name="Ernest Johnson" userId="818db6e1-f253-407d-972b-7b3b9fcb476a" providerId="ADAL" clId="{B3A34426-2AD9-4C83-BF2E-1446D535348D}" dt="2024-01-12T17:43:04.229" v="6414" actId="2696"/>
        <pc:sldMkLst>
          <pc:docMk/>
          <pc:sldMk cId="3603831912" sldId="284"/>
        </pc:sldMkLst>
      </pc:sldChg>
      <pc:sldChg chg="modSp add mod">
        <pc:chgData name="Ernest Johnson" userId="818db6e1-f253-407d-972b-7b3b9fcb476a" providerId="ADAL" clId="{B3A34426-2AD9-4C83-BF2E-1446D535348D}" dt="2024-01-29T02:40:48.134" v="14462" actId="20577"/>
        <pc:sldMkLst>
          <pc:docMk/>
          <pc:sldMk cId="704997432" sldId="285"/>
        </pc:sldMkLst>
        <pc:spChg chg="mod">
          <ac:chgData name="Ernest Johnson" userId="818db6e1-f253-407d-972b-7b3b9fcb476a" providerId="ADAL" clId="{B3A34426-2AD9-4C83-BF2E-1446D535348D}" dt="2024-01-29T02:40:48.134" v="14462" actId="20577"/>
          <ac:spMkLst>
            <pc:docMk/>
            <pc:sldMk cId="704997432" sldId="285"/>
            <ac:spMk id="3" creationId="{A9C3D3E9-FC2B-EC60-C531-48B551368462}"/>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F573178-09D3-4ED7-B822-A360970581E0}"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FA75D8-DFD3-4956-B012-59EDBF56A2B4}" type="slidenum">
              <a:rPr lang="en-US" smtClean="0"/>
              <a:t>‹#›</a:t>
            </a:fld>
            <a:endParaRPr lang="en-US"/>
          </a:p>
        </p:txBody>
      </p:sp>
    </p:spTree>
    <p:extLst>
      <p:ext uri="{BB962C8B-B14F-4D97-AF65-F5344CB8AC3E}">
        <p14:creationId xmlns:p14="http://schemas.microsoft.com/office/powerpoint/2010/main" val="6111675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F573178-09D3-4ED7-B822-A360970581E0}" type="datetimeFigureOut">
              <a:rPr lang="en-US" smtClean="0"/>
              <a:t>1/28/2024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FA75D8-DFD3-4956-B012-59EDBF56A2B4}" type="slidenum">
              <a:rPr lang="en-US" smtClean="0"/>
              <a:t>‹#›</a:t>
            </a:fld>
            <a:endParaRPr lang="en-US"/>
          </a:p>
        </p:txBody>
      </p:sp>
    </p:spTree>
    <p:extLst>
      <p:ext uri="{BB962C8B-B14F-4D97-AF65-F5344CB8AC3E}">
        <p14:creationId xmlns:p14="http://schemas.microsoft.com/office/powerpoint/2010/main" val="22790025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4F573178-09D3-4ED7-B822-A360970581E0}"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FA75D8-DFD3-4956-B012-59EDBF56A2B4}" type="slidenum">
              <a:rPr lang="en-US" smtClean="0"/>
              <a:t>‹#›</a:t>
            </a:fld>
            <a:endParaRPr lang="en-US"/>
          </a:p>
        </p:txBody>
      </p:sp>
    </p:spTree>
    <p:extLst>
      <p:ext uri="{BB962C8B-B14F-4D97-AF65-F5344CB8AC3E}">
        <p14:creationId xmlns:p14="http://schemas.microsoft.com/office/powerpoint/2010/main" val="825826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 name="Date Placeholder 3"/>
          <p:cNvSpPr>
            <a:spLocks noGrp="1"/>
          </p:cNvSpPr>
          <p:nvPr>
            <p:ph type="dt" sz="half" idx="10"/>
          </p:nvPr>
        </p:nvSpPr>
        <p:spPr/>
        <p:txBody>
          <a:bodyPr/>
          <a:lstStyle/>
          <a:p>
            <a:fld id="{4F573178-09D3-4ED7-B822-A360970581E0}"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FA75D8-DFD3-4956-B012-59EDBF56A2B4}" type="slidenum">
              <a:rPr lang="en-US" smtClean="0"/>
              <a:t>‹#›</a:t>
            </a:fld>
            <a:endParaRPr lang="en-US"/>
          </a:p>
        </p:txBody>
      </p:sp>
      <p:sp>
        <p:nvSpPr>
          <p:cNvPr id="9" name="TextBox 8"/>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032434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F573178-09D3-4ED7-B822-A360970581E0}"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FA75D8-DFD3-4956-B012-59EDBF56A2B4}" type="slidenum">
              <a:rPr lang="en-US" smtClean="0"/>
              <a:t>‹#›</a:t>
            </a:fld>
            <a:endParaRPr lang="en-US"/>
          </a:p>
        </p:txBody>
      </p:sp>
    </p:spTree>
    <p:extLst>
      <p:ext uri="{BB962C8B-B14F-4D97-AF65-F5344CB8AC3E}">
        <p14:creationId xmlns:p14="http://schemas.microsoft.com/office/powerpoint/2010/main" val="23149562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F573178-09D3-4ED7-B822-A360970581E0}" type="datetimeFigureOut">
              <a:rPr lang="en-US" smtClean="0"/>
              <a:t>1/28/2024</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FA75D8-DFD3-4956-B012-59EDBF56A2B4}" type="slidenum">
              <a:rPr lang="en-US" smtClean="0"/>
              <a:t>‹#›</a:t>
            </a:fld>
            <a:endParaRPr lang="en-US"/>
          </a:p>
        </p:txBody>
      </p:sp>
    </p:spTree>
    <p:extLst>
      <p:ext uri="{BB962C8B-B14F-4D97-AF65-F5344CB8AC3E}">
        <p14:creationId xmlns:p14="http://schemas.microsoft.com/office/powerpoint/2010/main" val="30170355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F573178-09D3-4ED7-B822-A360970581E0}" type="datetimeFigureOut">
              <a:rPr lang="en-US" smtClean="0"/>
              <a:t>1/28/2024</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FA75D8-DFD3-4956-B012-59EDBF56A2B4}" type="slidenum">
              <a:rPr lang="en-US" smtClean="0"/>
              <a:t>‹#›</a:t>
            </a:fld>
            <a:endParaRPr lang="en-US"/>
          </a:p>
        </p:txBody>
      </p:sp>
    </p:spTree>
    <p:extLst>
      <p:ext uri="{BB962C8B-B14F-4D97-AF65-F5344CB8AC3E}">
        <p14:creationId xmlns:p14="http://schemas.microsoft.com/office/powerpoint/2010/main" val="12203455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F573178-09D3-4ED7-B822-A360970581E0}"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FA75D8-DFD3-4956-B012-59EDBF56A2B4}" type="slidenum">
              <a:rPr lang="en-US" smtClean="0"/>
              <a:t>‹#›</a:t>
            </a:fld>
            <a:endParaRPr lang="en-US"/>
          </a:p>
        </p:txBody>
      </p:sp>
    </p:spTree>
    <p:extLst>
      <p:ext uri="{BB962C8B-B14F-4D97-AF65-F5344CB8AC3E}">
        <p14:creationId xmlns:p14="http://schemas.microsoft.com/office/powerpoint/2010/main" val="30546514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F573178-09D3-4ED7-B822-A360970581E0}"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FA75D8-DFD3-4956-B012-59EDBF56A2B4}" type="slidenum">
              <a:rPr lang="en-US" smtClean="0"/>
              <a:t>‹#›</a:t>
            </a:fld>
            <a:endParaRPr lang="en-US"/>
          </a:p>
        </p:txBody>
      </p:sp>
    </p:spTree>
    <p:extLst>
      <p:ext uri="{BB962C8B-B14F-4D97-AF65-F5344CB8AC3E}">
        <p14:creationId xmlns:p14="http://schemas.microsoft.com/office/powerpoint/2010/main" val="22360566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F573178-09D3-4ED7-B822-A360970581E0}"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FA75D8-DFD3-4956-B012-59EDBF56A2B4}" type="slidenum">
              <a:rPr lang="en-US" smtClean="0"/>
              <a:t>‹#›</a:t>
            </a:fld>
            <a:endParaRPr lang="en-US"/>
          </a:p>
        </p:txBody>
      </p:sp>
    </p:spTree>
    <p:extLst>
      <p:ext uri="{BB962C8B-B14F-4D97-AF65-F5344CB8AC3E}">
        <p14:creationId xmlns:p14="http://schemas.microsoft.com/office/powerpoint/2010/main" val="26734253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F573178-09D3-4ED7-B822-A360970581E0}" type="datetimeFigureOut">
              <a:rPr lang="en-US" smtClean="0"/>
              <a:t>1/28/2024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1FA75D8-DFD3-4956-B012-59EDBF56A2B4}" type="slidenum">
              <a:rPr lang="en-US" smtClean="0"/>
              <a:t>‹#›</a:t>
            </a:fld>
            <a:endParaRPr lang="en-US"/>
          </a:p>
        </p:txBody>
      </p:sp>
    </p:spTree>
    <p:extLst>
      <p:ext uri="{BB962C8B-B14F-4D97-AF65-F5344CB8AC3E}">
        <p14:creationId xmlns:p14="http://schemas.microsoft.com/office/powerpoint/2010/main" val="28889253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F573178-09D3-4ED7-B822-A360970581E0}" type="datetimeFigureOut">
              <a:rPr lang="en-US" smtClean="0"/>
              <a:t>1/28/2024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FA75D8-DFD3-4956-B012-59EDBF56A2B4}" type="slidenum">
              <a:rPr lang="en-US" smtClean="0"/>
              <a:t>‹#›</a:t>
            </a:fld>
            <a:endParaRPr lang="en-US"/>
          </a:p>
        </p:txBody>
      </p:sp>
    </p:spTree>
    <p:extLst>
      <p:ext uri="{BB962C8B-B14F-4D97-AF65-F5344CB8AC3E}">
        <p14:creationId xmlns:p14="http://schemas.microsoft.com/office/powerpoint/2010/main" val="41463231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F573178-09D3-4ED7-B822-A360970581E0}" type="datetimeFigureOut">
              <a:rPr lang="en-US" smtClean="0"/>
              <a:t>1/28/2024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1FA75D8-DFD3-4956-B012-59EDBF56A2B4}" type="slidenum">
              <a:rPr lang="en-US" smtClean="0"/>
              <a:t>‹#›</a:t>
            </a:fld>
            <a:endParaRPr lang="en-US"/>
          </a:p>
        </p:txBody>
      </p:sp>
    </p:spTree>
    <p:extLst>
      <p:ext uri="{BB962C8B-B14F-4D97-AF65-F5344CB8AC3E}">
        <p14:creationId xmlns:p14="http://schemas.microsoft.com/office/powerpoint/2010/main" val="27034472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4F573178-09D3-4ED7-B822-A360970581E0}" type="datetimeFigureOut">
              <a:rPr lang="en-US" smtClean="0"/>
              <a:t>1/28/2024</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31FA75D8-DFD3-4956-B012-59EDBF56A2B4}" type="slidenum">
              <a:rPr lang="en-US" smtClean="0"/>
              <a:t>‹#›</a:t>
            </a:fld>
            <a:endParaRPr lang="en-US"/>
          </a:p>
        </p:txBody>
      </p:sp>
    </p:spTree>
    <p:extLst>
      <p:ext uri="{BB962C8B-B14F-4D97-AF65-F5344CB8AC3E}">
        <p14:creationId xmlns:p14="http://schemas.microsoft.com/office/powerpoint/2010/main" val="6920502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F573178-09D3-4ED7-B822-A360970581E0}" type="datetimeFigureOut">
              <a:rPr lang="en-US" smtClean="0"/>
              <a:t>1/28/2024</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31FA75D8-DFD3-4956-B012-59EDBF56A2B4}" type="slidenum">
              <a:rPr lang="en-US" smtClean="0"/>
              <a:t>‹#›</a:t>
            </a:fld>
            <a:endParaRPr lang="en-US"/>
          </a:p>
        </p:txBody>
      </p:sp>
    </p:spTree>
    <p:extLst>
      <p:ext uri="{BB962C8B-B14F-4D97-AF65-F5344CB8AC3E}">
        <p14:creationId xmlns:p14="http://schemas.microsoft.com/office/powerpoint/2010/main" val="27562055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p:cNvSpPr>
            <a:spLocks noGrp="1"/>
          </p:cNvSpPr>
          <p:nvPr>
            <p:ph type="dt" sz="half" idx="10"/>
          </p:nvPr>
        </p:nvSpPr>
        <p:spPr/>
        <p:txBody>
          <a:bodyPr/>
          <a:lstStyle/>
          <a:p>
            <a:fld id="{4F573178-09D3-4ED7-B822-A360970581E0}" type="datetimeFigureOut">
              <a:rPr lang="en-US" smtClean="0"/>
              <a:t>1/28/2024</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31FA75D8-DFD3-4956-B012-59EDBF56A2B4}" type="slidenum">
              <a:rPr lang="en-US" smtClean="0"/>
              <a:t>‹#›</a:t>
            </a:fld>
            <a:endParaRPr lang="en-US"/>
          </a:p>
        </p:txBody>
      </p:sp>
    </p:spTree>
    <p:extLst>
      <p:ext uri="{BB962C8B-B14F-4D97-AF65-F5344CB8AC3E}">
        <p14:creationId xmlns:p14="http://schemas.microsoft.com/office/powerpoint/2010/main" val="1902494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F573178-09D3-4ED7-B822-A360970581E0}" type="datetimeFigureOut">
              <a:rPr lang="en-US" smtClean="0"/>
              <a:t>1/28/2024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1FA75D8-DFD3-4956-B012-59EDBF56A2B4}" type="slidenum">
              <a:rPr lang="en-US" smtClean="0"/>
              <a:t>‹#›</a:t>
            </a:fld>
            <a:endParaRPr lang="en-US"/>
          </a:p>
        </p:txBody>
      </p:sp>
    </p:spTree>
    <p:extLst>
      <p:ext uri="{BB962C8B-B14F-4D97-AF65-F5344CB8AC3E}">
        <p14:creationId xmlns:p14="http://schemas.microsoft.com/office/powerpoint/2010/main" val="34726423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F573178-09D3-4ED7-B822-A360970581E0}" type="datetimeFigureOut">
              <a:rPr lang="en-US" smtClean="0"/>
              <a:t>1/28/2024</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31FA75D8-DFD3-4956-B012-59EDBF56A2B4}" type="slidenum">
              <a:rPr lang="en-US" smtClean="0"/>
              <a:t>‹#›</a:t>
            </a:fld>
            <a:endParaRPr lang="en-US"/>
          </a:p>
        </p:txBody>
      </p:sp>
    </p:spTree>
    <p:extLst>
      <p:ext uri="{BB962C8B-B14F-4D97-AF65-F5344CB8AC3E}">
        <p14:creationId xmlns:p14="http://schemas.microsoft.com/office/powerpoint/2010/main" val="1322809082"/>
      </p:ext>
    </p:extLst>
  </p:cSld>
  <p:clrMap bg1="dk1" tx1="lt1" bg2="dk2" tx2="lt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 id="2147483768" r:id="rId15"/>
    <p:sldLayoutId id="2147483769" r:id="rId16"/>
    <p:sldLayoutId id="2147483770"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585BF5-8951-2789-3AA3-07D1B9F735E2}"/>
              </a:ext>
            </a:extLst>
          </p:cNvPr>
          <p:cNvSpPr>
            <a:spLocks noGrp="1"/>
          </p:cNvSpPr>
          <p:nvPr>
            <p:ph type="ctrTitle"/>
          </p:nvPr>
        </p:nvSpPr>
        <p:spPr/>
        <p:txBody>
          <a:bodyPr/>
          <a:lstStyle/>
          <a:p>
            <a:r>
              <a:rPr lang="en-US" sz="4800" b="1" dirty="0">
                <a:solidFill>
                  <a:schemeClr val="accent1"/>
                </a:solidFill>
              </a:rPr>
              <a:t>Service Department Analysis: Cavender Toyota</a:t>
            </a:r>
          </a:p>
        </p:txBody>
      </p:sp>
      <p:sp>
        <p:nvSpPr>
          <p:cNvPr id="3" name="Subtitle 2">
            <a:extLst>
              <a:ext uri="{FF2B5EF4-FFF2-40B4-BE49-F238E27FC236}">
                <a16:creationId xmlns:a16="http://schemas.microsoft.com/office/drawing/2014/main" id="{E67CD163-AD29-4F5D-6227-6CC737266278}"/>
              </a:ext>
            </a:extLst>
          </p:cNvPr>
          <p:cNvSpPr>
            <a:spLocks noGrp="1"/>
          </p:cNvSpPr>
          <p:nvPr>
            <p:ph type="subTitle" idx="1"/>
          </p:nvPr>
        </p:nvSpPr>
        <p:spPr/>
        <p:txBody>
          <a:bodyPr/>
          <a:lstStyle/>
          <a:p>
            <a:r>
              <a:rPr lang="en-US" dirty="0">
                <a:solidFill>
                  <a:schemeClr val="tx1"/>
                </a:solidFill>
              </a:rPr>
              <a:t>Ernest “</a:t>
            </a:r>
            <a:r>
              <a:rPr lang="en-US" dirty="0" err="1">
                <a:solidFill>
                  <a:schemeClr val="tx1"/>
                </a:solidFill>
              </a:rPr>
              <a:t>e.J</a:t>
            </a:r>
            <a:r>
              <a:rPr lang="en-US" dirty="0">
                <a:solidFill>
                  <a:schemeClr val="tx1"/>
                </a:solidFill>
              </a:rPr>
              <a:t>.” Johnson</a:t>
            </a:r>
          </a:p>
          <a:p>
            <a:r>
              <a:rPr lang="en-US" dirty="0">
                <a:solidFill>
                  <a:schemeClr val="tx1"/>
                </a:solidFill>
              </a:rPr>
              <a:t>Class n432</a:t>
            </a:r>
          </a:p>
        </p:txBody>
      </p:sp>
    </p:spTree>
    <p:extLst>
      <p:ext uri="{BB962C8B-B14F-4D97-AF65-F5344CB8AC3E}">
        <p14:creationId xmlns:p14="http://schemas.microsoft.com/office/powerpoint/2010/main" val="28744078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935DA-BEAC-A63E-567F-E7FDE35A4A76}"/>
              </a:ext>
            </a:extLst>
          </p:cNvPr>
          <p:cNvSpPr>
            <a:spLocks noGrp="1"/>
          </p:cNvSpPr>
          <p:nvPr>
            <p:ph type="title"/>
          </p:nvPr>
        </p:nvSpPr>
        <p:spPr>
          <a:xfrm>
            <a:off x="648930" y="629266"/>
            <a:ext cx="4795482" cy="1641987"/>
          </a:xfrm>
        </p:spPr>
        <p:txBody>
          <a:bodyPr>
            <a:normAutofit/>
          </a:bodyPr>
          <a:lstStyle/>
          <a:p>
            <a:r>
              <a:rPr lang="en-US" sz="4000" b="1" dirty="0">
                <a:solidFill>
                  <a:schemeClr val="accent1"/>
                </a:solidFill>
              </a:rPr>
              <a:t>SWOT ANALYSIS</a:t>
            </a:r>
            <a:br>
              <a:rPr lang="en-US" dirty="0"/>
            </a:br>
            <a:endParaRPr lang="en-US" dirty="0"/>
          </a:p>
        </p:txBody>
      </p:sp>
      <p:sp>
        <p:nvSpPr>
          <p:cNvPr id="23" name="Rectangle 22">
            <a:extLst>
              <a:ext uri="{FF2B5EF4-FFF2-40B4-BE49-F238E27FC236}">
                <a16:creationId xmlns:a16="http://schemas.microsoft.com/office/drawing/2014/main" id="{AA047838-7F9E-43CF-A116-26E7AAA8F8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A9C3D3E9-FC2B-EC60-C531-48B551368462}"/>
              </a:ext>
            </a:extLst>
          </p:cNvPr>
          <p:cNvSpPr>
            <a:spLocks noGrp="1"/>
          </p:cNvSpPr>
          <p:nvPr>
            <p:ph idx="1"/>
          </p:nvPr>
        </p:nvSpPr>
        <p:spPr>
          <a:xfrm>
            <a:off x="648930" y="1790701"/>
            <a:ext cx="10479318" cy="3809998"/>
          </a:xfrm>
        </p:spPr>
        <p:txBody>
          <a:bodyPr>
            <a:normAutofit fontScale="70000" lnSpcReduction="20000"/>
          </a:bodyPr>
          <a:lstStyle/>
          <a:p>
            <a:r>
              <a:rPr lang="en-US" sz="2800" b="1" dirty="0"/>
              <a:t>Opportunities</a:t>
            </a:r>
          </a:p>
          <a:p>
            <a:pPr>
              <a:buFont typeface="Wingdings" panose="05000000000000000000" pitchFamily="2" charset="2"/>
              <a:buChar char="§"/>
            </a:pPr>
            <a:r>
              <a:rPr lang="en-US" dirty="0"/>
              <a:t>Conquest Marketing for more Toyota owners to our service department</a:t>
            </a:r>
          </a:p>
          <a:p>
            <a:pPr>
              <a:buFont typeface="Wingdings" panose="05000000000000000000" pitchFamily="2" charset="2"/>
              <a:buChar char="§"/>
            </a:pPr>
            <a:r>
              <a:rPr lang="en-US" dirty="0"/>
              <a:t>Expand operations to include more non-Toyota vehicles</a:t>
            </a:r>
          </a:p>
          <a:p>
            <a:pPr>
              <a:buFont typeface="Wingdings" panose="05000000000000000000" pitchFamily="2" charset="2"/>
              <a:buChar char="§"/>
            </a:pPr>
            <a:r>
              <a:rPr lang="en-US" dirty="0"/>
              <a:t>Retain a higher percentage of Toyota owners in our PMA</a:t>
            </a:r>
          </a:p>
          <a:p>
            <a:pPr>
              <a:buFont typeface="Wingdings" panose="05000000000000000000" pitchFamily="2" charset="2"/>
              <a:buChar char="§"/>
            </a:pPr>
            <a:r>
              <a:rPr lang="en-US" dirty="0"/>
              <a:t>Build more service bays</a:t>
            </a:r>
          </a:p>
          <a:p>
            <a:pPr>
              <a:buFont typeface="Wingdings" panose="05000000000000000000" pitchFamily="2" charset="2"/>
              <a:buChar char="§"/>
            </a:pPr>
            <a:r>
              <a:rPr lang="en-US" dirty="0"/>
              <a:t>Add climate-controlled heating and air conditioning to the shop</a:t>
            </a:r>
          </a:p>
          <a:p>
            <a:pPr>
              <a:buFont typeface="Wingdings" panose="05000000000000000000" pitchFamily="2" charset="2"/>
              <a:buChar char="§"/>
            </a:pPr>
            <a:r>
              <a:rPr lang="en-US" dirty="0"/>
              <a:t>Sell more vehicles to generate more service work</a:t>
            </a:r>
          </a:p>
          <a:p>
            <a:pPr>
              <a:buFont typeface="Wingdings" panose="05000000000000000000" pitchFamily="2" charset="2"/>
              <a:buChar char="§"/>
            </a:pPr>
            <a:r>
              <a:rPr lang="en-US" dirty="0"/>
              <a:t>Increase sales and profitability with good recruitment and training</a:t>
            </a:r>
          </a:p>
          <a:p>
            <a:pPr>
              <a:buFont typeface="Wingdings" panose="05000000000000000000" pitchFamily="2" charset="2"/>
              <a:buChar char="§"/>
            </a:pPr>
            <a:endParaRPr lang="en-US" dirty="0"/>
          </a:p>
          <a:p>
            <a:pPr marL="0" indent="0">
              <a:buNone/>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6077427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935DA-BEAC-A63E-567F-E7FDE35A4A76}"/>
              </a:ext>
            </a:extLst>
          </p:cNvPr>
          <p:cNvSpPr>
            <a:spLocks noGrp="1"/>
          </p:cNvSpPr>
          <p:nvPr>
            <p:ph type="title"/>
          </p:nvPr>
        </p:nvSpPr>
        <p:spPr>
          <a:xfrm>
            <a:off x="648930" y="629266"/>
            <a:ext cx="4795482" cy="1641987"/>
          </a:xfrm>
        </p:spPr>
        <p:txBody>
          <a:bodyPr>
            <a:normAutofit/>
          </a:bodyPr>
          <a:lstStyle/>
          <a:p>
            <a:r>
              <a:rPr lang="en-US" sz="4000" b="1" dirty="0">
                <a:solidFill>
                  <a:schemeClr val="accent1"/>
                </a:solidFill>
              </a:rPr>
              <a:t>SWOT ANALYSIS</a:t>
            </a:r>
            <a:br>
              <a:rPr lang="en-US" dirty="0"/>
            </a:br>
            <a:endParaRPr lang="en-US" dirty="0"/>
          </a:p>
        </p:txBody>
      </p:sp>
      <p:sp>
        <p:nvSpPr>
          <p:cNvPr id="23" name="Rectangle 22">
            <a:extLst>
              <a:ext uri="{FF2B5EF4-FFF2-40B4-BE49-F238E27FC236}">
                <a16:creationId xmlns:a16="http://schemas.microsoft.com/office/drawing/2014/main" id="{AA047838-7F9E-43CF-A116-26E7AAA8F8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A9C3D3E9-FC2B-EC60-C531-48B551368462}"/>
              </a:ext>
            </a:extLst>
          </p:cNvPr>
          <p:cNvSpPr>
            <a:spLocks noGrp="1"/>
          </p:cNvSpPr>
          <p:nvPr>
            <p:ph idx="1"/>
          </p:nvPr>
        </p:nvSpPr>
        <p:spPr>
          <a:xfrm>
            <a:off x="648930" y="1895476"/>
            <a:ext cx="10479318" cy="3809998"/>
          </a:xfrm>
        </p:spPr>
        <p:txBody>
          <a:bodyPr>
            <a:normAutofit/>
          </a:bodyPr>
          <a:lstStyle/>
          <a:p>
            <a:r>
              <a:rPr lang="en-US" b="1" dirty="0"/>
              <a:t>Threats</a:t>
            </a:r>
          </a:p>
          <a:p>
            <a:pPr>
              <a:buFont typeface="Wingdings" panose="05000000000000000000" pitchFamily="2" charset="2"/>
              <a:buChar char="§"/>
            </a:pPr>
            <a:r>
              <a:rPr lang="en-US" sz="1400" dirty="0"/>
              <a:t>Hundreds of independent shops in our area</a:t>
            </a:r>
          </a:p>
          <a:p>
            <a:pPr>
              <a:buFont typeface="Wingdings" panose="05000000000000000000" pitchFamily="2" charset="2"/>
              <a:buChar char="§"/>
            </a:pPr>
            <a:r>
              <a:rPr lang="en-US" sz="1400" dirty="0"/>
              <a:t>Five other Toyota dealerships in town</a:t>
            </a:r>
          </a:p>
          <a:p>
            <a:pPr>
              <a:buFont typeface="Wingdings" panose="05000000000000000000" pitchFamily="2" charset="2"/>
              <a:buChar char="§"/>
            </a:pPr>
            <a:r>
              <a:rPr lang="en-US" sz="1400" dirty="0"/>
              <a:t>Workforce: A decline in skilled technicians</a:t>
            </a:r>
          </a:p>
          <a:p>
            <a:pPr>
              <a:buFont typeface="Wingdings" panose="05000000000000000000" pitchFamily="2" charset="2"/>
              <a:buChar char="§"/>
            </a:pPr>
            <a:r>
              <a:rPr lang="en-US" sz="1400" dirty="0"/>
              <a:t>Rising popularity of Electric Vehicles</a:t>
            </a:r>
          </a:p>
          <a:p>
            <a:pPr>
              <a:buFont typeface="Wingdings" panose="05000000000000000000" pitchFamily="2" charset="2"/>
              <a:buChar char="§"/>
            </a:pPr>
            <a:r>
              <a:rPr lang="en-US" sz="1400" dirty="0"/>
              <a:t>Too many Express Technicians</a:t>
            </a:r>
          </a:p>
          <a:p>
            <a:pPr marL="0" indent="0">
              <a:buNone/>
            </a:pPr>
            <a:endParaRPr lang="en-US" dirty="0"/>
          </a:p>
          <a:p>
            <a:pPr marL="0" indent="0">
              <a:buNone/>
            </a:pPr>
            <a:r>
              <a:rPr lang="en-US" dirty="0"/>
              <a:t>														</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796604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935DA-BEAC-A63E-567F-E7FDE35A4A76}"/>
              </a:ext>
            </a:extLst>
          </p:cNvPr>
          <p:cNvSpPr>
            <a:spLocks noGrp="1"/>
          </p:cNvSpPr>
          <p:nvPr>
            <p:ph type="title"/>
          </p:nvPr>
        </p:nvSpPr>
        <p:spPr>
          <a:xfrm>
            <a:off x="648930" y="629266"/>
            <a:ext cx="4795482" cy="1641987"/>
          </a:xfrm>
        </p:spPr>
        <p:txBody>
          <a:bodyPr>
            <a:normAutofit/>
          </a:bodyPr>
          <a:lstStyle/>
          <a:p>
            <a:r>
              <a:rPr lang="en-US" sz="4000" b="1" dirty="0">
                <a:solidFill>
                  <a:schemeClr val="accent1"/>
                </a:solidFill>
              </a:rPr>
              <a:t>SWOT ANALYSIS</a:t>
            </a:r>
            <a:br>
              <a:rPr lang="en-US" dirty="0"/>
            </a:br>
            <a:endParaRPr lang="en-US" dirty="0"/>
          </a:p>
        </p:txBody>
      </p:sp>
      <p:sp>
        <p:nvSpPr>
          <p:cNvPr id="23" name="Rectangle 22">
            <a:extLst>
              <a:ext uri="{FF2B5EF4-FFF2-40B4-BE49-F238E27FC236}">
                <a16:creationId xmlns:a16="http://schemas.microsoft.com/office/drawing/2014/main" id="{AA047838-7F9E-43CF-A116-26E7AAA8F8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A9C3D3E9-FC2B-EC60-C531-48B551368462}"/>
              </a:ext>
            </a:extLst>
          </p:cNvPr>
          <p:cNvSpPr>
            <a:spLocks noGrp="1"/>
          </p:cNvSpPr>
          <p:nvPr>
            <p:ph idx="1"/>
          </p:nvPr>
        </p:nvSpPr>
        <p:spPr>
          <a:xfrm>
            <a:off x="648930" y="1744438"/>
            <a:ext cx="10413677" cy="3809998"/>
          </a:xfrm>
        </p:spPr>
        <p:txBody>
          <a:bodyPr>
            <a:noAutofit/>
          </a:bodyPr>
          <a:lstStyle/>
          <a:p>
            <a:r>
              <a:rPr lang="en-US" b="1" dirty="0"/>
              <a:t>Objectives</a:t>
            </a:r>
          </a:p>
          <a:p>
            <a:pPr>
              <a:buFont typeface="Wingdings" panose="05000000000000000000" pitchFamily="2" charset="2"/>
              <a:buChar char="§"/>
            </a:pPr>
            <a:r>
              <a:rPr lang="en-US" sz="1400" dirty="0"/>
              <a:t>Sales Opportunities</a:t>
            </a:r>
          </a:p>
          <a:p>
            <a:pPr>
              <a:buFont typeface="Wingdings" panose="05000000000000000000" pitchFamily="2" charset="2"/>
              <a:buChar char="§"/>
            </a:pPr>
            <a:r>
              <a:rPr lang="en-US" sz="1400" dirty="0"/>
              <a:t>One-Item Repair Orders</a:t>
            </a:r>
          </a:p>
          <a:p>
            <a:pPr>
              <a:buFont typeface="Wingdings" panose="05000000000000000000" pitchFamily="2" charset="2"/>
              <a:buChar char="§"/>
            </a:pPr>
            <a:r>
              <a:rPr lang="en-US" sz="1400" dirty="0"/>
              <a:t>Training</a:t>
            </a:r>
          </a:p>
          <a:p>
            <a:pPr>
              <a:buFont typeface="Wingdings" panose="05000000000000000000" pitchFamily="2" charset="2"/>
              <a:buChar char="§"/>
            </a:pPr>
            <a:r>
              <a:rPr lang="en-US" sz="1400" dirty="0"/>
              <a:t>Work Environment</a:t>
            </a:r>
          </a:p>
          <a:p>
            <a:pPr>
              <a:buFont typeface="Wingdings" panose="05000000000000000000" pitchFamily="2" charset="2"/>
              <a:buChar char="§"/>
            </a:pPr>
            <a:r>
              <a:rPr lang="en-US" sz="1400" dirty="0"/>
              <a:t>Service Opportunities</a:t>
            </a:r>
          </a:p>
          <a:p>
            <a:pPr>
              <a:buFont typeface="Wingdings" panose="05000000000000000000" pitchFamily="2" charset="2"/>
              <a:buChar char="§"/>
            </a:pPr>
            <a:endParaRPr lang="en-US" sz="1400" dirty="0"/>
          </a:p>
          <a:p>
            <a:pPr>
              <a:buFont typeface="Wingdings" panose="05000000000000000000" pitchFamily="2" charset="2"/>
              <a:buChar char="§"/>
            </a:pPr>
            <a:endParaRPr lang="en-US" sz="1400" dirty="0"/>
          </a:p>
          <a:p>
            <a:pPr marL="0" indent="0">
              <a:buNone/>
            </a:pPr>
            <a:r>
              <a:rPr lang="en-US" sz="1400" dirty="0"/>
              <a:t>										</a:t>
            </a:r>
          </a:p>
          <a:p>
            <a:pPr marL="0" indent="0">
              <a:buNone/>
            </a:pPr>
            <a:endParaRPr lang="en-US" sz="1400" dirty="0"/>
          </a:p>
          <a:p>
            <a:pPr marL="0" indent="0">
              <a:buNone/>
            </a:pPr>
            <a:endParaRPr lang="en-US" sz="1400" dirty="0"/>
          </a:p>
        </p:txBody>
      </p:sp>
    </p:spTree>
    <p:extLst>
      <p:ext uri="{BB962C8B-B14F-4D97-AF65-F5344CB8AC3E}">
        <p14:creationId xmlns:p14="http://schemas.microsoft.com/office/powerpoint/2010/main" val="18029133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935DA-BEAC-A63E-567F-E7FDE35A4A76}"/>
              </a:ext>
            </a:extLst>
          </p:cNvPr>
          <p:cNvSpPr>
            <a:spLocks noGrp="1"/>
          </p:cNvSpPr>
          <p:nvPr>
            <p:ph type="title"/>
          </p:nvPr>
        </p:nvSpPr>
        <p:spPr>
          <a:xfrm>
            <a:off x="648930" y="629266"/>
            <a:ext cx="4795482" cy="1641987"/>
          </a:xfrm>
        </p:spPr>
        <p:txBody>
          <a:bodyPr>
            <a:normAutofit/>
          </a:bodyPr>
          <a:lstStyle/>
          <a:p>
            <a:r>
              <a:rPr lang="en-US" sz="4000" b="1" dirty="0">
                <a:solidFill>
                  <a:schemeClr val="accent1"/>
                </a:solidFill>
              </a:rPr>
              <a:t>SWOT ANALYSIS</a:t>
            </a:r>
            <a:br>
              <a:rPr lang="en-US" dirty="0"/>
            </a:br>
            <a:endParaRPr lang="en-US" dirty="0"/>
          </a:p>
        </p:txBody>
      </p:sp>
      <p:sp>
        <p:nvSpPr>
          <p:cNvPr id="23" name="Rectangle 22">
            <a:extLst>
              <a:ext uri="{FF2B5EF4-FFF2-40B4-BE49-F238E27FC236}">
                <a16:creationId xmlns:a16="http://schemas.microsoft.com/office/drawing/2014/main" id="{AA047838-7F9E-43CF-A116-26E7AAA8F8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A9C3D3E9-FC2B-EC60-C531-48B551368462}"/>
              </a:ext>
            </a:extLst>
          </p:cNvPr>
          <p:cNvSpPr>
            <a:spLocks noGrp="1"/>
          </p:cNvSpPr>
          <p:nvPr>
            <p:ph idx="1"/>
          </p:nvPr>
        </p:nvSpPr>
        <p:spPr>
          <a:xfrm>
            <a:off x="647156" y="1801587"/>
            <a:ext cx="10481092" cy="3809998"/>
          </a:xfrm>
        </p:spPr>
        <p:txBody>
          <a:bodyPr>
            <a:normAutofit/>
          </a:bodyPr>
          <a:lstStyle/>
          <a:p>
            <a:pPr marL="0" indent="0">
              <a:buNone/>
            </a:pPr>
            <a:r>
              <a:rPr lang="en-US" dirty="0"/>
              <a:t>														</a:t>
            </a:r>
          </a:p>
          <a:p>
            <a:pPr marL="0" indent="0">
              <a:buNone/>
            </a:pPr>
            <a:endParaRPr lang="en-US" dirty="0"/>
          </a:p>
          <a:p>
            <a:pPr marL="0" indent="0">
              <a:buNone/>
            </a:pPr>
            <a:endParaRPr lang="en-US" dirty="0"/>
          </a:p>
        </p:txBody>
      </p:sp>
      <p:sp>
        <p:nvSpPr>
          <p:cNvPr id="4" name="Content Placeholder 2">
            <a:extLst>
              <a:ext uri="{FF2B5EF4-FFF2-40B4-BE49-F238E27FC236}">
                <a16:creationId xmlns:a16="http://schemas.microsoft.com/office/drawing/2014/main" id="{2169D438-1BAB-4F0E-4C6D-06276BD6E1C9}"/>
              </a:ext>
            </a:extLst>
          </p:cNvPr>
          <p:cNvSpPr txBox="1">
            <a:spLocks/>
          </p:cNvSpPr>
          <p:nvPr/>
        </p:nvSpPr>
        <p:spPr>
          <a:xfrm>
            <a:off x="648930" y="1744438"/>
            <a:ext cx="10413677" cy="3809998"/>
          </a:xfrm>
          <a:prstGeom prst="rect">
            <a:avLst/>
          </a:prstGeom>
        </p:spPr>
        <p:txBody>
          <a:bodyPr vert="horz" lIns="91440" tIns="45720" rIns="91440" bIns="45720" rtlCol="0">
            <a:no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a:lstStyle>
          <a:p>
            <a:r>
              <a:rPr lang="en-US" b="1" dirty="0"/>
              <a:t>Strategies</a:t>
            </a:r>
          </a:p>
          <a:p>
            <a:pPr>
              <a:buFont typeface="Wingdings" panose="05000000000000000000" pitchFamily="2" charset="2"/>
              <a:buChar char="§"/>
            </a:pPr>
            <a:r>
              <a:rPr lang="en-US" sz="1400" dirty="0"/>
              <a:t>Sales Opportunities</a:t>
            </a:r>
          </a:p>
          <a:p>
            <a:pPr lvl="1">
              <a:buFont typeface="Wingdings" panose="05000000000000000000" pitchFamily="2" charset="2"/>
              <a:buChar char="§"/>
            </a:pPr>
            <a:r>
              <a:rPr lang="en-US" sz="1400" dirty="0"/>
              <a:t>Reduce loss of sales opportunities from lack of phone skills</a:t>
            </a:r>
          </a:p>
          <a:p>
            <a:pPr>
              <a:buFont typeface="Wingdings" panose="05000000000000000000" pitchFamily="2" charset="2"/>
              <a:buChar char="§"/>
            </a:pPr>
            <a:r>
              <a:rPr lang="en-US" sz="1400" dirty="0"/>
              <a:t>One-Item Repair Orders</a:t>
            </a:r>
          </a:p>
          <a:p>
            <a:pPr lvl="1">
              <a:buFont typeface="Wingdings" panose="05000000000000000000" pitchFamily="2" charset="2"/>
              <a:buChar char="§"/>
            </a:pPr>
            <a:r>
              <a:rPr lang="en-US" sz="1400" dirty="0"/>
              <a:t>Decrease the number of one-item RO percentage</a:t>
            </a:r>
          </a:p>
          <a:p>
            <a:pPr>
              <a:buFont typeface="Wingdings" panose="05000000000000000000" pitchFamily="2" charset="2"/>
              <a:buChar char="§"/>
            </a:pPr>
            <a:r>
              <a:rPr lang="en-US" sz="1400" dirty="0"/>
              <a:t>Training</a:t>
            </a:r>
          </a:p>
          <a:p>
            <a:pPr lvl="1">
              <a:buFont typeface="Wingdings" panose="05000000000000000000" pitchFamily="2" charset="2"/>
              <a:buChar char="§"/>
            </a:pPr>
            <a:r>
              <a:rPr lang="en-US" sz="1400" dirty="0"/>
              <a:t>Spend more time in training and development of service staff members</a:t>
            </a:r>
          </a:p>
          <a:p>
            <a:pPr>
              <a:buFont typeface="Wingdings" panose="05000000000000000000" pitchFamily="2" charset="2"/>
              <a:buChar char="§"/>
            </a:pPr>
            <a:r>
              <a:rPr lang="en-US" sz="1400" dirty="0"/>
              <a:t>Work Environment</a:t>
            </a:r>
          </a:p>
          <a:p>
            <a:pPr lvl="1">
              <a:buFont typeface="Wingdings" panose="05000000000000000000" pitchFamily="2" charset="2"/>
              <a:buChar char="§"/>
            </a:pPr>
            <a:r>
              <a:rPr lang="en-US" sz="1400" dirty="0"/>
              <a:t>Have an air-conditioned shop</a:t>
            </a:r>
          </a:p>
          <a:p>
            <a:pPr>
              <a:buFont typeface="Wingdings" panose="05000000000000000000" pitchFamily="2" charset="2"/>
              <a:buChar char="§"/>
            </a:pPr>
            <a:r>
              <a:rPr lang="en-US" sz="1400" dirty="0"/>
              <a:t>Increase Service Opportunities</a:t>
            </a:r>
          </a:p>
          <a:p>
            <a:pPr lvl="1">
              <a:buFont typeface="Wingdings" panose="05000000000000000000" pitchFamily="2" charset="2"/>
              <a:buChar char="§"/>
            </a:pPr>
            <a:r>
              <a:rPr lang="en-US" sz="1400" dirty="0"/>
              <a:t>Increase the amount of service bays</a:t>
            </a:r>
          </a:p>
          <a:p>
            <a:pPr>
              <a:buFont typeface="Wingdings" panose="05000000000000000000" pitchFamily="2" charset="2"/>
              <a:buChar char="§"/>
            </a:pPr>
            <a:endParaRPr lang="en-US" sz="1400" dirty="0"/>
          </a:p>
          <a:p>
            <a:pPr>
              <a:buFont typeface="Wingdings" panose="05000000000000000000" pitchFamily="2" charset="2"/>
              <a:buChar char="§"/>
            </a:pPr>
            <a:endParaRPr lang="en-US" sz="1400" dirty="0"/>
          </a:p>
          <a:p>
            <a:pPr>
              <a:buFont typeface="Wingdings" panose="05000000000000000000" pitchFamily="2" charset="2"/>
              <a:buChar char="§"/>
            </a:pPr>
            <a:endParaRPr lang="en-US" sz="1400" dirty="0"/>
          </a:p>
          <a:p>
            <a:pPr marL="0" indent="0">
              <a:buFont typeface="Wingdings 3" charset="2"/>
              <a:buNone/>
            </a:pPr>
            <a:r>
              <a:rPr lang="en-US" sz="1400" dirty="0"/>
              <a:t>										</a:t>
            </a:r>
          </a:p>
          <a:p>
            <a:pPr marL="0" indent="0">
              <a:buFont typeface="Wingdings 3" charset="2"/>
              <a:buNone/>
            </a:pPr>
            <a:endParaRPr lang="en-US" sz="1400" dirty="0"/>
          </a:p>
          <a:p>
            <a:pPr marL="0" indent="0">
              <a:buFont typeface="Wingdings 3" charset="2"/>
              <a:buNone/>
            </a:pPr>
            <a:endParaRPr lang="en-US" sz="1400" dirty="0"/>
          </a:p>
        </p:txBody>
      </p:sp>
    </p:spTree>
    <p:extLst>
      <p:ext uri="{BB962C8B-B14F-4D97-AF65-F5344CB8AC3E}">
        <p14:creationId xmlns:p14="http://schemas.microsoft.com/office/powerpoint/2010/main" val="25133663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935DA-BEAC-A63E-567F-E7FDE35A4A76}"/>
              </a:ext>
            </a:extLst>
          </p:cNvPr>
          <p:cNvSpPr>
            <a:spLocks noGrp="1"/>
          </p:cNvSpPr>
          <p:nvPr>
            <p:ph type="title"/>
          </p:nvPr>
        </p:nvSpPr>
        <p:spPr>
          <a:xfrm>
            <a:off x="648930" y="629266"/>
            <a:ext cx="4795482" cy="1641987"/>
          </a:xfrm>
        </p:spPr>
        <p:txBody>
          <a:bodyPr>
            <a:normAutofit/>
          </a:bodyPr>
          <a:lstStyle/>
          <a:p>
            <a:r>
              <a:rPr lang="en-US" sz="4000" b="1" dirty="0">
                <a:solidFill>
                  <a:schemeClr val="accent1"/>
                </a:solidFill>
              </a:rPr>
              <a:t>SWOT ANALYSIS</a:t>
            </a:r>
            <a:br>
              <a:rPr lang="en-US" dirty="0"/>
            </a:br>
            <a:endParaRPr lang="en-US" dirty="0"/>
          </a:p>
        </p:txBody>
      </p:sp>
      <p:sp>
        <p:nvSpPr>
          <p:cNvPr id="23" name="Rectangle 22">
            <a:extLst>
              <a:ext uri="{FF2B5EF4-FFF2-40B4-BE49-F238E27FC236}">
                <a16:creationId xmlns:a16="http://schemas.microsoft.com/office/drawing/2014/main" id="{AA047838-7F9E-43CF-A116-26E7AAA8F8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A9C3D3E9-FC2B-EC60-C531-48B551368462}"/>
              </a:ext>
            </a:extLst>
          </p:cNvPr>
          <p:cNvSpPr>
            <a:spLocks noGrp="1"/>
          </p:cNvSpPr>
          <p:nvPr>
            <p:ph idx="1"/>
          </p:nvPr>
        </p:nvSpPr>
        <p:spPr>
          <a:xfrm>
            <a:off x="647156" y="1589315"/>
            <a:ext cx="10481092" cy="4492461"/>
          </a:xfrm>
        </p:spPr>
        <p:txBody>
          <a:bodyPr>
            <a:noAutofit/>
          </a:bodyPr>
          <a:lstStyle/>
          <a:p>
            <a:r>
              <a:rPr lang="en-US" b="1" dirty="0"/>
              <a:t>Tactics</a:t>
            </a:r>
          </a:p>
          <a:p>
            <a:pPr>
              <a:buFont typeface="Wingdings" panose="05000000000000000000" pitchFamily="2" charset="2"/>
              <a:buChar char="§"/>
            </a:pPr>
            <a:r>
              <a:rPr lang="en-US" sz="1400" dirty="0"/>
              <a:t>Reduce loss of sales opportunities from lack of phone skills</a:t>
            </a:r>
          </a:p>
          <a:p>
            <a:pPr lvl="1">
              <a:buFont typeface="Wingdings" panose="05000000000000000000" pitchFamily="2" charset="2"/>
              <a:buChar char="§"/>
            </a:pPr>
            <a:r>
              <a:rPr lang="en-US" sz="1400" dirty="0"/>
              <a:t>Standardize sales call training and follow-ups</a:t>
            </a:r>
          </a:p>
          <a:p>
            <a:pPr lvl="1">
              <a:buFont typeface="Wingdings" panose="05000000000000000000" pitchFamily="2" charset="2"/>
              <a:buChar char="§"/>
            </a:pPr>
            <a:r>
              <a:rPr lang="en-US" sz="1400" dirty="0"/>
              <a:t>Ongoing role-based training</a:t>
            </a:r>
          </a:p>
          <a:p>
            <a:pPr>
              <a:buFont typeface="Wingdings" panose="05000000000000000000" pitchFamily="2" charset="2"/>
              <a:buChar char="§"/>
            </a:pPr>
            <a:r>
              <a:rPr lang="en-US" sz="1400" dirty="0"/>
              <a:t>Decrease the number of one-item RO percentage</a:t>
            </a:r>
          </a:p>
          <a:p>
            <a:pPr lvl="1">
              <a:buFont typeface="Wingdings" panose="05000000000000000000" pitchFamily="2" charset="2"/>
              <a:buChar char="§"/>
            </a:pPr>
            <a:r>
              <a:rPr lang="en-US" sz="1400" dirty="0"/>
              <a:t>Service Manager involvement for declined work</a:t>
            </a:r>
          </a:p>
          <a:p>
            <a:pPr lvl="1">
              <a:buFont typeface="Wingdings" panose="05000000000000000000" pitchFamily="2" charset="2"/>
              <a:buChar char="§"/>
            </a:pPr>
            <a:r>
              <a:rPr lang="en-US" sz="1400" dirty="0"/>
              <a:t>Service Advisor training</a:t>
            </a:r>
          </a:p>
          <a:p>
            <a:pPr>
              <a:buFont typeface="Wingdings" panose="05000000000000000000" pitchFamily="2" charset="2"/>
              <a:buChar char="§"/>
            </a:pPr>
            <a:r>
              <a:rPr lang="en-US" sz="1400" dirty="0"/>
              <a:t>Spend more time in training and development of service staff members</a:t>
            </a:r>
          </a:p>
          <a:p>
            <a:pPr lvl="1">
              <a:buFont typeface="Wingdings" panose="05000000000000000000" pitchFamily="2" charset="2"/>
              <a:buChar char="§"/>
            </a:pPr>
            <a:r>
              <a:rPr lang="en-US" sz="1400" dirty="0"/>
              <a:t>Dedicated weekly training for Service staff </a:t>
            </a:r>
          </a:p>
          <a:p>
            <a:pPr>
              <a:buFont typeface="Wingdings" panose="05000000000000000000" pitchFamily="2" charset="2"/>
              <a:buChar char="§"/>
            </a:pPr>
            <a:r>
              <a:rPr lang="en-US" sz="1400" dirty="0"/>
              <a:t>Have an air-conditioned shop</a:t>
            </a:r>
          </a:p>
          <a:p>
            <a:pPr lvl="1">
              <a:buFont typeface="Wingdings" panose="05000000000000000000" pitchFamily="2" charset="2"/>
              <a:buChar char="§"/>
            </a:pPr>
            <a:r>
              <a:rPr lang="en-US" sz="1400" dirty="0"/>
              <a:t>Continued to provide employee feedback to upper management on work environment discomfort</a:t>
            </a:r>
          </a:p>
          <a:p>
            <a:pPr>
              <a:buFont typeface="Wingdings" panose="05000000000000000000" pitchFamily="2" charset="2"/>
              <a:buChar char="§"/>
            </a:pPr>
            <a:r>
              <a:rPr lang="en-US" sz="1400" dirty="0"/>
              <a:t>Increase the amount of service bays</a:t>
            </a:r>
          </a:p>
          <a:p>
            <a:pPr lvl="1">
              <a:buFont typeface="Wingdings" panose="05000000000000000000" pitchFamily="2" charset="2"/>
              <a:buChar char="§"/>
            </a:pPr>
            <a:r>
              <a:rPr lang="en-US" sz="1400" dirty="0"/>
              <a:t>Assess opportunity to purchase/lease space for expansion</a:t>
            </a:r>
          </a:p>
          <a:p>
            <a:endParaRPr lang="en-US" sz="1400" dirty="0"/>
          </a:p>
          <a:p>
            <a:pPr marL="0" indent="0">
              <a:buNone/>
            </a:pPr>
            <a:r>
              <a:rPr lang="en-US" sz="1400" dirty="0"/>
              <a:t>														</a:t>
            </a:r>
          </a:p>
          <a:p>
            <a:pPr marL="0" indent="0">
              <a:buNone/>
            </a:pPr>
            <a:endParaRPr lang="en-US" sz="1400" dirty="0"/>
          </a:p>
          <a:p>
            <a:pPr marL="0" indent="0">
              <a:buNone/>
            </a:pPr>
            <a:endParaRPr lang="en-US" sz="1400" dirty="0"/>
          </a:p>
        </p:txBody>
      </p:sp>
    </p:spTree>
    <p:extLst>
      <p:ext uri="{BB962C8B-B14F-4D97-AF65-F5344CB8AC3E}">
        <p14:creationId xmlns:p14="http://schemas.microsoft.com/office/powerpoint/2010/main" val="39250713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935DA-BEAC-A63E-567F-E7FDE35A4A76}"/>
              </a:ext>
            </a:extLst>
          </p:cNvPr>
          <p:cNvSpPr>
            <a:spLocks noGrp="1"/>
          </p:cNvSpPr>
          <p:nvPr>
            <p:ph type="title"/>
          </p:nvPr>
        </p:nvSpPr>
        <p:spPr>
          <a:xfrm>
            <a:off x="648930" y="629266"/>
            <a:ext cx="4795482" cy="1641987"/>
          </a:xfrm>
        </p:spPr>
        <p:txBody>
          <a:bodyPr>
            <a:normAutofit/>
          </a:bodyPr>
          <a:lstStyle/>
          <a:p>
            <a:r>
              <a:rPr lang="en-US" sz="4000" b="1" dirty="0">
                <a:solidFill>
                  <a:schemeClr val="accent1"/>
                </a:solidFill>
              </a:rPr>
              <a:t>SWOT ANALYSIS</a:t>
            </a:r>
            <a:br>
              <a:rPr lang="en-US" dirty="0"/>
            </a:br>
            <a:endParaRPr lang="en-US" dirty="0"/>
          </a:p>
        </p:txBody>
      </p:sp>
      <p:sp>
        <p:nvSpPr>
          <p:cNvPr id="23" name="Rectangle 22">
            <a:extLst>
              <a:ext uri="{FF2B5EF4-FFF2-40B4-BE49-F238E27FC236}">
                <a16:creationId xmlns:a16="http://schemas.microsoft.com/office/drawing/2014/main" id="{AA047838-7F9E-43CF-A116-26E7AAA8F8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A9C3D3E9-FC2B-EC60-C531-48B551368462}"/>
              </a:ext>
            </a:extLst>
          </p:cNvPr>
          <p:cNvSpPr>
            <a:spLocks noGrp="1"/>
          </p:cNvSpPr>
          <p:nvPr>
            <p:ph idx="1"/>
          </p:nvPr>
        </p:nvSpPr>
        <p:spPr>
          <a:xfrm>
            <a:off x="647700" y="1424354"/>
            <a:ext cx="9481037" cy="457200"/>
          </a:xfrm>
        </p:spPr>
        <p:txBody>
          <a:bodyPr>
            <a:normAutofit fontScale="25000" lnSpcReduction="20000"/>
          </a:bodyPr>
          <a:lstStyle/>
          <a:p>
            <a:r>
              <a:rPr lang="en-US" sz="8000" dirty="0"/>
              <a:t>Action Plan</a:t>
            </a:r>
          </a:p>
          <a:p>
            <a:endParaRPr lang="en-US" sz="8000" dirty="0"/>
          </a:p>
          <a:p>
            <a:pPr marL="0" indent="0">
              <a:buNone/>
            </a:pPr>
            <a:endParaRPr lang="en-US" sz="8000" dirty="0"/>
          </a:p>
          <a:p>
            <a:endParaRPr lang="en-US" dirty="0"/>
          </a:p>
          <a:p>
            <a:pPr marL="0" indent="0">
              <a:buNone/>
            </a:pPr>
            <a:r>
              <a:rPr lang="en-US" dirty="0"/>
              <a:t>														</a:t>
            </a:r>
          </a:p>
          <a:p>
            <a:pPr marL="0" indent="0">
              <a:buNone/>
            </a:pPr>
            <a:endParaRPr lang="en-US" dirty="0"/>
          </a:p>
          <a:p>
            <a:pPr marL="0" indent="0">
              <a:buNone/>
            </a:pPr>
            <a:endParaRPr lang="en-US" dirty="0"/>
          </a:p>
        </p:txBody>
      </p:sp>
      <p:graphicFrame>
        <p:nvGraphicFramePr>
          <p:cNvPr id="4" name="Table 4">
            <a:extLst>
              <a:ext uri="{FF2B5EF4-FFF2-40B4-BE49-F238E27FC236}">
                <a16:creationId xmlns:a16="http://schemas.microsoft.com/office/drawing/2014/main" id="{3E223C1D-17D3-BF8D-EABD-5CE1451B9969}"/>
              </a:ext>
            </a:extLst>
          </p:cNvPr>
          <p:cNvGraphicFramePr>
            <a:graphicFrameLocks noGrp="1"/>
          </p:cNvGraphicFramePr>
          <p:nvPr>
            <p:extLst>
              <p:ext uri="{D42A27DB-BD31-4B8C-83A1-F6EECF244321}">
                <p14:modId xmlns:p14="http://schemas.microsoft.com/office/powerpoint/2010/main" val="2622428261"/>
              </p:ext>
            </p:extLst>
          </p:nvPr>
        </p:nvGraphicFramePr>
        <p:xfrm>
          <a:off x="762000" y="2109538"/>
          <a:ext cx="10227129" cy="3428900"/>
        </p:xfrm>
        <a:graphic>
          <a:graphicData uri="http://schemas.openxmlformats.org/drawingml/2006/table">
            <a:tbl>
              <a:tblPr firstRow="1" bandRow="1">
                <a:tableStyleId>{5C22544A-7EE6-4342-B048-85BDC9FD1C3A}</a:tableStyleId>
              </a:tblPr>
              <a:tblGrid>
                <a:gridCol w="3409043">
                  <a:extLst>
                    <a:ext uri="{9D8B030D-6E8A-4147-A177-3AD203B41FA5}">
                      <a16:colId xmlns:a16="http://schemas.microsoft.com/office/drawing/2014/main" val="2073812110"/>
                    </a:ext>
                  </a:extLst>
                </a:gridCol>
                <a:gridCol w="3409043">
                  <a:extLst>
                    <a:ext uri="{9D8B030D-6E8A-4147-A177-3AD203B41FA5}">
                      <a16:colId xmlns:a16="http://schemas.microsoft.com/office/drawing/2014/main" val="382972472"/>
                    </a:ext>
                  </a:extLst>
                </a:gridCol>
                <a:gridCol w="3409043">
                  <a:extLst>
                    <a:ext uri="{9D8B030D-6E8A-4147-A177-3AD203B41FA5}">
                      <a16:colId xmlns:a16="http://schemas.microsoft.com/office/drawing/2014/main" val="3828467169"/>
                    </a:ext>
                  </a:extLst>
                </a:gridCol>
              </a:tblGrid>
              <a:tr h="448663">
                <a:tc>
                  <a:txBody>
                    <a:bodyPr/>
                    <a:lstStyle/>
                    <a:p>
                      <a:pPr algn="ctr"/>
                      <a:r>
                        <a:rPr lang="en-US" sz="1400" dirty="0"/>
                        <a:t>Task</a:t>
                      </a:r>
                    </a:p>
                  </a:txBody>
                  <a:tcPr anchor="ctr"/>
                </a:tc>
                <a:tc>
                  <a:txBody>
                    <a:bodyPr/>
                    <a:lstStyle/>
                    <a:p>
                      <a:pPr algn="ctr"/>
                      <a:r>
                        <a:rPr lang="en-US" sz="1400" dirty="0"/>
                        <a:t>Position responsible</a:t>
                      </a:r>
                    </a:p>
                  </a:txBody>
                  <a:tcPr anchor="ctr"/>
                </a:tc>
                <a:tc>
                  <a:txBody>
                    <a:bodyPr/>
                    <a:lstStyle/>
                    <a:p>
                      <a:pPr algn="ctr"/>
                      <a:r>
                        <a:rPr lang="en-US" sz="1400" dirty="0"/>
                        <a:t>Check-in/ completion schedule</a:t>
                      </a:r>
                    </a:p>
                  </a:txBody>
                  <a:tcPr anchor="ctr"/>
                </a:tc>
                <a:extLst>
                  <a:ext uri="{0D108BD9-81ED-4DB2-BD59-A6C34878D82A}">
                    <a16:rowId xmlns:a16="http://schemas.microsoft.com/office/drawing/2014/main" val="4189849415"/>
                  </a:ext>
                </a:extLst>
              </a:tr>
              <a:tr h="640947">
                <a:tc>
                  <a:txBody>
                    <a:bodyPr/>
                    <a:lstStyle/>
                    <a:p>
                      <a:r>
                        <a:rPr lang="en-US" sz="1400" dirty="0"/>
                        <a:t>Training and development of Service advisors for work being declined.</a:t>
                      </a:r>
                    </a:p>
                  </a:txBody>
                  <a:tcPr/>
                </a:tc>
                <a:tc>
                  <a:txBody>
                    <a:bodyPr/>
                    <a:lstStyle/>
                    <a:p>
                      <a:r>
                        <a:rPr lang="en-US" sz="1400" dirty="0"/>
                        <a:t>Service Managers and Fixed Operations Director</a:t>
                      </a:r>
                    </a:p>
                  </a:txBody>
                  <a:tcPr/>
                </a:tc>
                <a:tc>
                  <a:txBody>
                    <a:bodyPr/>
                    <a:lstStyle/>
                    <a:p>
                      <a:pPr algn="ctr"/>
                      <a:r>
                        <a:rPr lang="en-US" sz="1400" dirty="0"/>
                        <a:t>Daily</a:t>
                      </a:r>
                    </a:p>
                  </a:txBody>
                  <a:tcPr anchor="ctr"/>
                </a:tc>
                <a:extLst>
                  <a:ext uri="{0D108BD9-81ED-4DB2-BD59-A6C34878D82A}">
                    <a16:rowId xmlns:a16="http://schemas.microsoft.com/office/drawing/2014/main" val="4189189111"/>
                  </a:ext>
                </a:extLst>
              </a:tr>
              <a:tr h="680352">
                <a:tc>
                  <a:txBody>
                    <a:bodyPr/>
                    <a:lstStyle/>
                    <a:p>
                      <a:r>
                        <a:rPr lang="en-US" sz="1400" dirty="0"/>
                        <a:t>Finding the right persons for the service advisor job to be the face of the dealership.</a:t>
                      </a:r>
                    </a:p>
                  </a:txBody>
                  <a:tcPr/>
                </a:tc>
                <a:tc>
                  <a:txBody>
                    <a:bodyPr/>
                    <a:lstStyle/>
                    <a:p>
                      <a:r>
                        <a:rPr lang="en-US" sz="1400" dirty="0"/>
                        <a:t>Recruiting Team, Service Managers, and Fixed Operations Director</a:t>
                      </a:r>
                    </a:p>
                  </a:txBody>
                  <a:tcPr/>
                </a:tc>
                <a:tc>
                  <a:txBody>
                    <a:bodyPr/>
                    <a:lstStyle/>
                    <a:p>
                      <a:pPr algn="ctr"/>
                      <a:r>
                        <a:rPr lang="en-US" sz="1400" dirty="0"/>
                        <a:t>Weekly</a:t>
                      </a:r>
                    </a:p>
                  </a:txBody>
                  <a:tcPr anchor="ctr"/>
                </a:tc>
                <a:extLst>
                  <a:ext uri="{0D108BD9-81ED-4DB2-BD59-A6C34878D82A}">
                    <a16:rowId xmlns:a16="http://schemas.microsoft.com/office/drawing/2014/main" val="1061209357"/>
                  </a:ext>
                </a:extLst>
              </a:tr>
              <a:tr h="640947">
                <a:tc>
                  <a:txBody>
                    <a:bodyPr/>
                    <a:lstStyle/>
                    <a:p>
                      <a:r>
                        <a:rPr lang="en-US" sz="1400" dirty="0"/>
                        <a:t>Reduce the number of billable hours lost with techs looking for cars.</a:t>
                      </a:r>
                    </a:p>
                  </a:txBody>
                  <a:tcPr/>
                </a:tc>
                <a:tc>
                  <a:txBody>
                    <a:bodyPr/>
                    <a:lstStyle/>
                    <a:p>
                      <a:r>
                        <a:rPr lang="en-US" sz="1400" dirty="0"/>
                        <a:t>Service Managers, Dispatchers,</a:t>
                      </a:r>
                    </a:p>
                    <a:p>
                      <a:r>
                        <a:rPr lang="en-US" sz="1400" dirty="0"/>
                        <a:t>Fixed Operations Director</a:t>
                      </a:r>
                    </a:p>
                  </a:txBody>
                  <a:tcPr/>
                </a:tc>
                <a:tc>
                  <a:txBody>
                    <a:bodyPr/>
                    <a:lstStyle/>
                    <a:p>
                      <a:pPr algn="ctr"/>
                      <a:r>
                        <a:rPr lang="en-US" sz="1400" dirty="0"/>
                        <a:t>Daily</a:t>
                      </a:r>
                    </a:p>
                  </a:txBody>
                  <a:tcPr anchor="ctr"/>
                </a:tc>
                <a:extLst>
                  <a:ext uri="{0D108BD9-81ED-4DB2-BD59-A6C34878D82A}">
                    <a16:rowId xmlns:a16="http://schemas.microsoft.com/office/drawing/2014/main" val="656106075"/>
                  </a:ext>
                </a:extLst>
              </a:tr>
              <a:tr h="481916">
                <a:tc>
                  <a:txBody>
                    <a:bodyPr/>
                    <a:lstStyle/>
                    <a:p>
                      <a:r>
                        <a:rPr lang="en-US" sz="1400" dirty="0"/>
                        <a:t>Phone Training for Service Advisors and Service BDC.</a:t>
                      </a:r>
                    </a:p>
                  </a:txBody>
                  <a:tcPr/>
                </a:tc>
                <a:tc>
                  <a:txBody>
                    <a:bodyPr/>
                    <a:lstStyle/>
                    <a:p>
                      <a:r>
                        <a:rPr lang="en-US" sz="1400" dirty="0"/>
                        <a:t>Service Managers and Service BDC Manager</a:t>
                      </a:r>
                    </a:p>
                  </a:txBody>
                  <a:tcPr/>
                </a:tc>
                <a:tc>
                  <a:txBody>
                    <a:bodyPr/>
                    <a:lstStyle/>
                    <a:p>
                      <a:pPr algn="ctr"/>
                      <a:r>
                        <a:rPr lang="en-US" sz="1400" dirty="0"/>
                        <a:t>Weekly</a:t>
                      </a:r>
                    </a:p>
                  </a:txBody>
                  <a:tcPr anchor="ctr"/>
                </a:tc>
                <a:extLst>
                  <a:ext uri="{0D108BD9-81ED-4DB2-BD59-A6C34878D82A}">
                    <a16:rowId xmlns:a16="http://schemas.microsoft.com/office/drawing/2014/main" val="1817797553"/>
                  </a:ext>
                </a:extLst>
              </a:tr>
              <a:tr h="448663">
                <a:tc>
                  <a:txBody>
                    <a:bodyPr/>
                    <a:lstStyle/>
                    <a:p>
                      <a:r>
                        <a:rPr lang="en-US" sz="1400" dirty="0"/>
                        <a:t>Monitor Service </a:t>
                      </a:r>
                      <a:r>
                        <a:rPr lang="en-US" sz="1400"/>
                        <a:t>Advisor Upsells</a:t>
                      </a:r>
                      <a:endParaRPr lang="en-US" sz="1400" dirty="0"/>
                    </a:p>
                  </a:txBody>
                  <a:tcPr/>
                </a:tc>
                <a:tc>
                  <a:txBody>
                    <a:bodyPr/>
                    <a:lstStyle/>
                    <a:p>
                      <a:r>
                        <a:rPr lang="en-US" sz="1400" dirty="0"/>
                        <a:t>Service Manager </a:t>
                      </a:r>
                    </a:p>
                  </a:txBody>
                  <a:tcPr/>
                </a:tc>
                <a:tc>
                  <a:txBody>
                    <a:bodyPr/>
                    <a:lstStyle/>
                    <a:p>
                      <a:pPr algn="ctr"/>
                      <a:r>
                        <a:rPr lang="en-US" sz="1400" dirty="0"/>
                        <a:t>Weekly</a:t>
                      </a:r>
                    </a:p>
                  </a:txBody>
                  <a:tcPr anchor="ctr"/>
                </a:tc>
                <a:extLst>
                  <a:ext uri="{0D108BD9-81ED-4DB2-BD59-A6C34878D82A}">
                    <a16:rowId xmlns:a16="http://schemas.microsoft.com/office/drawing/2014/main" val="3146772602"/>
                  </a:ext>
                </a:extLst>
              </a:tr>
            </a:tbl>
          </a:graphicData>
        </a:graphic>
      </p:graphicFrame>
    </p:spTree>
    <p:extLst>
      <p:ext uri="{BB962C8B-B14F-4D97-AF65-F5344CB8AC3E}">
        <p14:creationId xmlns:p14="http://schemas.microsoft.com/office/powerpoint/2010/main" val="17113741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935DA-BEAC-A63E-567F-E7FDE35A4A76}"/>
              </a:ext>
            </a:extLst>
          </p:cNvPr>
          <p:cNvSpPr>
            <a:spLocks noGrp="1"/>
          </p:cNvSpPr>
          <p:nvPr>
            <p:ph type="title"/>
          </p:nvPr>
        </p:nvSpPr>
        <p:spPr>
          <a:xfrm>
            <a:off x="648930" y="629266"/>
            <a:ext cx="4795482" cy="1641987"/>
          </a:xfrm>
        </p:spPr>
        <p:txBody>
          <a:bodyPr>
            <a:normAutofit/>
          </a:bodyPr>
          <a:lstStyle/>
          <a:p>
            <a:r>
              <a:rPr lang="en-US" sz="4000" b="1" dirty="0">
                <a:solidFill>
                  <a:schemeClr val="accent1"/>
                </a:solidFill>
              </a:rPr>
              <a:t>SWOT ANALYSIS</a:t>
            </a:r>
            <a:br>
              <a:rPr lang="en-US" dirty="0"/>
            </a:br>
            <a:endParaRPr lang="en-US" dirty="0"/>
          </a:p>
        </p:txBody>
      </p:sp>
      <p:sp>
        <p:nvSpPr>
          <p:cNvPr id="23" name="Rectangle 22">
            <a:extLst>
              <a:ext uri="{FF2B5EF4-FFF2-40B4-BE49-F238E27FC236}">
                <a16:creationId xmlns:a16="http://schemas.microsoft.com/office/drawing/2014/main" id="{AA047838-7F9E-43CF-A116-26E7AAA8F8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A9C3D3E9-FC2B-EC60-C531-48B551368462}"/>
              </a:ext>
            </a:extLst>
          </p:cNvPr>
          <p:cNvSpPr>
            <a:spLocks noGrp="1"/>
          </p:cNvSpPr>
          <p:nvPr>
            <p:ph idx="1"/>
          </p:nvPr>
        </p:nvSpPr>
        <p:spPr>
          <a:xfrm>
            <a:off x="647156" y="1630137"/>
            <a:ext cx="10481092" cy="4231820"/>
          </a:xfrm>
        </p:spPr>
        <p:txBody>
          <a:bodyPr>
            <a:normAutofit/>
          </a:bodyPr>
          <a:lstStyle/>
          <a:p>
            <a:r>
              <a:rPr lang="en-US" sz="2200" b="1" dirty="0"/>
              <a:t>Synopsis</a:t>
            </a:r>
          </a:p>
          <a:p>
            <a:pPr marL="0" indent="0">
              <a:buNone/>
            </a:pPr>
            <a:r>
              <a:rPr lang="en-US" sz="500" dirty="0"/>
              <a:t>									</a:t>
            </a:r>
          </a:p>
          <a:p>
            <a:pPr marL="0" indent="0">
              <a:buNone/>
            </a:pPr>
            <a:r>
              <a:rPr lang="en-US" sz="1400" dirty="0"/>
              <a:t>Employee feedback and surveys have led to the discovery of multiple areas of opportunity for improvement within the dealership.</a:t>
            </a:r>
          </a:p>
          <a:p>
            <a:pPr marL="0" indent="0">
              <a:buNone/>
            </a:pPr>
            <a:endParaRPr lang="en-US" sz="500" dirty="0"/>
          </a:p>
          <a:p>
            <a:pPr marL="0" indent="0">
              <a:buNone/>
            </a:pPr>
            <a:r>
              <a:rPr lang="en-US" sz="1400" dirty="0"/>
              <a:t>To enhance the efficiency of our dealership’s Service department, we must start implementing a variety of items to achieve our company objectives. Increased cost of labor and repair orders analysis, providing specialized and continuous training for Service employees, optimizing processes focused on productivity, and enhancing customer service that is convenient and efficient will enable milestones for success. The next 30/60/90-day action plans will zero in on training, staffing, and performance gaps. To ensure an ongoing improvement, we will commit to regular and ongoing process reviews and update these processes accordingly. </a:t>
            </a:r>
          </a:p>
          <a:p>
            <a:pPr marL="0" indent="0">
              <a:buNone/>
            </a:pPr>
            <a:endParaRPr lang="en-US" sz="500" dirty="0"/>
          </a:p>
          <a:p>
            <a:pPr marL="0" indent="0">
              <a:buNone/>
            </a:pPr>
            <a:r>
              <a:rPr lang="en-US" sz="1400" dirty="0"/>
              <a:t>In strategic planning, this SWOT analysis highlighted the areas of concern and now allows us to address the pressing issues vital to keeping up with the pace of competitors. Service is a critical component to a dealership. Transparency of the data and communication of the mitigation strategies can create a competitive advantage. </a:t>
            </a:r>
          </a:p>
          <a:p>
            <a:pPr marL="0" indent="0">
              <a:buNone/>
            </a:pPr>
            <a:endParaRPr lang="en-US" dirty="0"/>
          </a:p>
        </p:txBody>
      </p:sp>
    </p:spTree>
    <p:extLst>
      <p:ext uri="{BB962C8B-B14F-4D97-AF65-F5344CB8AC3E}">
        <p14:creationId xmlns:p14="http://schemas.microsoft.com/office/powerpoint/2010/main" val="7049974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2000"/>
                <a:hueMod val="108000"/>
                <a:satMod val="164000"/>
                <a:lumMod val="69000"/>
              </a:schemeClr>
              <a:schemeClr val="bg2">
                <a:tint val="96000"/>
                <a:hueMod val="90000"/>
                <a:satMod val="130000"/>
                <a:lumMod val="134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935DA-BEAC-A63E-567F-E7FDE35A4A76}"/>
              </a:ext>
            </a:extLst>
          </p:cNvPr>
          <p:cNvSpPr>
            <a:spLocks noGrp="1"/>
          </p:cNvSpPr>
          <p:nvPr>
            <p:ph type="title"/>
          </p:nvPr>
        </p:nvSpPr>
        <p:spPr>
          <a:xfrm>
            <a:off x="648930" y="342900"/>
            <a:ext cx="5616217" cy="1274885"/>
          </a:xfrm>
        </p:spPr>
        <p:txBody>
          <a:bodyPr>
            <a:normAutofit fontScale="90000"/>
          </a:bodyPr>
          <a:lstStyle/>
          <a:p>
            <a:r>
              <a:rPr lang="en-US" sz="4400" b="1" dirty="0">
                <a:solidFill>
                  <a:schemeClr val="accent1"/>
                </a:solidFill>
              </a:rPr>
              <a:t>Marketing</a:t>
            </a:r>
            <a:br>
              <a:rPr lang="en-US" dirty="0"/>
            </a:br>
            <a:endParaRPr lang="en-US" dirty="0"/>
          </a:p>
        </p:txBody>
      </p:sp>
      <p:sp>
        <p:nvSpPr>
          <p:cNvPr id="3" name="Content Placeholder 2">
            <a:extLst>
              <a:ext uri="{FF2B5EF4-FFF2-40B4-BE49-F238E27FC236}">
                <a16:creationId xmlns:a16="http://schemas.microsoft.com/office/drawing/2014/main" id="{A9C3D3E9-FC2B-EC60-C531-48B551368462}"/>
              </a:ext>
            </a:extLst>
          </p:cNvPr>
          <p:cNvSpPr>
            <a:spLocks noGrp="1"/>
          </p:cNvSpPr>
          <p:nvPr>
            <p:ph idx="1"/>
          </p:nvPr>
        </p:nvSpPr>
        <p:spPr>
          <a:xfrm>
            <a:off x="464234" y="1311937"/>
            <a:ext cx="5616216" cy="4659924"/>
          </a:xfrm>
        </p:spPr>
        <p:txBody>
          <a:bodyPr>
            <a:normAutofit fontScale="70000" lnSpcReduction="20000"/>
          </a:bodyPr>
          <a:lstStyle/>
          <a:p>
            <a:r>
              <a:rPr lang="en-US" sz="1800" b="1" dirty="0"/>
              <a:t>Current practices:</a:t>
            </a:r>
          </a:p>
          <a:p>
            <a:pPr marL="0" indent="0">
              <a:buNone/>
            </a:pPr>
            <a:r>
              <a:rPr lang="en-US" sz="1800" dirty="0"/>
              <a:t>Targeted direct mail campaigns in our Primary Marketing Area (PMA) specific to factory-required retention objectives.</a:t>
            </a:r>
          </a:p>
          <a:p>
            <a:pPr marL="0" indent="0">
              <a:buNone/>
            </a:pPr>
            <a:r>
              <a:rPr lang="en-US" sz="1800" dirty="0"/>
              <a:t>Search Engine Marketing (SEM) with geo-fencing for the digital marketing space.									</a:t>
            </a:r>
          </a:p>
          <a:p>
            <a:r>
              <a:rPr lang="en-US" sz="1800" b="1" dirty="0"/>
              <a:t>Goals for Improvement:</a:t>
            </a:r>
          </a:p>
          <a:p>
            <a:pPr marL="0" indent="0">
              <a:buNone/>
            </a:pPr>
            <a:r>
              <a:rPr lang="en-US" sz="1800" dirty="0"/>
              <a:t>Increase marketing outreach to drive more customers across our service drives.</a:t>
            </a:r>
          </a:p>
          <a:p>
            <a:pPr marL="0" indent="0">
              <a:buNone/>
            </a:pPr>
            <a:endParaRPr lang="en-US" sz="1800" dirty="0"/>
          </a:p>
          <a:p>
            <a:r>
              <a:rPr lang="en-US" sz="1800" b="1" dirty="0"/>
              <a:t>Plans to Achieve Goals:</a:t>
            </a:r>
          </a:p>
          <a:p>
            <a:pPr marL="0" indent="0">
              <a:buNone/>
            </a:pPr>
            <a:r>
              <a:rPr lang="en-US" sz="1800" dirty="0"/>
              <a:t>Begin Conquest Marketing on Toyota vehicles outside of our PMA.</a:t>
            </a:r>
          </a:p>
          <a:p>
            <a:pPr marL="0" indent="0">
              <a:buNone/>
            </a:pPr>
            <a:r>
              <a:rPr lang="en-US" sz="1800" dirty="0"/>
              <a:t>Begin Conquest Marketing on non-Toyota vehicles inside of our PMA.</a:t>
            </a:r>
          </a:p>
          <a:p>
            <a:pPr marL="0" indent="0">
              <a:buNone/>
            </a:pPr>
            <a:endParaRPr lang="en-US" sz="1800" dirty="0"/>
          </a:p>
          <a:p>
            <a:r>
              <a:rPr lang="en-US" sz="1800" b="1" dirty="0"/>
              <a:t>Plans to Evaluate Changes:</a:t>
            </a:r>
          </a:p>
          <a:p>
            <a:pPr marL="0" indent="0">
              <a:buNone/>
            </a:pPr>
            <a:r>
              <a:rPr lang="en-US" sz="1800" dirty="0"/>
              <a:t>Examine specific metric reporting provided by an outside service marketing company.</a:t>
            </a:r>
          </a:p>
          <a:p>
            <a:pPr marL="0" indent="0">
              <a:buNone/>
            </a:pPr>
            <a:endParaRPr lang="en-US" sz="1800" dirty="0"/>
          </a:p>
        </p:txBody>
      </p:sp>
      <p:sp>
        <p:nvSpPr>
          <p:cNvPr id="12" name="Freeform 31">
            <a:extLst>
              <a:ext uri="{FF2B5EF4-FFF2-40B4-BE49-F238E27FC236}">
                <a16:creationId xmlns:a16="http://schemas.microsoft.com/office/drawing/2014/main" id="{1F7E4252-2F8C-4EA5-8B25-80F4D86EEA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49843"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sp>
        <p:nvSpPr>
          <p:cNvPr id="14" name="Rectangle 13">
            <a:extLst>
              <a:ext uri="{FF2B5EF4-FFF2-40B4-BE49-F238E27FC236}">
                <a16:creationId xmlns:a16="http://schemas.microsoft.com/office/drawing/2014/main" id="{1AE682A4-5C0C-437A-88CB-93903D449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4139" y="0"/>
            <a:ext cx="463828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5">
            <a:extLst>
              <a:ext uri="{FF2B5EF4-FFF2-40B4-BE49-F238E27FC236}">
                <a16:creationId xmlns:a16="http://schemas.microsoft.com/office/drawing/2014/main" id="{BCB0AB8E-3445-441A-B43E-CED27841E7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3906400" y="2756642"/>
            <a:ext cx="6858000" cy="1344715"/>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rgbClr val="FFFFFF"/>
          </a:solidFill>
          <a:ln>
            <a:noFill/>
          </a:ln>
        </p:spPr>
      </p:sp>
      <p:sp>
        <p:nvSpPr>
          <p:cNvPr id="18" name="Rectangle 17">
            <a:extLst>
              <a:ext uri="{FF2B5EF4-FFF2-40B4-BE49-F238E27FC236}">
                <a16:creationId xmlns:a16="http://schemas.microsoft.com/office/drawing/2014/main" id="{60202AA6-BAFE-417F-904D-4F7027D36D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9" name="Picture 8">
            <a:extLst>
              <a:ext uri="{FF2B5EF4-FFF2-40B4-BE49-F238E27FC236}">
                <a16:creationId xmlns:a16="http://schemas.microsoft.com/office/drawing/2014/main" id="{D064B6F6-5438-CF69-09F7-7363D8D4EC6D}"/>
              </a:ext>
            </a:extLst>
          </p:cNvPr>
          <p:cNvPicPr>
            <a:picLocks noChangeAspect="1"/>
          </p:cNvPicPr>
          <p:nvPr/>
        </p:nvPicPr>
        <p:blipFill>
          <a:blip r:embed="rId3"/>
          <a:stretch>
            <a:fillRect/>
          </a:stretch>
        </p:blipFill>
        <p:spPr>
          <a:xfrm>
            <a:off x="7554139" y="1143000"/>
            <a:ext cx="4206013" cy="5715000"/>
          </a:xfrm>
          <a:prstGeom prst="rect">
            <a:avLst/>
          </a:prstGeom>
        </p:spPr>
      </p:pic>
    </p:spTree>
    <p:extLst>
      <p:ext uri="{BB962C8B-B14F-4D97-AF65-F5344CB8AC3E}">
        <p14:creationId xmlns:p14="http://schemas.microsoft.com/office/powerpoint/2010/main" val="26591219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2000"/>
                <a:hueMod val="108000"/>
                <a:satMod val="164000"/>
                <a:lumMod val="69000"/>
              </a:schemeClr>
              <a:schemeClr val="bg2">
                <a:tint val="96000"/>
                <a:hueMod val="90000"/>
                <a:satMod val="130000"/>
                <a:lumMod val="134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935DA-BEAC-A63E-567F-E7FDE35A4A76}"/>
              </a:ext>
            </a:extLst>
          </p:cNvPr>
          <p:cNvSpPr>
            <a:spLocks noGrp="1"/>
          </p:cNvSpPr>
          <p:nvPr>
            <p:ph type="title"/>
          </p:nvPr>
        </p:nvSpPr>
        <p:spPr>
          <a:xfrm>
            <a:off x="648930" y="263770"/>
            <a:ext cx="5616217" cy="1468315"/>
          </a:xfrm>
        </p:spPr>
        <p:txBody>
          <a:bodyPr>
            <a:normAutofit/>
          </a:bodyPr>
          <a:lstStyle/>
          <a:p>
            <a:r>
              <a:rPr lang="en-US" sz="4000" b="1" dirty="0">
                <a:solidFill>
                  <a:schemeClr val="accent1"/>
                </a:solidFill>
              </a:rPr>
              <a:t>Analyze Cost of Labor</a:t>
            </a:r>
          </a:p>
        </p:txBody>
      </p:sp>
      <p:sp>
        <p:nvSpPr>
          <p:cNvPr id="3" name="Content Placeholder 2">
            <a:extLst>
              <a:ext uri="{FF2B5EF4-FFF2-40B4-BE49-F238E27FC236}">
                <a16:creationId xmlns:a16="http://schemas.microsoft.com/office/drawing/2014/main" id="{A9C3D3E9-FC2B-EC60-C531-48B551368462}"/>
              </a:ext>
            </a:extLst>
          </p:cNvPr>
          <p:cNvSpPr>
            <a:spLocks noGrp="1"/>
          </p:cNvSpPr>
          <p:nvPr>
            <p:ph idx="1"/>
          </p:nvPr>
        </p:nvSpPr>
        <p:spPr>
          <a:xfrm>
            <a:off x="464234" y="1296152"/>
            <a:ext cx="5616216" cy="4826977"/>
          </a:xfrm>
        </p:spPr>
        <p:txBody>
          <a:bodyPr>
            <a:normAutofit lnSpcReduction="10000"/>
          </a:bodyPr>
          <a:lstStyle/>
          <a:p>
            <a:r>
              <a:rPr lang="en-US" sz="1300" b="1" dirty="0"/>
              <a:t>Current Practices:</a:t>
            </a:r>
          </a:p>
          <a:p>
            <a:pPr marL="0" indent="0">
              <a:buNone/>
            </a:pPr>
            <a:r>
              <a:rPr lang="en-US" sz="1300" dirty="0"/>
              <a:t>Dispatchers, supervisors, and shop foremen ensure the correct job goes to the correct staff members to perform the job.</a:t>
            </a:r>
          </a:p>
          <a:p>
            <a:pPr marL="0" indent="0">
              <a:buNone/>
            </a:pPr>
            <a:r>
              <a:rPr lang="en-US" sz="1300" dirty="0"/>
              <a:t>										</a:t>
            </a:r>
          </a:p>
          <a:p>
            <a:r>
              <a:rPr lang="en-US" sz="1300" b="1" dirty="0"/>
              <a:t>Goals for Improvement:</a:t>
            </a:r>
          </a:p>
          <a:p>
            <a:pPr marL="0" indent="0">
              <a:buNone/>
            </a:pPr>
            <a:r>
              <a:rPr lang="en-US" sz="1300" dirty="0"/>
              <a:t>Increase total service department gross profit percentage from 76% to 80%.</a:t>
            </a:r>
          </a:p>
          <a:p>
            <a:pPr marL="0" indent="0">
              <a:buNone/>
            </a:pPr>
            <a:endParaRPr lang="en-US" sz="1300" dirty="0"/>
          </a:p>
          <a:p>
            <a:r>
              <a:rPr lang="en-US" sz="1300" b="1" dirty="0"/>
              <a:t>Plans to Achieve Goals:</a:t>
            </a:r>
          </a:p>
          <a:p>
            <a:pPr marL="0" indent="0">
              <a:buNone/>
            </a:pPr>
            <a:r>
              <a:rPr lang="en-US" sz="1300" dirty="0"/>
              <a:t>Making it a practice to hire the correct people who are most skilled and can be productive.  </a:t>
            </a:r>
          </a:p>
          <a:p>
            <a:pPr marL="0" indent="0">
              <a:buNone/>
            </a:pPr>
            <a:r>
              <a:rPr lang="en-US" sz="1300" dirty="0"/>
              <a:t>Continue to minimize unapplied labor by pulling in more service traffic in express lube. </a:t>
            </a:r>
          </a:p>
          <a:p>
            <a:endParaRPr lang="en-US" sz="1300" dirty="0"/>
          </a:p>
          <a:p>
            <a:r>
              <a:rPr lang="en-US" sz="1300" b="1" dirty="0"/>
              <a:t>Plans to Evaluate Changes:</a:t>
            </a:r>
          </a:p>
          <a:p>
            <a:pPr marL="0" indent="0">
              <a:buNone/>
            </a:pPr>
            <a:r>
              <a:rPr lang="en-US" sz="1300" dirty="0"/>
              <a:t> Reviewing ___  (DMS) reporting with managing the cost of labor. </a:t>
            </a:r>
          </a:p>
          <a:p>
            <a:pPr marL="0" indent="0">
              <a:buNone/>
            </a:pPr>
            <a:r>
              <a:rPr lang="en-US" sz="1300" dirty="0"/>
              <a:t>Continue our efforts to monitor and minimize unapplied labor.</a:t>
            </a:r>
          </a:p>
          <a:p>
            <a:pPr marL="0" indent="0">
              <a:buNone/>
            </a:pPr>
            <a:endParaRPr lang="en-US" sz="1300" dirty="0"/>
          </a:p>
        </p:txBody>
      </p:sp>
      <p:sp>
        <p:nvSpPr>
          <p:cNvPr id="12" name="Freeform 31">
            <a:extLst>
              <a:ext uri="{FF2B5EF4-FFF2-40B4-BE49-F238E27FC236}">
                <a16:creationId xmlns:a16="http://schemas.microsoft.com/office/drawing/2014/main" id="{1F7E4252-2F8C-4EA5-8B25-80F4D86EEA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49843"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sp>
        <p:nvSpPr>
          <p:cNvPr id="14" name="Rectangle 13">
            <a:extLst>
              <a:ext uri="{FF2B5EF4-FFF2-40B4-BE49-F238E27FC236}">
                <a16:creationId xmlns:a16="http://schemas.microsoft.com/office/drawing/2014/main" id="{1AE682A4-5C0C-437A-88CB-93903D449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4139" y="0"/>
            <a:ext cx="463828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5">
            <a:extLst>
              <a:ext uri="{FF2B5EF4-FFF2-40B4-BE49-F238E27FC236}">
                <a16:creationId xmlns:a16="http://schemas.microsoft.com/office/drawing/2014/main" id="{BCB0AB8E-3445-441A-B43E-CED27841E7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3906400" y="2756642"/>
            <a:ext cx="6858000" cy="1344715"/>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rgbClr val="FFFFFF"/>
          </a:solidFill>
          <a:ln>
            <a:noFill/>
          </a:ln>
        </p:spPr>
      </p:sp>
      <p:sp>
        <p:nvSpPr>
          <p:cNvPr id="18" name="Rectangle 17">
            <a:extLst>
              <a:ext uri="{FF2B5EF4-FFF2-40B4-BE49-F238E27FC236}">
                <a16:creationId xmlns:a16="http://schemas.microsoft.com/office/drawing/2014/main" id="{60202AA6-BAFE-417F-904D-4F7027D36D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5" name="Picture 4">
            <a:extLst>
              <a:ext uri="{FF2B5EF4-FFF2-40B4-BE49-F238E27FC236}">
                <a16:creationId xmlns:a16="http://schemas.microsoft.com/office/drawing/2014/main" id="{D3F02FF6-25D6-3C42-F060-FEDFA6E97FDD}"/>
              </a:ext>
            </a:extLst>
          </p:cNvPr>
          <p:cNvPicPr>
            <a:picLocks noChangeAspect="1"/>
          </p:cNvPicPr>
          <p:nvPr/>
        </p:nvPicPr>
        <p:blipFill>
          <a:blip r:embed="rId3"/>
          <a:stretch>
            <a:fillRect/>
          </a:stretch>
        </p:blipFill>
        <p:spPr>
          <a:xfrm>
            <a:off x="6919274" y="1143000"/>
            <a:ext cx="5203596" cy="3570402"/>
          </a:xfrm>
          <a:prstGeom prst="rect">
            <a:avLst/>
          </a:prstGeom>
        </p:spPr>
      </p:pic>
    </p:spTree>
    <p:extLst>
      <p:ext uri="{BB962C8B-B14F-4D97-AF65-F5344CB8AC3E}">
        <p14:creationId xmlns:p14="http://schemas.microsoft.com/office/powerpoint/2010/main" val="3790137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2000"/>
                <a:hueMod val="108000"/>
                <a:satMod val="164000"/>
                <a:lumMod val="69000"/>
              </a:schemeClr>
              <a:schemeClr val="bg2">
                <a:tint val="96000"/>
                <a:hueMod val="90000"/>
                <a:satMod val="130000"/>
                <a:lumMod val="134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935DA-BEAC-A63E-567F-E7FDE35A4A76}"/>
              </a:ext>
            </a:extLst>
          </p:cNvPr>
          <p:cNvSpPr>
            <a:spLocks noGrp="1"/>
          </p:cNvSpPr>
          <p:nvPr>
            <p:ph type="title"/>
          </p:nvPr>
        </p:nvSpPr>
        <p:spPr>
          <a:xfrm>
            <a:off x="648930" y="167055"/>
            <a:ext cx="5616217" cy="1670538"/>
          </a:xfrm>
        </p:spPr>
        <p:txBody>
          <a:bodyPr>
            <a:normAutofit/>
          </a:bodyPr>
          <a:lstStyle/>
          <a:p>
            <a:r>
              <a:rPr lang="en-US" sz="4000" b="1" dirty="0">
                <a:solidFill>
                  <a:schemeClr val="accent1"/>
                </a:solidFill>
              </a:rPr>
              <a:t>Changes in Expense</a:t>
            </a:r>
            <a:br>
              <a:rPr lang="en-US" sz="4000" b="1" dirty="0">
                <a:solidFill>
                  <a:schemeClr val="accent1"/>
                </a:solidFill>
              </a:rPr>
            </a:br>
            <a:r>
              <a:rPr lang="en-US" sz="4000" b="1" dirty="0">
                <a:solidFill>
                  <a:schemeClr val="accent1"/>
                </a:solidFill>
              </a:rPr>
              <a:t>Structure</a:t>
            </a:r>
          </a:p>
        </p:txBody>
      </p:sp>
      <p:sp>
        <p:nvSpPr>
          <p:cNvPr id="3" name="Content Placeholder 2">
            <a:extLst>
              <a:ext uri="{FF2B5EF4-FFF2-40B4-BE49-F238E27FC236}">
                <a16:creationId xmlns:a16="http://schemas.microsoft.com/office/drawing/2014/main" id="{A9C3D3E9-FC2B-EC60-C531-48B551368462}"/>
              </a:ext>
            </a:extLst>
          </p:cNvPr>
          <p:cNvSpPr>
            <a:spLocks noGrp="1"/>
          </p:cNvSpPr>
          <p:nvPr>
            <p:ph idx="1"/>
          </p:nvPr>
        </p:nvSpPr>
        <p:spPr>
          <a:xfrm>
            <a:off x="561215" y="1675206"/>
            <a:ext cx="5616216" cy="4615962"/>
          </a:xfrm>
        </p:spPr>
        <p:txBody>
          <a:bodyPr>
            <a:normAutofit/>
          </a:bodyPr>
          <a:lstStyle/>
          <a:p>
            <a:r>
              <a:rPr lang="en-US" sz="1300" b="1" dirty="0"/>
              <a:t>Current Practices:</a:t>
            </a:r>
          </a:p>
          <a:p>
            <a:pPr marL="0" indent="0">
              <a:buNone/>
            </a:pPr>
            <a:r>
              <a:rPr lang="en-US" sz="1300" dirty="0"/>
              <a:t>It is a constant practice between nine managers to watch and control expenses on every level.										</a:t>
            </a:r>
          </a:p>
          <a:p>
            <a:r>
              <a:rPr lang="en-US" sz="1300" b="1" dirty="0"/>
              <a:t>Goals for Improvement:</a:t>
            </a:r>
          </a:p>
          <a:p>
            <a:pPr marL="0" indent="0">
              <a:buNone/>
            </a:pPr>
            <a:r>
              <a:rPr lang="en-US" sz="1300" dirty="0"/>
              <a:t>Continue efforts to minimize the controllable expenses.</a:t>
            </a:r>
          </a:p>
          <a:p>
            <a:pPr marL="0" indent="0">
              <a:buNone/>
            </a:pPr>
            <a:endParaRPr lang="en-US" sz="1300" dirty="0"/>
          </a:p>
          <a:p>
            <a:r>
              <a:rPr lang="en-US" sz="1300" b="1" dirty="0"/>
              <a:t>Plans to Achieve Goals:</a:t>
            </a:r>
          </a:p>
          <a:p>
            <a:pPr marL="0" indent="0">
              <a:buNone/>
            </a:pPr>
            <a:r>
              <a:rPr lang="en-US" sz="1300" dirty="0"/>
              <a:t>Minimize on-property lot damage expense with the implementation of policy to aid in preventing accidents. </a:t>
            </a:r>
          </a:p>
          <a:p>
            <a:pPr marL="0" indent="0">
              <a:buNone/>
            </a:pPr>
            <a:r>
              <a:rPr lang="en-US" sz="1300" dirty="0"/>
              <a:t>Locking down service advisor’s ability to discount, delete, shop supplies, and change items to policy.</a:t>
            </a:r>
          </a:p>
          <a:p>
            <a:endParaRPr lang="en-US" sz="1300" dirty="0"/>
          </a:p>
          <a:p>
            <a:r>
              <a:rPr lang="en-US" sz="1300" b="1" dirty="0"/>
              <a:t>Plans to Evaluate Changes:</a:t>
            </a:r>
          </a:p>
          <a:p>
            <a:pPr marL="0" indent="0">
              <a:buNone/>
            </a:pPr>
            <a:r>
              <a:rPr lang="en-US" sz="1300" dirty="0"/>
              <a:t>Watching service policy expense erode.</a:t>
            </a:r>
          </a:p>
          <a:p>
            <a:pPr marL="0" indent="0">
              <a:buNone/>
            </a:pPr>
            <a:endParaRPr lang="en-US" sz="1300" dirty="0"/>
          </a:p>
          <a:p>
            <a:pPr marL="0" indent="0">
              <a:buNone/>
            </a:pPr>
            <a:endParaRPr lang="en-US" sz="1300" dirty="0"/>
          </a:p>
        </p:txBody>
      </p:sp>
      <p:sp>
        <p:nvSpPr>
          <p:cNvPr id="12" name="Freeform 31">
            <a:extLst>
              <a:ext uri="{FF2B5EF4-FFF2-40B4-BE49-F238E27FC236}">
                <a16:creationId xmlns:a16="http://schemas.microsoft.com/office/drawing/2014/main" id="{1F7E4252-2F8C-4EA5-8B25-80F4D86EEA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49843"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sp>
        <p:nvSpPr>
          <p:cNvPr id="14" name="Rectangle 13">
            <a:extLst>
              <a:ext uri="{FF2B5EF4-FFF2-40B4-BE49-F238E27FC236}">
                <a16:creationId xmlns:a16="http://schemas.microsoft.com/office/drawing/2014/main" id="{1AE682A4-5C0C-437A-88CB-93903D449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4139" y="0"/>
            <a:ext cx="463828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5">
            <a:extLst>
              <a:ext uri="{FF2B5EF4-FFF2-40B4-BE49-F238E27FC236}">
                <a16:creationId xmlns:a16="http://schemas.microsoft.com/office/drawing/2014/main" id="{BCB0AB8E-3445-441A-B43E-CED27841E7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3906400" y="2756642"/>
            <a:ext cx="6858000" cy="1344715"/>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rgbClr val="FFFFFF"/>
          </a:solidFill>
          <a:ln>
            <a:noFill/>
          </a:ln>
        </p:spPr>
      </p:sp>
      <p:sp>
        <p:nvSpPr>
          <p:cNvPr id="18" name="Rectangle 17">
            <a:extLst>
              <a:ext uri="{FF2B5EF4-FFF2-40B4-BE49-F238E27FC236}">
                <a16:creationId xmlns:a16="http://schemas.microsoft.com/office/drawing/2014/main" id="{60202AA6-BAFE-417F-904D-4F7027D36D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5" name="Picture 4">
            <a:extLst>
              <a:ext uri="{FF2B5EF4-FFF2-40B4-BE49-F238E27FC236}">
                <a16:creationId xmlns:a16="http://schemas.microsoft.com/office/drawing/2014/main" id="{50EA0546-4343-75A4-E4FF-D51B93D90812}"/>
              </a:ext>
            </a:extLst>
          </p:cNvPr>
          <p:cNvPicPr>
            <a:picLocks noChangeAspect="1"/>
          </p:cNvPicPr>
          <p:nvPr/>
        </p:nvPicPr>
        <p:blipFill>
          <a:blip r:embed="rId3"/>
          <a:stretch>
            <a:fillRect/>
          </a:stretch>
        </p:blipFill>
        <p:spPr>
          <a:xfrm>
            <a:off x="6928701" y="1216058"/>
            <a:ext cx="5165890" cy="3479767"/>
          </a:xfrm>
          <a:prstGeom prst="rect">
            <a:avLst/>
          </a:prstGeom>
        </p:spPr>
      </p:pic>
    </p:spTree>
    <p:extLst>
      <p:ext uri="{BB962C8B-B14F-4D97-AF65-F5344CB8AC3E}">
        <p14:creationId xmlns:p14="http://schemas.microsoft.com/office/powerpoint/2010/main" val="26499598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2000"/>
                <a:hueMod val="108000"/>
                <a:satMod val="164000"/>
                <a:lumMod val="69000"/>
              </a:schemeClr>
              <a:schemeClr val="bg2">
                <a:tint val="96000"/>
                <a:hueMod val="90000"/>
                <a:satMod val="130000"/>
                <a:lumMod val="134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935DA-BEAC-A63E-567F-E7FDE35A4A76}"/>
              </a:ext>
            </a:extLst>
          </p:cNvPr>
          <p:cNvSpPr>
            <a:spLocks noGrp="1"/>
          </p:cNvSpPr>
          <p:nvPr>
            <p:ph type="title"/>
          </p:nvPr>
        </p:nvSpPr>
        <p:spPr>
          <a:xfrm>
            <a:off x="648930" y="629266"/>
            <a:ext cx="5616217" cy="1622321"/>
          </a:xfrm>
        </p:spPr>
        <p:txBody>
          <a:bodyPr>
            <a:normAutofit/>
          </a:bodyPr>
          <a:lstStyle/>
          <a:p>
            <a:r>
              <a:rPr lang="en-US" sz="4000" b="1" dirty="0">
                <a:solidFill>
                  <a:schemeClr val="accent1"/>
                </a:solidFill>
              </a:rPr>
              <a:t>Productivity</a:t>
            </a:r>
          </a:p>
        </p:txBody>
      </p:sp>
      <p:sp>
        <p:nvSpPr>
          <p:cNvPr id="3" name="Content Placeholder 2">
            <a:extLst>
              <a:ext uri="{FF2B5EF4-FFF2-40B4-BE49-F238E27FC236}">
                <a16:creationId xmlns:a16="http://schemas.microsoft.com/office/drawing/2014/main" id="{A9C3D3E9-FC2B-EC60-C531-48B551368462}"/>
              </a:ext>
            </a:extLst>
          </p:cNvPr>
          <p:cNvSpPr>
            <a:spLocks noGrp="1"/>
          </p:cNvSpPr>
          <p:nvPr>
            <p:ph idx="1"/>
          </p:nvPr>
        </p:nvSpPr>
        <p:spPr>
          <a:xfrm>
            <a:off x="479784" y="1545248"/>
            <a:ext cx="5616216" cy="4967653"/>
          </a:xfrm>
        </p:spPr>
        <p:txBody>
          <a:bodyPr>
            <a:normAutofit/>
          </a:bodyPr>
          <a:lstStyle/>
          <a:p>
            <a:r>
              <a:rPr lang="en-US" sz="1300" b="1" dirty="0"/>
              <a:t>Current Practices:</a:t>
            </a:r>
          </a:p>
          <a:p>
            <a:pPr marL="0" indent="0">
              <a:buNone/>
            </a:pPr>
            <a:r>
              <a:rPr lang="en-US" sz="1300" dirty="0"/>
              <a:t>Implemented and utilized video inspection process. </a:t>
            </a:r>
          </a:p>
          <a:p>
            <a:pPr marL="0" indent="0">
              <a:buNone/>
            </a:pPr>
            <a:r>
              <a:rPr lang="en-US" sz="1300" dirty="0"/>
              <a:t>Digital estimation tool to push estimates directly to service customers empowering them to “add to the cart.”										</a:t>
            </a:r>
          </a:p>
          <a:p>
            <a:r>
              <a:rPr lang="en-US" sz="1300" b="1" dirty="0"/>
              <a:t>Goals for Improvement:</a:t>
            </a:r>
          </a:p>
          <a:p>
            <a:pPr marL="0" indent="0">
              <a:buNone/>
            </a:pPr>
            <a:r>
              <a:rPr lang="en-US" sz="1300" dirty="0"/>
              <a:t>Continual coaching and training lower-level techs to bring them up to high producers.</a:t>
            </a:r>
          </a:p>
          <a:p>
            <a:pPr marL="0" indent="0">
              <a:buNone/>
            </a:pPr>
            <a:endParaRPr lang="en-US" sz="1300" dirty="0"/>
          </a:p>
          <a:p>
            <a:r>
              <a:rPr lang="en-US" sz="1300" b="1" dirty="0"/>
              <a:t>Plans to Achieve Goals:</a:t>
            </a:r>
          </a:p>
          <a:p>
            <a:pPr marL="0" indent="0">
              <a:buNone/>
            </a:pPr>
            <a:r>
              <a:rPr lang="en-US" sz="1300" dirty="0"/>
              <a:t>Video utilization percentage bonuses along with a focus on upsells.  </a:t>
            </a:r>
          </a:p>
          <a:p>
            <a:pPr marL="0" indent="0">
              <a:buNone/>
            </a:pPr>
            <a:r>
              <a:rPr lang="en-US" sz="1300" dirty="0"/>
              <a:t>Monthly individual MPI training with shop foreman for reiteration of expectations.</a:t>
            </a:r>
          </a:p>
          <a:p>
            <a:pPr marL="0" indent="0">
              <a:buNone/>
            </a:pPr>
            <a:endParaRPr lang="en-US" sz="1300" dirty="0"/>
          </a:p>
          <a:p>
            <a:r>
              <a:rPr lang="en-US" sz="1300" b="1" dirty="0"/>
              <a:t>Plans to Evaluate Changes:</a:t>
            </a:r>
          </a:p>
          <a:p>
            <a:pPr marL="0" indent="0">
              <a:buNone/>
            </a:pPr>
            <a:r>
              <a:rPr lang="en-US" sz="1300" dirty="0"/>
              <a:t>MOM and YOY increase in productivity.  Evaluation of tech performance in DMS reporting.</a:t>
            </a:r>
          </a:p>
          <a:p>
            <a:pPr marL="0" indent="0">
              <a:buNone/>
            </a:pPr>
            <a:endParaRPr lang="en-US" sz="1300" dirty="0"/>
          </a:p>
        </p:txBody>
      </p:sp>
      <p:sp>
        <p:nvSpPr>
          <p:cNvPr id="12" name="Freeform 31">
            <a:extLst>
              <a:ext uri="{FF2B5EF4-FFF2-40B4-BE49-F238E27FC236}">
                <a16:creationId xmlns:a16="http://schemas.microsoft.com/office/drawing/2014/main" id="{1F7E4252-2F8C-4EA5-8B25-80F4D86EEA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49843"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sp>
        <p:nvSpPr>
          <p:cNvPr id="14" name="Rectangle 13">
            <a:extLst>
              <a:ext uri="{FF2B5EF4-FFF2-40B4-BE49-F238E27FC236}">
                <a16:creationId xmlns:a16="http://schemas.microsoft.com/office/drawing/2014/main" id="{1AE682A4-5C0C-437A-88CB-93903D449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4139" y="0"/>
            <a:ext cx="463828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5">
            <a:extLst>
              <a:ext uri="{FF2B5EF4-FFF2-40B4-BE49-F238E27FC236}">
                <a16:creationId xmlns:a16="http://schemas.microsoft.com/office/drawing/2014/main" id="{BCB0AB8E-3445-441A-B43E-CED27841E7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3906400" y="2756642"/>
            <a:ext cx="6858000" cy="1344715"/>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rgbClr val="FFFFFF"/>
          </a:solidFill>
          <a:ln>
            <a:noFill/>
          </a:ln>
        </p:spPr>
      </p:sp>
      <p:sp>
        <p:nvSpPr>
          <p:cNvPr id="18" name="Rectangle 17">
            <a:extLst>
              <a:ext uri="{FF2B5EF4-FFF2-40B4-BE49-F238E27FC236}">
                <a16:creationId xmlns:a16="http://schemas.microsoft.com/office/drawing/2014/main" id="{60202AA6-BAFE-417F-904D-4F7027D36D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7" name="Picture 6">
            <a:extLst>
              <a:ext uri="{FF2B5EF4-FFF2-40B4-BE49-F238E27FC236}">
                <a16:creationId xmlns:a16="http://schemas.microsoft.com/office/drawing/2014/main" id="{AC8AC4D2-6268-CDE3-85FD-F15DB8F5A068}"/>
              </a:ext>
            </a:extLst>
          </p:cNvPr>
          <p:cNvPicPr>
            <a:picLocks noChangeAspect="1"/>
          </p:cNvPicPr>
          <p:nvPr/>
        </p:nvPicPr>
        <p:blipFill>
          <a:blip r:embed="rId3"/>
          <a:stretch>
            <a:fillRect/>
          </a:stretch>
        </p:blipFill>
        <p:spPr>
          <a:xfrm>
            <a:off x="6945923" y="1143000"/>
            <a:ext cx="5246077" cy="5222631"/>
          </a:xfrm>
          <a:prstGeom prst="rect">
            <a:avLst/>
          </a:prstGeom>
        </p:spPr>
      </p:pic>
    </p:spTree>
    <p:extLst>
      <p:ext uri="{BB962C8B-B14F-4D97-AF65-F5344CB8AC3E}">
        <p14:creationId xmlns:p14="http://schemas.microsoft.com/office/powerpoint/2010/main" val="6379406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2000"/>
                <a:hueMod val="108000"/>
                <a:satMod val="164000"/>
                <a:lumMod val="69000"/>
              </a:schemeClr>
              <a:schemeClr val="bg2">
                <a:tint val="96000"/>
                <a:hueMod val="90000"/>
                <a:satMod val="130000"/>
                <a:lumMod val="134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935DA-BEAC-A63E-567F-E7FDE35A4A76}"/>
              </a:ext>
            </a:extLst>
          </p:cNvPr>
          <p:cNvSpPr>
            <a:spLocks noGrp="1"/>
          </p:cNvSpPr>
          <p:nvPr>
            <p:ph type="title"/>
          </p:nvPr>
        </p:nvSpPr>
        <p:spPr>
          <a:xfrm>
            <a:off x="648930" y="629266"/>
            <a:ext cx="5616217" cy="1622321"/>
          </a:xfrm>
        </p:spPr>
        <p:txBody>
          <a:bodyPr>
            <a:normAutofit/>
          </a:bodyPr>
          <a:lstStyle/>
          <a:p>
            <a:r>
              <a:rPr lang="en-US" sz="4000" b="1" dirty="0">
                <a:solidFill>
                  <a:schemeClr val="accent1"/>
                </a:solidFill>
              </a:rPr>
              <a:t>Facility</a:t>
            </a:r>
          </a:p>
        </p:txBody>
      </p:sp>
      <p:sp>
        <p:nvSpPr>
          <p:cNvPr id="3" name="Content Placeholder 2">
            <a:extLst>
              <a:ext uri="{FF2B5EF4-FFF2-40B4-BE49-F238E27FC236}">
                <a16:creationId xmlns:a16="http://schemas.microsoft.com/office/drawing/2014/main" id="{A9C3D3E9-FC2B-EC60-C531-48B551368462}"/>
              </a:ext>
            </a:extLst>
          </p:cNvPr>
          <p:cNvSpPr>
            <a:spLocks noGrp="1"/>
          </p:cNvSpPr>
          <p:nvPr>
            <p:ph idx="1"/>
          </p:nvPr>
        </p:nvSpPr>
        <p:spPr>
          <a:xfrm>
            <a:off x="479784" y="1621449"/>
            <a:ext cx="5616216" cy="4985238"/>
          </a:xfrm>
        </p:spPr>
        <p:txBody>
          <a:bodyPr>
            <a:normAutofit/>
          </a:bodyPr>
          <a:lstStyle/>
          <a:p>
            <a:r>
              <a:rPr lang="en-US" sz="1300" b="1" dirty="0"/>
              <a:t>Current Practices:</a:t>
            </a:r>
          </a:p>
          <a:p>
            <a:pPr marL="0" indent="0">
              <a:buNone/>
            </a:pPr>
            <a:r>
              <a:rPr lang="en-US" sz="1300" dirty="0"/>
              <a:t>Ensure at least 1 tech working out of every service bay during business hours.</a:t>
            </a:r>
          </a:p>
          <a:p>
            <a:pPr marL="0" indent="0">
              <a:buNone/>
            </a:pPr>
            <a:r>
              <a:rPr lang="en-US" sz="1300" b="1" dirty="0"/>
              <a:t>											</a:t>
            </a:r>
          </a:p>
          <a:p>
            <a:r>
              <a:rPr lang="en-US" sz="1300" b="1" dirty="0"/>
              <a:t>Goals for Improvement:</a:t>
            </a:r>
          </a:p>
          <a:p>
            <a:pPr marL="0" indent="0">
              <a:buNone/>
            </a:pPr>
            <a:r>
              <a:rPr lang="en-US" sz="1300" dirty="0"/>
              <a:t>Increasing tech efficiency throughout the entire service department.</a:t>
            </a:r>
          </a:p>
          <a:p>
            <a:endParaRPr lang="en-US" sz="1300" b="1" dirty="0"/>
          </a:p>
          <a:p>
            <a:r>
              <a:rPr lang="en-US" sz="1300" b="1" dirty="0"/>
              <a:t>Plans to Achieve Goals:</a:t>
            </a:r>
          </a:p>
          <a:p>
            <a:pPr marL="0" indent="0">
              <a:buNone/>
            </a:pPr>
            <a:r>
              <a:rPr lang="en-US" sz="1300" dirty="0"/>
              <a:t>Raising the floor for individual tech performances.</a:t>
            </a:r>
          </a:p>
          <a:p>
            <a:pPr marL="0" indent="0">
              <a:buNone/>
            </a:pPr>
            <a:r>
              <a:rPr lang="en-US" sz="1300" dirty="0"/>
              <a:t>Holding tech accountable for performance objectives.</a:t>
            </a:r>
          </a:p>
          <a:p>
            <a:pPr marL="0" indent="0">
              <a:buNone/>
            </a:pPr>
            <a:endParaRPr lang="en-US" sz="1300" b="1" dirty="0"/>
          </a:p>
          <a:p>
            <a:r>
              <a:rPr lang="en-US" sz="1300" b="1" dirty="0"/>
              <a:t>Plans to Evaluate Changes:</a:t>
            </a:r>
          </a:p>
          <a:p>
            <a:pPr marL="0" indent="0">
              <a:buNone/>
            </a:pPr>
            <a:r>
              <a:rPr lang="en-US" sz="1300" dirty="0"/>
              <a:t>Through DMS reporting review productivity, efficiency, and proficiency regularly.</a:t>
            </a:r>
          </a:p>
          <a:p>
            <a:pPr marL="0" indent="0">
              <a:buNone/>
            </a:pPr>
            <a:endParaRPr lang="en-US" sz="1300" b="1" dirty="0"/>
          </a:p>
        </p:txBody>
      </p:sp>
      <p:sp>
        <p:nvSpPr>
          <p:cNvPr id="12" name="Freeform 31">
            <a:extLst>
              <a:ext uri="{FF2B5EF4-FFF2-40B4-BE49-F238E27FC236}">
                <a16:creationId xmlns:a16="http://schemas.microsoft.com/office/drawing/2014/main" id="{1F7E4252-2F8C-4EA5-8B25-80F4D86EEA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49843"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sp>
        <p:nvSpPr>
          <p:cNvPr id="14" name="Rectangle 13">
            <a:extLst>
              <a:ext uri="{FF2B5EF4-FFF2-40B4-BE49-F238E27FC236}">
                <a16:creationId xmlns:a16="http://schemas.microsoft.com/office/drawing/2014/main" id="{1AE682A4-5C0C-437A-88CB-93903D449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4139" y="0"/>
            <a:ext cx="463828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5">
            <a:extLst>
              <a:ext uri="{FF2B5EF4-FFF2-40B4-BE49-F238E27FC236}">
                <a16:creationId xmlns:a16="http://schemas.microsoft.com/office/drawing/2014/main" id="{BCB0AB8E-3445-441A-B43E-CED27841E7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3906400" y="2756642"/>
            <a:ext cx="6858000" cy="1344715"/>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rgbClr val="FFFFFF"/>
          </a:solidFill>
          <a:ln>
            <a:noFill/>
          </a:ln>
        </p:spPr>
      </p:sp>
      <p:sp>
        <p:nvSpPr>
          <p:cNvPr id="18" name="Rectangle 17">
            <a:extLst>
              <a:ext uri="{FF2B5EF4-FFF2-40B4-BE49-F238E27FC236}">
                <a16:creationId xmlns:a16="http://schemas.microsoft.com/office/drawing/2014/main" id="{60202AA6-BAFE-417F-904D-4F7027D36D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5" name="Picture 4">
            <a:extLst>
              <a:ext uri="{FF2B5EF4-FFF2-40B4-BE49-F238E27FC236}">
                <a16:creationId xmlns:a16="http://schemas.microsoft.com/office/drawing/2014/main" id="{E8809250-97D2-71A6-1357-F53ACC85DF50}"/>
              </a:ext>
            </a:extLst>
          </p:cNvPr>
          <p:cNvPicPr>
            <a:picLocks noChangeAspect="1"/>
          </p:cNvPicPr>
          <p:nvPr/>
        </p:nvPicPr>
        <p:blipFill>
          <a:blip r:embed="rId3"/>
          <a:stretch>
            <a:fillRect/>
          </a:stretch>
        </p:blipFill>
        <p:spPr>
          <a:xfrm>
            <a:off x="7222514" y="1343025"/>
            <a:ext cx="4787234" cy="4558154"/>
          </a:xfrm>
          <a:prstGeom prst="rect">
            <a:avLst/>
          </a:prstGeom>
        </p:spPr>
      </p:pic>
    </p:spTree>
    <p:extLst>
      <p:ext uri="{BB962C8B-B14F-4D97-AF65-F5344CB8AC3E}">
        <p14:creationId xmlns:p14="http://schemas.microsoft.com/office/powerpoint/2010/main" val="980612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2000"/>
                <a:hueMod val="108000"/>
                <a:satMod val="164000"/>
                <a:lumMod val="69000"/>
              </a:schemeClr>
              <a:schemeClr val="bg2">
                <a:tint val="96000"/>
                <a:hueMod val="90000"/>
                <a:satMod val="130000"/>
                <a:lumMod val="134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935DA-BEAC-A63E-567F-E7FDE35A4A76}"/>
              </a:ext>
            </a:extLst>
          </p:cNvPr>
          <p:cNvSpPr>
            <a:spLocks noGrp="1"/>
          </p:cNvSpPr>
          <p:nvPr>
            <p:ph type="title"/>
          </p:nvPr>
        </p:nvSpPr>
        <p:spPr>
          <a:xfrm>
            <a:off x="648930" y="629266"/>
            <a:ext cx="5616217" cy="1622321"/>
          </a:xfrm>
        </p:spPr>
        <p:txBody>
          <a:bodyPr>
            <a:normAutofit fontScale="90000"/>
          </a:bodyPr>
          <a:lstStyle/>
          <a:p>
            <a:r>
              <a:rPr lang="en-US" sz="4400" b="1" dirty="0">
                <a:solidFill>
                  <a:schemeClr val="accent1"/>
                </a:solidFill>
              </a:rPr>
              <a:t>Repair Order Analysis</a:t>
            </a:r>
            <a:br>
              <a:rPr lang="en-US" dirty="0"/>
            </a:br>
            <a:br>
              <a:rPr lang="en-US" dirty="0"/>
            </a:br>
            <a:endParaRPr lang="en-US" dirty="0"/>
          </a:p>
        </p:txBody>
      </p:sp>
      <p:sp>
        <p:nvSpPr>
          <p:cNvPr id="3" name="Content Placeholder 2">
            <a:extLst>
              <a:ext uri="{FF2B5EF4-FFF2-40B4-BE49-F238E27FC236}">
                <a16:creationId xmlns:a16="http://schemas.microsoft.com/office/drawing/2014/main" id="{A9C3D3E9-FC2B-EC60-C531-48B551368462}"/>
              </a:ext>
            </a:extLst>
          </p:cNvPr>
          <p:cNvSpPr>
            <a:spLocks noGrp="1"/>
          </p:cNvSpPr>
          <p:nvPr>
            <p:ph idx="1"/>
          </p:nvPr>
        </p:nvSpPr>
        <p:spPr>
          <a:xfrm>
            <a:off x="648931" y="1846386"/>
            <a:ext cx="5616216" cy="4377434"/>
          </a:xfrm>
        </p:spPr>
        <p:txBody>
          <a:bodyPr>
            <a:normAutofit/>
          </a:bodyPr>
          <a:lstStyle/>
          <a:p>
            <a:r>
              <a:rPr lang="en-US" sz="1300" dirty="0"/>
              <a:t>Details from the discussions with the service manager about our repair order analysis.		</a:t>
            </a:r>
          </a:p>
          <a:p>
            <a:pPr marL="0" indent="0">
              <a:buNone/>
            </a:pPr>
            <a:r>
              <a:rPr lang="en-US" sz="1300" dirty="0"/>
              <a:t>The service directory was not happy with the one-item RO percentage. </a:t>
            </a:r>
          </a:p>
          <a:p>
            <a:pPr marL="0" indent="0">
              <a:buNone/>
            </a:pPr>
            <a:r>
              <a:rPr lang="en-US" sz="1300" dirty="0"/>
              <a:t>Need to focus on training and developing ASM and technicians. To follow the process of upselling by performing a more thorough walk around, recommending previous declined items, and practicing quarter time more effectively.  </a:t>
            </a:r>
          </a:p>
          <a:p>
            <a:pPr marL="0" indent="0">
              <a:buNone/>
            </a:pPr>
            <a:r>
              <a:rPr lang="en-US" sz="1300" dirty="0"/>
              <a:t>Performing better MPI with better video inspections.  </a:t>
            </a:r>
          </a:p>
          <a:p>
            <a:pPr marL="0" indent="0">
              <a:buNone/>
            </a:pPr>
            <a:r>
              <a:rPr lang="en-US" sz="1300" dirty="0"/>
              <a:t>Also presenting and utilizing our special financing options for way of payment more regularly.</a:t>
            </a:r>
          </a:p>
          <a:p>
            <a:pPr marL="0" indent="0">
              <a:buNone/>
            </a:pPr>
            <a:r>
              <a:rPr lang="en-US" sz="1300" dirty="0"/>
              <a:t>											</a:t>
            </a:r>
          </a:p>
          <a:p>
            <a:pPr marL="0" indent="0">
              <a:buNone/>
            </a:pPr>
            <a:endParaRPr lang="en-US" sz="1300" dirty="0"/>
          </a:p>
        </p:txBody>
      </p:sp>
      <p:sp>
        <p:nvSpPr>
          <p:cNvPr id="12" name="Freeform 31">
            <a:extLst>
              <a:ext uri="{FF2B5EF4-FFF2-40B4-BE49-F238E27FC236}">
                <a16:creationId xmlns:a16="http://schemas.microsoft.com/office/drawing/2014/main" id="{1F7E4252-2F8C-4EA5-8B25-80F4D86EEA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49843" y="-1"/>
            <a:ext cx="559472" cy="3709642"/>
          </a:xfrm>
          <a:custGeom>
            <a:avLst/>
            <a:gdLst>
              <a:gd name="connsiteX0" fmla="*/ 0 w 559472"/>
              <a:gd name="connsiteY0" fmla="*/ 0 h 3709642"/>
              <a:gd name="connsiteX1" fmla="*/ 473952 w 559472"/>
              <a:gd name="connsiteY1" fmla="*/ 0 h 3709642"/>
              <a:gd name="connsiteX2" fmla="*/ 485840 w 559472"/>
              <a:gd name="connsiteY2" fmla="*/ 161194 h 3709642"/>
              <a:gd name="connsiteX3" fmla="*/ 523949 w 559472"/>
              <a:gd name="connsiteY3" fmla="*/ 3672197 h 3709642"/>
              <a:gd name="connsiteX4" fmla="*/ 454748 w 559472"/>
              <a:gd name="connsiteY4" fmla="*/ 3709642 h 3709642"/>
              <a:gd name="connsiteX5" fmla="*/ 448224 w 559472"/>
              <a:gd name="connsiteY5" fmla="*/ 3510471 h 3709642"/>
              <a:gd name="connsiteX6" fmla="*/ 443564 w 559472"/>
              <a:gd name="connsiteY6" fmla="*/ 3408563 h 3709642"/>
              <a:gd name="connsiteX7" fmla="*/ 438902 w 559472"/>
              <a:gd name="connsiteY7" fmla="*/ 3304407 h 3709642"/>
              <a:gd name="connsiteX8" fmla="*/ 433941 w 559472"/>
              <a:gd name="connsiteY8" fmla="*/ 3198777 h 3709642"/>
              <a:gd name="connsiteX9" fmla="*/ 427584 w 559472"/>
              <a:gd name="connsiteY9" fmla="*/ 3092510 h 3709642"/>
              <a:gd name="connsiteX10" fmla="*/ 420988 w 559472"/>
              <a:gd name="connsiteY10" fmla="*/ 2984390 h 3709642"/>
              <a:gd name="connsiteX11" fmla="*/ 414330 w 559472"/>
              <a:gd name="connsiteY11" fmla="*/ 2874401 h 3709642"/>
              <a:gd name="connsiteX12" fmla="*/ 406840 w 559472"/>
              <a:gd name="connsiteY12" fmla="*/ 2762980 h 3709642"/>
              <a:gd name="connsiteX13" fmla="*/ 397745 w 559472"/>
              <a:gd name="connsiteY13" fmla="*/ 2650566 h 3709642"/>
              <a:gd name="connsiteX14" fmla="*/ 389154 w 559472"/>
              <a:gd name="connsiteY14" fmla="*/ 2536612 h 3709642"/>
              <a:gd name="connsiteX15" fmla="*/ 379225 w 559472"/>
              <a:gd name="connsiteY15" fmla="*/ 2421642 h 3709642"/>
              <a:gd name="connsiteX16" fmla="*/ 368316 w 559472"/>
              <a:gd name="connsiteY16" fmla="*/ 2305627 h 3709642"/>
              <a:gd name="connsiteX17" fmla="*/ 357466 w 559472"/>
              <a:gd name="connsiteY17" fmla="*/ 2189233 h 3709642"/>
              <a:gd name="connsiteX18" fmla="*/ 344982 w 559472"/>
              <a:gd name="connsiteY18" fmla="*/ 2071473 h 3709642"/>
              <a:gd name="connsiteX19" fmla="*/ 332466 w 559472"/>
              <a:gd name="connsiteY19" fmla="*/ 1952216 h 3709642"/>
              <a:gd name="connsiteX20" fmla="*/ 319121 w 559472"/>
              <a:gd name="connsiteY20" fmla="*/ 1833776 h 3709642"/>
              <a:gd name="connsiteX21" fmla="*/ 304408 w 559472"/>
              <a:gd name="connsiteY21" fmla="*/ 1713948 h 3709642"/>
              <a:gd name="connsiteX22" fmla="*/ 288685 w 559472"/>
              <a:gd name="connsiteY22" fmla="*/ 1592703 h 3709642"/>
              <a:gd name="connsiteX23" fmla="*/ 273050 w 559472"/>
              <a:gd name="connsiteY23" fmla="*/ 1471451 h 3709642"/>
              <a:gd name="connsiteX24" fmla="*/ 255813 w 559472"/>
              <a:gd name="connsiteY24" fmla="*/ 1350328 h 3709642"/>
              <a:gd name="connsiteX25" fmla="*/ 237060 w 559472"/>
              <a:gd name="connsiteY25" fmla="*/ 1227080 h 3709642"/>
              <a:gd name="connsiteX26" fmla="*/ 218488 w 559472"/>
              <a:gd name="connsiteY26" fmla="*/ 1106065 h 3709642"/>
              <a:gd name="connsiteX27" fmla="*/ 198221 w 559472"/>
              <a:gd name="connsiteY27" fmla="*/ 982940 h 3709642"/>
              <a:gd name="connsiteX28" fmla="*/ 177152 w 559472"/>
              <a:gd name="connsiteY28" fmla="*/ 858755 h 3709642"/>
              <a:gd name="connsiteX29" fmla="*/ 155551 w 559472"/>
              <a:gd name="connsiteY29" fmla="*/ 736861 h 3709642"/>
              <a:gd name="connsiteX30" fmla="*/ 131782 w 559472"/>
              <a:gd name="connsiteY30" fmla="*/ 613645 h 3709642"/>
              <a:gd name="connsiteX31" fmla="*/ 107123 w 559472"/>
              <a:gd name="connsiteY31" fmla="*/ 490500 h 3709642"/>
              <a:gd name="connsiteX32" fmla="*/ 82552 w 559472"/>
              <a:gd name="connsiteY32" fmla="*/ 367348 h 3709642"/>
              <a:gd name="connsiteX33" fmla="*/ 55608 w 559472"/>
              <a:gd name="connsiteY33" fmla="*/ 244762 h 3709642"/>
              <a:gd name="connsiteX34" fmla="*/ 28130 w 559472"/>
              <a:gd name="connsiteY34" fmla="*/ 122220 h 3709642"/>
              <a:gd name="connsiteX35" fmla="*/ 0 w 559472"/>
              <a:gd name="connsiteY35" fmla="*/ 0 h 370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9472" h="3709642">
                <a:moveTo>
                  <a:pt x="0" y="0"/>
                </a:moveTo>
                <a:lnTo>
                  <a:pt x="473952" y="0"/>
                </a:lnTo>
                <a:lnTo>
                  <a:pt x="485840" y="161194"/>
                </a:lnTo>
                <a:cubicBezTo>
                  <a:pt x="552063" y="1147770"/>
                  <a:pt x="592441" y="3086737"/>
                  <a:pt x="523949" y="3672197"/>
                </a:cubicBezTo>
                <a:cubicBezTo>
                  <a:pt x="500842" y="3684557"/>
                  <a:pt x="477855" y="3697282"/>
                  <a:pt x="454748" y="3709642"/>
                </a:cubicBezTo>
                <a:lnTo>
                  <a:pt x="448224" y="3510471"/>
                </a:lnTo>
                <a:lnTo>
                  <a:pt x="443564" y="3408563"/>
                </a:lnTo>
                <a:lnTo>
                  <a:pt x="438902" y="3304407"/>
                </a:lnTo>
                <a:lnTo>
                  <a:pt x="433941" y="3198777"/>
                </a:lnTo>
                <a:lnTo>
                  <a:pt x="427584" y="3092510"/>
                </a:lnTo>
                <a:lnTo>
                  <a:pt x="420988" y="2984390"/>
                </a:lnTo>
                <a:lnTo>
                  <a:pt x="414330" y="2874401"/>
                </a:lnTo>
                <a:lnTo>
                  <a:pt x="406840" y="2762980"/>
                </a:lnTo>
                <a:lnTo>
                  <a:pt x="397745" y="2650566"/>
                </a:lnTo>
                <a:lnTo>
                  <a:pt x="389154" y="2536612"/>
                </a:lnTo>
                <a:lnTo>
                  <a:pt x="379225" y="2421642"/>
                </a:lnTo>
                <a:lnTo>
                  <a:pt x="368316" y="2305627"/>
                </a:lnTo>
                <a:lnTo>
                  <a:pt x="357466" y="2189233"/>
                </a:lnTo>
                <a:lnTo>
                  <a:pt x="344982" y="2071473"/>
                </a:lnTo>
                <a:lnTo>
                  <a:pt x="332466" y="1952216"/>
                </a:lnTo>
                <a:lnTo>
                  <a:pt x="319121" y="1833776"/>
                </a:lnTo>
                <a:lnTo>
                  <a:pt x="304408" y="1713948"/>
                </a:lnTo>
                <a:lnTo>
                  <a:pt x="288685" y="1592703"/>
                </a:lnTo>
                <a:lnTo>
                  <a:pt x="273050" y="1471451"/>
                </a:lnTo>
                <a:lnTo>
                  <a:pt x="255813" y="1350328"/>
                </a:lnTo>
                <a:lnTo>
                  <a:pt x="237060" y="1227080"/>
                </a:lnTo>
                <a:lnTo>
                  <a:pt x="218488" y="1106065"/>
                </a:lnTo>
                <a:lnTo>
                  <a:pt x="198221" y="982940"/>
                </a:lnTo>
                <a:lnTo>
                  <a:pt x="177152" y="858755"/>
                </a:lnTo>
                <a:lnTo>
                  <a:pt x="155551" y="736861"/>
                </a:lnTo>
                <a:lnTo>
                  <a:pt x="131782" y="613645"/>
                </a:lnTo>
                <a:lnTo>
                  <a:pt x="107123" y="490500"/>
                </a:lnTo>
                <a:lnTo>
                  <a:pt x="82552" y="367348"/>
                </a:lnTo>
                <a:lnTo>
                  <a:pt x="55608" y="244762"/>
                </a:lnTo>
                <a:lnTo>
                  <a:pt x="28130" y="122220"/>
                </a:lnTo>
                <a:lnTo>
                  <a:pt x="0" y="0"/>
                </a:lnTo>
                <a:close/>
              </a:path>
            </a:pathLst>
          </a:custGeom>
          <a:solidFill>
            <a:schemeClr val="tx1">
              <a:alpha val="20000"/>
            </a:schemeClr>
          </a:solidFill>
          <a:ln>
            <a:noFill/>
          </a:ln>
        </p:spPr>
        <p:txBody>
          <a:bodyPr rtlCol="0" anchor="ctr"/>
          <a:lstStyle/>
          <a:p>
            <a:pPr algn="ctr"/>
            <a:endParaRPr lang="en-US"/>
          </a:p>
        </p:txBody>
      </p:sp>
      <p:sp>
        <p:nvSpPr>
          <p:cNvPr id="14" name="Rectangle 13">
            <a:extLst>
              <a:ext uri="{FF2B5EF4-FFF2-40B4-BE49-F238E27FC236}">
                <a16:creationId xmlns:a16="http://schemas.microsoft.com/office/drawing/2014/main" id="{1AE682A4-5C0C-437A-88CB-93903D449D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4139" y="0"/>
            <a:ext cx="463828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5">
            <a:extLst>
              <a:ext uri="{FF2B5EF4-FFF2-40B4-BE49-F238E27FC236}">
                <a16:creationId xmlns:a16="http://schemas.microsoft.com/office/drawing/2014/main" id="{BCB0AB8E-3445-441A-B43E-CED27841E7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
          <a:xfrm rot="16200000">
            <a:off x="3906400" y="2756642"/>
            <a:ext cx="6858000" cy="1344715"/>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rgbClr val="FFFFFF"/>
          </a:solidFill>
          <a:ln>
            <a:noFill/>
          </a:ln>
        </p:spPr>
      </p:sp>
      <p:sp>
        <p:nvSpPr>
          <p:cNvPr id="18" name="Rectangle 17">
            <a:extLst>
              <a:ext uri="{FF2B5EF4-FFF2-40B4-BE49-F238E27FC236}">
                <a16:creationId xmlns:a16="http://schemas.microsoft.com/office/drawing/2014/main" id="{60202AA6-BAFE-417F-904D-4F7027D36D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pic>
        <p:nvPicPr>
          <p:cNvPr id="5" name="Picture 4">
            <a:extLst>
              <a:ext uri="{FF2B5EF4-FFF2-40B4-BE49-F238E27FC236}">
                <a16:creationId xmlns:a16="http://schemas.microsoft.com/office/drawing/2014/main" id="{151A4504-8571-79F0-0BB0-BE7BF5471886}"/>
              </a:ext>
            </a:extLst>
          </p:cNvPr>
          <p:cNvPicPr>
            <a:picLocks noChangeAspect="1"/>
          </p:cNvPicPr>
          <p:nvPr/>
        </p:nvPicPr>
        <p:blipFill>
          <a:blip r:embed="rId3"/>
          <a:stretch>
            <a:fillRect/>
          </a:stretch>
        </p:blipFill>
        <p:spPr>
          <a:xfrm>
            <a:off x="6945923" y="1239714"/>
            <a:ext cx="5169877" cy="5328139"/>
          </a:xfrm>
          <a:prstGeom prst="rect">
            <a:avLst/>
          </a:prstGeom>
        </p:spPr>
      </p:pic>
    </p:spTree>
    <p:extLst>
      <p:ext uri="{BB962C8B-B14F-4D97-AF65-F5344CB8AC3E}">
        <p14:creationId xmlns:p14="http://schemas.microsoft.com/office/powerpoint/2010/main" val="18307911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935DA-BEAC-A63E-567F-E7FDE35A4A76}"/>
              </a:ext>
            </a:extLst>
          </p:cNvPr>
          <p:cNvSpPr>
            <a:spLocks noGrp="1"/>
          </p:cNvSpPr>
          <p:nvPr>
            <p:ph type="title"/>
          </p:nvPr>
        </p:nvSpPr>
        <p:spPr>
          <a:xfrm>
            <a:off x="648930" y="629266"/>
            <a:ext cx="4795482" cy="1641987"/>
          </a:xfrm>
        </p:spPr>
        <p:txBody>
          <a:bodyPr>
            <a:normAutofit/>
          </a:bodyPr>
          <a:lstStyle/>
          <a:p>
            <a:r>
              <a:rPr lang="en-US" sz="4000" b="1" dirty="0">
                <a:solidFill>
                  <a:schemeClr val="accent1"/>
                </a:solidFill>
              </a:rPr>
              <a:t>SWOT ANALYSIS</a:t>
            </a:r>
            <a:endParaRPr lang="en-US" dirty="0"/>
          </a:p>
        </p:txBody>
      </p:sp>
      <p:sp>
        <p:nvSpPr>
          <p:cNvPr id="23" name="Rectangle 22">
            <a:extLst>
              <a:ext uri="{FF2B5EF4-FFF2-40B4-BE49-F238E27FC236}">
                <a16:creationId xmlns:a16="http://schemas.microsoft.com/office/drawing/2014/main" id="{AA047838-7F9E-43CF-A116-26E7AAA8F8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A9C3D3E9-FC2B-EC60-C531-48B551368462}"/>
              </a:ext>
            </a:extLst>
          </p:cNvPr>
          <p:cNvSpPr>
            <a:spLocks noGrp="1"/>
          </p:cNvSpPr>
          <p:nvPr>
            <p:ph idx="1"/>
          </p:nvPr>
        </p:nvSpPr>
        <p:spPr>
          <a:xfrm>
            <a:off x="648930" y="1704976"/>
            <a:ext cx="10479318" cy="3809998"/>
          </a:xfrm>
        </p:spPr>
        <p:txBody>
          <a:bodyPr>
            <a:normAutofit fontScale="70000" lnSpcReduction="20000"/>
          </a:bodyPr>
          <a:lstStyle/>
          <a:p>
            <a:r>
              <a:rPr lang="en-US" sz="2800" b="1" dirty="0"/>
              <a:t>Strengths</a:t>
            </a:r>
          </a:p>
          <a:p>
            <a:pPr>
              <a:buFont typeface="Wingdings" panose="05000000000000000000" pitchFamily="2" charset="2"/>
              <a:buChar char="§"/>
            </a:pPr>
            <a:r>
              <a:rPr lang="en-US" dirty="0"/>
              <a:t>Capacity with 89 Bays</a:t>
            </a:r>
          </a:p>
          <a:p>
            <a:pPr>
              <a:buFont typeface="Wingdings" panose="05000000000000000000" pitchFamily="2" charset="2"/>
              <a:buChar char="§"/>
            </a:pPr>
            <a:r>
              <a:rPr lang="en-US" dirty="0"/>
              <a:t>Variable operations and sales staff among the top in the country</a:t>
            </a:r>
          </a:p>
          <a:p>
            <a:pPr>
              <a:buFont typeface="Wingdings" panose="05000000000000000000" pitchFamily="2" charset="2"/>
              <a:buChar char="§"/>
            </a:pPr>
            <a:r>
              <a:rPr lang="en-US" dirty="0"/>
              <a:t>Ability to handle hundreds of service transactions daily</a:t>
            </a:r>
          </a:p>
          <a:p>
            <a:pPr>
              <a:buFont typeface="Wingdings" panose="05000000000000000000" pitchFamily="2" charset="2"/>
              <a:buChar char="§"/>
            </a:pPr>
            <a:r>
              <a:rPr lang="en-US" dirty="0"/>
              <a:t>Process in place to perpetuate and expedite service with minimal wait time for customers</a:t>
            </a:r>
          </a:p>
          <a:p>
            <a:pPr>
              <a:buFont typeface="Wingdings" panose="05000000000000000000" pitchFamily="2" charset="2"/>
              <a:buChar char="§"/>
            </a:pPr>
            <a:r>
              <a:rPr lang="en-US" dirty="0"/>
              <a:t>Benefits Package</a:t>
            </a:r>
          </a:p>
          <a:p>
            <a:pPr>
              <a:buFont typeface="Wingdings" panose="05000000000000000000" pitchFamily="2" charset="2"/>
              <a:buChar char="§"/>
            </a:pPr>
            <a:r>
              <a:rPr lang="en-US" dirty="0"/>
              <a:t>Work schedule 4-day work week</a:t>
            </a:r>
          </a:p>
          <a:p>
            <a:pPr>
              <a:buFont typeface="Wingdings" panose="05000000000000000000" pitchFamily="2" charset="2"/>
              <a:buChar char="§"/>
            </a:pPr>
            <a:r>
              <a:rPr lang="en-US" dirty="0"/>
              <a:t>Ownership selling and servicing vehicles for over 80 years.</a:t>
            </a:r>
          </a:p>
          <a:p>
            <a:pPr>
              <a:buFont typeface="Wingdings" panose="05000000000000000000" pitchFamily="2" charset="2"/>
              <a:buChar char="§"/>
            </a:pPr>
            <a:r>
              <a:rPr lang="en-US" dirty="0"/>
              <a:t>Great Pay Plans to include entry-level technicians.</a:t>
            </a:r>
          </a:p>
          <a:p>
            <a:pPr>
              <a:buFont typeface="Wingdings" panose="05000000000000000000" pitchFamily="2" charset="2"/>
              <a:buChar char="§"/>
            </a:pPr>
            <a:r>
              <a:rPr lang="en-US" dirty="0"/>
              <a:t>Training for technicians</a:t>
            </a:r>
          </a:p>
          <a:p>
            <a:pPr>
              <a:buFont typeface="Wingdings" panose="05000000000000000000" pitchFamily="2" charset="2"/>
              <a:buChar char="§"/>
            </a:pPr>
            <a:endParaRPr lang="en-US" dirty="0"/>
          </a:p>
          <a:p>
            <a:pPr marL="0" indent="0">
              <a:buNone/>
            </a:pPr>
            <a:r>
              <a:rPr lang="en-US" dirty="0"/>
              <a:t>														</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40219424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69000"/>
                <a:hueMod val="108000"/>
                <a:satMod val="164000"/>
                <a:lumMod val="74000"/>
              </a:schemeClr>
              <a:schemeClr val="bg2">
                <a:tint val="96000"/>
                <a:hueMod val="88000"/>
                <a:satMod val="140000"/>
                <a:lumMod val="132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935DA-BEAC-A63E-567F-E7FDE35A4A76}"/>
              </a:ext>
            </a:extLst>
          </p:cNvPr>
          <p:cNvSpPr>
            <a:spLocks noGrp="1"/>
          </p:cNvSpPr>
          <p:nvPr>
            <p:ph type="title"/>
          </p:nvPr>
        </p:nvSpPr>
        <p:spPr>
          <a:xfrm>
            <a:off x="648930" y="629266"/>
            <a:ext cx="4795482" cy="1641987"/>
          </a:xfrm>
        </p:spPr>
        <p:txBody>
          <a:bodyPr>
            <a:normAutofit/>
          </a:bodyPr>
          <a:lstStyle/>
          <a:p>
            <a:r>
              <a:rPr lang="en-US" sz="4000" b="1" dirty="0">
                <a:solidFill>
                  <a:schemeClr val="accent1"/>
                </a:solidFill>
              </a:rPr>
              <a:t>SWOT ANALYSIS</a:t>
            </a:r>
            <a:br>
              <a:rPr lang="en-US" dirty="0"/>
            </a:br>
            <a:endParaRPr lang="en-US" dirty="0"/>
          </a:p>
        </p:txBody>
      </p:sp>
      <p:sp>
        <p:nvSpPr>
          <p:cNvPr id="23" name="Rectangle 22">
            <a:extLst>
              <a:ext uri="{FF2B5EF4-FFF2-40B4-BE49-F238E27FC236}">
                <a16:creationId xmlns:a16="http://schemas.microsoft.com/office/drawing/2014/main" id="{AA047838-7F9E-43CF-A116-26E7AAA8F8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42448"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Content Placeholder 2">
            <a:extLst>
              <a:ext uri="{FF2B5EF4-FFF2-40B4-BE49-F238E27FC236}">
                <a16:creationId xmlns:a16="http://schemas.microsoft.com/office/drawing/2014/main" id="{A9C3D3E9-FC2B-EC60-C531-48B551368462}"/>
              </a:ext>
            </a:extLst>
          </p:cNvPr>
          <p:cNvSpPr>
            <a:spLocks noGrp="1"/>
          </p:cNvSpPr>
          <p:nvPr>
            <p:ph idx="1"/>
          </p:nvPr>
        </p:nvSpPr>
        <p:spPr>
          <a:xfrm>
            <a:off x="648930" y="1876426"/>
            <a:ext cx="10479318" cy="3809998"/>
          </a:xfrm>
        </p:spPr>
        <p:txBody>
          <a:bodyPr>
            <a:normAutofit fontScale="70000" lnSpcReduction="20000"/>
          </a:bodyPr>
          <a:lstStyle/>
          <a:p>
            <a:r>
              <a:rPr lang="en-US" sz="2800" b="1" dirty="0"/>
              <a:t>Weaknesses</a:t>
            </a:r>
          </a:p>
          <a:p>
            <a:pPr>
              <a:buFont typeface="Wingdings" panose="05000000000000000000" pitchFamily="2" charset="2"/>
              <a:buChar char="§"/>
            </a:pPr>
            <a:r>
              <a:rPr lang="en-US" dirty="0"/>
              <a:t>Training and developing existing employees with the volume of staff members</a:t>
            </a:r>
          </a:p>
          <a:p>
            <a:pPr>
              <a:buFont typeface="Wingdings" panose="05000000000000000000" pitchFamily="2" charset="2"/>
              <a:buChar char="§"/>
            </a:pPr>
            <a:r>
              <a:rPr lang="en-US" dirty="0"/>
              <a:t>Multiple buildings spread out impacting essential processes</a:t>
            </a:r>
          </a:p>
          <a:p>
            <a:pPr>
              <a:buFont typeface="Wingdings" panose="05000000000000000000" pitchFamily="2" charset="2"/>
              <a:buChar char="§"/>
            </a:pPr>
            <a:r>
              <a:rPr lang="en-US" dirty="0"/>
              <a:t>Phone handling for service advisors and BDC agents</a:t>
            </a:r>
          </a:p>
          <a:p>
            <a:pPr>
              <a:buFont typeface="Wingdings" panose="05000000000000000000" pitchFamily="2" charset="2"/>
              <a:buChar char="§"/>
            </a:pPr>
            <a:r>
              <a:rPr lang="en-US" dirty="0"/>
              <a:t>Main Shop technicians are limited to heavy repairs</a:t>
            </a:r>
          </a:p>
          <a:p>
            <a:pPr>
              <a:buFont typeface="Wingdings" panose="05000000000000000000" pitchFamily="2" charset="2"/>
              <a:buChar char="§"/>
            </a:pPr>
            <a:r>
              <a:rPr lang="en-US" dirty="0"/>
              <a:t>Shop is not climate-controlled</a:t>
            </a:r>
          </a:p>
          <a:p>
            <a:pPr>
              <a:buFont typeface="Wingdings" panose="05000000000000000000" pitchFamily="2" charset="2"/>
              <a:buChar char="§"/>
            </a:pPr>
            <a:r>
              <a:rPr lang="en-US" dirty="0"/>
              <a:t>Service Advisor’s inability to sell services</a:t>
            </a:r>
          </a:p>
          <a:p>
            <a:pPr>
              <a:buFont typeface="Wingdings" panose="05000000000000000000" pitchFamily="2" charset="2"/>
              <a:buChar char="§"/>
            </a:pPr>
            <a:r>
              <a:rPr lang="en-US" dirty="0"/>
              <a:t>Management sends out too many coupons</a:t>
            </a:r>
          </a:p>
          <a:p>
            <a:pPr>
              <a:buFont typeface="Wingdings" panose="05000000000000000000" pitchFamily="2" charset="2"/>
              <a:buChar char="§"/>
            </a:pPr>
            <a:endParaRPr lang="en-US" dirty="0"/>
          </a:p>
          <a:p>
            <a:pPr>
              <a:buFont typeface="Wingdings" panose="05000000000000000000" pitchFamily="2" charset="2"/>
              <a:buChar char="§"/>
            </a:pPr>
            <a:endParaRPr lang="en-US" dirty="0"/>
          </a:p>
          <a:p>
            <a:pPr marL="0" indent="0">
              <a:buNone/>
            </a:pPr>
            <a:endParaRPr lang="en-US" dirty="0"/>
          </a:p>
          <a:p>
            <a:pPr marL="0" indent="0">
              <a:buNone/>
            </a:pPr>
            <a:r>
              <a:rPr lang="en-US" dirty="0"/>
              <a:t>														</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284420838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docProps/app.xml><?xml version="1.0" encoding="utf-8"?>
<Properties xmlns="http://schemas.openxmlformats.org/officeDocument/2006/extended-properties" xmlns:vt="http://schemas.openxmlformats.org/officeDocument/2006/docPropsVTypes">
  <Template>Ion</Template>
  <TotalTime>564</TotalTime>
  <Words>1413</Words>
  <Application>Microsoft Office PowerPoint</Application>
  <PresentationFormat>Widescreen</PresentationFormat>
  <Paragraphs>199</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Century Gothic</vt:lpstr>
      <vt:lpstr>Wingdings</vt:lpstr>
      <vt:lpstr>Wingdings 3</vt:lpstr>
      <vt:lpstr>Ion</vt:lpstr>
      <vt:lpstr>Service Department Analysis: Cavender Toyota</vt:lpstr>
      <vt:lpstr>Marketing </vt:lpstr>
      <vt:lpstr>Analyze Cost of Labor</vt:lpstr>
      <vt:lpstr>Changes in Expense Structure</vt:lpstr>
      <vt:lpstr>Productivity</vt:lpstr>
      <vt:lpstr>Facility</vt:lpstr>
      <vt:lpstr>Repair Order Analysis  </vt:lpstr>
      <vt:lpstr>SWOT ANALYSIS</vt:lpstr>
      <vt:lpstr>SWOT ANALYSIS </vt:lpstr>
      <vt:lpstr>SWOT ANALYSIS </vt:lpstr>
      <vt:lpstr>SWOT ANALYSIS </vt:lpstr>
      <vt:lpstr>SWOT ANALYSIS </vt:lpstr>
      <vt:lpstr>SWOT ANALYSIS </vt:lpstr>
      <vt:lpstr>SWOT ANALYSIS </vt:lpstr>
      <vt:lpstr>SWOT ANALYSIS </vt:lpstr>
      <vt:lpstr>SWOT ANALYSIS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Ernest Johnson</dc:creator>
  <cp:lastModifiedBy>Ernest Johnson</cp:lastModifiedBy>
  <cp:revision>1</cp:revision>
  <dcterms:created xsi:type="dcterms:W3CDTF">2024-01-03T19:03:13Z</dcterms:created>
  <dcterms:modified xsi:type="dcterms:W3CDTF">2024-01-29T03:08:47Z</dcterms:modified>
</cp:coreProperties>
</file>