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handoutMasterIdLst>
    <p:handoutMasterId r:id="rId25"/>
  </p:handoutMasterIdLst>
  <p:sldIdLst>
    <p:sldId id="256" r:id="rId5"/>
    <p:sldId id="257" r:id="rId6"/>
    <p:sldId id="280" r:id="rId7"/>
    <p:sldId id="281" r:id="rId8"/>
    <p:sldId id="258" r:id="rId9"/>
    <p:sldId id="259" r:id="rId10"/>
    <p:sldId id="260" r:id="rId11"/>
    <p:sldId id="271" r:id="rId12"/>
    <p:sldId id="263" r:id="rId13"/>
    <p:sldId id="264" r:id="rId14"/>
    <p:sldId id="272" r:id="rId15"/>
    <p:sldId id="273" r:id="rId16"/>
    <p:sldId id="274" r:id="rId17"/>
    <p:sldId id="275" r:id="rId18"/>
    <p:sldId id="276" r:id="rId19"/>
    <p:sldId id="277" r:id="rId20"/>
    <p:sldId id="278" r:id="rId21"/>
    <p:sldId id="279" r:id="rId22"/>
    <p:sldId id="265" r:id="rId2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6"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1E4"/>
    <a:srgbClr val="B8D3E8"/>
    <a:srgbClr val="197DCE"/>
    <a:srgbClr val="BC7FBB"/>
    <a:srgbClr val="7FC6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2DE63D5-997A-4646-A377-4702673A728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291" autoAdjust="0"/>
  </p:normalViewPr>
  <p:slideViewPr>
    <p:cSldViewPr snapToGrid="0" showGuides="1">
      <p:cViewPr varScale="1">
        <p:scale>
          <a:sx n="114" d="100"/>
          <a:sy n="114" d="100"/>
        </p:scale>
        <p:origin x="414" y="102"/>
      </p:cViewPr>
      <p:guideLst>
        <p:guide pos="3840"/>
        <p:guide orient="horz" pos="2160"/>
      </p:guideLst>
    </p:cSldViewPr>
  </p:slideViewPr>
  <p:notesTextViewPr>
    <p:cViewPr>
      <p:scale>
        <a:sx n="1" d="1"/>
        <a:sy n="1" d="1"/>
      </p:scale>
      <p:origin x="0" y="0"/>
    </p:cViewPr>
  </p:notesTextViewPr>
  <p:notesViewPr>
    <p:cSldViewPr snapToGrid="0">
      <p:cViewPr varScale="1">
        <p:scale>
          <a:sx n="58" d="100"/>
          <a:sy n="58" d="100"/>
        </p:scale>
        <p:origin x="2965"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ACCC4E-6A2B-4A9E-A177-2FF76E4BCEF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68B00294-99F8-4685-AA68-AF052F7998D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A6C51BB-02ED-4F4E-A820-FB7EC9185EAE}" type="datetimeFigureOut">
              <a:rPr lang="en-US" smtClean="0"/>
              <a:t>5/2/2024</a:t>
            </a:fld>
            <a:endParaRPr lang="en-US" dirty="0"/>
          </a:p>
        </p:txBody>
      </p:sp>
      <p:sp>
        <p:nvSpPr>
          <p:cNvPr id="4" name="Footer Placeholder 3">
            <a:extLst>
              <a:ext uri="{FF2B5EF4-FFF2-40B4-BE49-F238E27FC236}">
                <a16:creationId xmlns:a16="http://schemas.microsoft.com/office/drawing/2014/main" id="{100D73E6-D1F9-4527-A750-9D0E0C27B68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98CA06DC-4B1A-4F3D-83A7-54741625BC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B0FE8B-8329-4D47-BE4C-E7B6614FD8E3}" type="slidenum">
              <a:rPr lang="en-US" smtClean="0"/>
              <a:t>‹#›</a:t>
            </a:fld>
            <a:endParaRPr lang="en-US" dirty="0"/>
          </a:p>
        </p:txBody>
      </p:sp>
    </p:spTree>
    <p:extLst>
      <p:ext uri="{BB962C8B-B14F-4D97-AF65-F5344CB8AC3E}">
        <p14:creationId xmlns:p14="http://schemas.microsoft.com/office/powerpoint/2010/main" val="5421088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00EB3D-2307-4317-8A1D-B47FA45245F0}" type="datetimeFigureOut">
              <a:rPr lang="en-US" noProof="0" smtClean="0"/>
              <a:t>5/2/2024</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D78A92-0141-4330-8F3E-FAADFAC23844}" type="slidenum">
              <a:rPr lang="en-US" noProof="0" smtClean="0"/>
              <a:t>‹#›</a:t>
            </a:fld>
            <a:endParaRPr lang="en-US" noProof="0" dirty="0"/>
          </a:p>
        </p:txBody>
      </p:sp>
    </p:spTree>
    <p:extLst>
      <p:ext uri="{BB962C8B-B14F-4D97-AF65-F5344CB8AC3E}">
        <p14:creationId xmlns:p14="http://schemas.microsoft.com/office/powerpoint/2010/main" val="1748887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Da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AC5403-E1D0-4032-A9FE-410B2982643C}"/>
              </a:ext>
            </a:extLst>
          </p:cNvPr>
          <p:cNvSpPr/>
          <p:nvPr userDrawn="1"/>
        </p:nvSpPr>
        <p:spPr>
          <a:xfrm>
            <a:off x="0" y="0"/>
            <a:ext cx="12192000" cy="6858000"/>
          </a:xfrm>
          <a:prstGeom prst="rect">
            <a:avLst/>
          </a:prstGeom>
          <a:blipFill>
            <a:blip r:embed="rId2"/>
            <a:srcRect/>
            <a:stretch>
              <a:fillRect/>
            </a:stretch>
          </a:blipFill>
          <a:ln w="12700" cap="flat">
            <a:noFill/>
            <a:prstDash val="solid"/>
            <a:miter/>
          </a:ln>
        </p:spPr>
        <p:txBody>
          <a:bodyPr rtlCol="0" anchor="ctr"/>
          <a:lstStyle/>
          <a:p>
            <a:pPr algn="l"/>
            <a:endParaRPr lang="en-US" noProof="0" dirty="0"/>
          </a:p>
        </p:txBody>
      </p:sp>
      <p:sp>
        <p:nvSpPr>
          <p:cNvPr id="11" name="Rectangle 10">
            <a:extLst>
              <a:ext uri="{FF2B5EF4-FFF2-40B4-BE49-F238E27FC236}">
                <a16:creationId xmlns:a16="http://schemas.microsoft.com/office/drawing/2014/main" id="{F3C0C995-565B-4516-BC98-CCDEE529B154}"/>
              </a:ext>
            </a:extLst>
          </p:cNvPr>
          <p:cNvSpPr/>
          <p:nvPr userDrawn="1"/>
        </p:nvSpPr>
        <p:spPr>
          <a:xfrm>
            <a:off x="0" y="0"/>
            <a:ext cx="12192000" cy="6858000"/>
          </a:xfrm>
          <a:prstGeom prst="rect">
            <a:avLst/>
          </a:prstGeom>
          <a:solidFill>
            <a:schemeClr val="tx1">
              <a:alpha val="80000"/>
            </a:schemeClr>
          </a:solidFill>
          <a:ln w="12700" cap="flat">
            <a:noFill/>
            <a:prstDash val="solid"/>
            <a:miter/>
          </a:ln>
        </p:spPr>
        <p:txBody>
          <a:bodyPr rtlCol="0" anchor="ctr"/>
          <a:lstStyle/>
          <a:p>
            <a:pPr algn="l"/>
            <a:endParaRPr lang="en-US" noProof="0" dirty="0"/>
          </a:p>
        </p:txBody>
      </p:sp>
      <p:sp>
        <p:nvSpPr>
          <p:cNvPr id="21" name="Text Placeholder 26">
            <a:extLst>
              <a:ext uri="{FF2B5EF4-FFF2-40B4-BE49-F238E27FC236}">
                <a16:creationId xmlns:a16="http://schemas.microsoft.com/office/drawing/2014/main" id="{E013E669-E15F-4096-81CC-6637C4A9F9E7}"/>
              </a:ext>
            </a:extLst>
          </p:cNvPr>
          <p:cNvSpPr>
            <a:spLocks noGrp="1"/>
          </p:cNvSpPr>
          <p:nvPr>
            <p:ph type="body" sz="quarter" idx="21" hasCustomPrompt="1"/>
          </p:nvPr>
        </p:nvSpPr>
        <p:spPr>
          <a:xfrm>
            <a:off x="3912235" y="5380844"/>
            <a:ext cx="4367531" cy="324417"/>
          </a:xfrm>
        </p:spPr>
        <p:txBody>
          <a:bodyPr>
            <a:noAutofit/>
          </a:bodyPr>
          <a:lstStyle>
            <a:lvl1pPr marL="0" indent="0" algn="ctr">
              <a:buNone/>
              <a:defRPr sz="2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20XX</a:t>
            </a:r>
          </a:p>
        </p:txBody>
      </p:sp>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2289328"/>
            <a:ext cx="10117959" cy="1517356"/>
          </a:xfrm>
        </p:spPr>
        <p:txBody>
          <a:bodyPr>
            <a:noAutofit/>
          </a:bodyPr>
          <a:lstStyle>
            <a:lvl1pPr algn="ctr">
              <a:defRPr sz="10000" b="0">
                <a:solidFill>
                  <a:schemeClr val="bg1"/>
                </a:solidFill>
              </a:defRPr>
            </a:lvl1pPr>
          </a:lstStyle>
          <a:p>
            <a:r>
              <a:rPr lang="en-US" noProof="0"/>
              <a:t>Presentation Title    </a:t>
            </a:r>
          </a:p>
        </p:txBody>
      </p:sp>
      <p:sp>
        <p:nvSpPr>
          <p:cNvPr id="23" name="Text Placeholder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3912235" y="5034596"/>
            <a:ext cx="4367531" cy="324417"/>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Month</a:t>
            </a:r>
          </a:p>
        </p:txBody>
      </p:sp>
      <p:sp>
        <p:nvSpPr>
          <p:cNvPr id="36" name="Text Placeholder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1050857" y="3890308"/>
            <a:ext cx="10090287" cy="606659"/>
          </a:xfrm>
        </p:spPr>
        <p:txBody>
          <a:bodyPr>
            <a:noAutofit/>
          </a:bodyPr>
          <a:lstStyle>
            <a:lvl1pPr marL="0" indent="0" algn="ctr">
              <a:buNone/>
              <a:defRPr sz="3000" b="0" i="0">
                <a:solidFill>
                  <a:schemeClr val="bg2"/>
                </a:solidFill>
              </a:defRPr>
            </a:lvl1pPr>
          </a:lstStyle>
          <a:p>
            <a:pPr lvl="0"/>
            <a:r>
              <a:rPr lang="en-US" noProof="0"/>
              <a:t>PRESENTATION TAGLINE</a:t>
            </a:r>
          </a:p>
        </p:txBody>
      </p:sp>
      <p:sp>
        <p:nvSpPr>
          <p:cNvPr id="15" name="Rectangle 14">
            <a:extLst>
              <a:ext uri="{FF2B5EF4-FFF2-40B4-BE49-F238E27FC236}">
                <a16:creationId xmlns:a16="http://schemas.microsoft.com/office/drawing/2014/main" id="{B1AB1BF5-25AE-4D07-8C5B-8ED82109AAFD}"/>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a:endParaRPr lang="en-US" noProof="0" dirty="0"/>
          </a:p>
        </p:txBody>
      </p:sp>
      <p:sp>
        <p:nvSpPr>
          <p:cNvPr id="16" name="Rectangle 15">
            <a:extLst>
              <a:ext uri="{FF2B5EF4-FFF2-40B4-BE49-F238E27FC236}">
                <a16:creationId xmlns:a16="http://schemas.microsoft.com/office/drawing/2014/main" id="{40356ECE-618B-4CAE-B0AA-1F1C86CF382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a:endParaRPr lang="en-US" noProof="0" dirty="0"/>
          </a:p>
        </p:txBody>
      </p:sp>
      <p:cxnSp>
        <p:nvCxnSpPr>
          <p:cNvPr id="6" name="Straight Connector 5">
            <a:extLst>
              <a:ext uri="{FF2B5EF4-FFF2-40B4-BE49-F238E27FC236}">
                <a16:creationId xmlns:a16="http://schemas.microsoft.com/office/drawing/2014/main" id="{2B62C84D-B809-41CE-8FCD-935E2343985F}"/>
              </a:ext>
            </a:extLst>
          </p:cNvPr>
          <p:cNvCxnSpPr/>
          <p:nvPr userDrawn="1"/>
        </p:nvCxnSpPr>
        <p:spPr>
          <a:xfrm>
            <a:off x="5711952" y="5382082"/>
            <a:ext cx="76809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pic>
        <p:nvPicPr>
          <p:cNvPr id="13" name="Graphic 12">
            <a:extLst>
              <a:ext uri="{FF2B5EF4-FFF2-40B4-BE49-F238E27FC236}">
                <a16:creationId xmlns:a16="http://schemas.microsoft.com/office/drawing/2014/main" id="{B0670BD7-5166-40F4-A6FC-B5B1D91577B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608400" y="3612713"/>
            <a:ext cx="4975200" cy="114227"/>
          </a:xfrm>
          <a:prstGeom prst="rect">
            <a:avLst/>
          </a:prstGeom>
        </p:spPr>
      </p:pic>
    </p:spTree>
    <p:extLst>
      <p:ext uri="{BB962C8B-B14F-4D97-AF65-F5344CB8AC3E}">
        <p14:creationId xmlns:p14="http://schemas.microsoft.com/office/powerpoint/2010/main" val="3966819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edia Layout">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477C40CB-E014-6746-B13E-D12CBBAA5F76}"/>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3" name="Date Placeholder 2">
            <a:extLst>
              <a:ext uri="{FF2B5EF4-FFF2-40B4-BE49-F238E27FC236}">
                <a16:creationId xmlns:a16="http://schemas.microsoft.com/office/drawing/2014/main" id="{0A250713-11E6-4FEF-877D-92967D24588A}"/>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445D3C9A-DEE5-4BD4-8961-80E018A4C27D}"/>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1623800E-00CA-43ED-953B-1A09DD428433}"/>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10" name="Title 1">
            <a:extLst>
              <a:ext uri="{FF2B5EF4-FFF2-40B4-BE49-F238E27FC236}">
                <a16:creationId xmlns:a16="http://schemas.microsoft.com/office/drawing/2014/main" id="{36869C46-B57A-4B80-BC7B-965AF70D6343}"/>
              </a:ext>
            </a:extLst>
          </p:cNvPr>
          <p:cNvSpPr>
            <a:spLocks noGrp="1"/>
          </p:cNvSpPr>
          <p:nvPr>
            <p:ph type="title" hasCustomPrompt="1"/>
          </p:nvPr>
        </p:nvSpPr>
        <p:spPr>
          <a:xfrm>
            <a:off x="2013284" y="5868367"/>
            <a:ext cx="8165432" cy="363600"/>
          </a:xfrm>
        </p:spPr>
        <p:txBody>
          <a:bodyPr>
            <a:normAutofit/>
          </a:bodyPr>
          <a:lstStyle>
            <a:lvl1pPr algn="ctr">
              <a:defRPr lang="ru-RU" sz="1800" b="0" i="0" kern="1200" dirty="0">
                <a:solidFill>
                  <a:schemeClr val="tx2"/>
                </a:solidFill>
                <a:latin typeface="+mn-lt"/>
                <a:ea typeface="+mn-ea"/>
                <a:cs typeface="+mn-cs"/>
              </a:defRPr>
            </a:lvl1pPr>
          </a:lstStyle>
          <a:p>
            <a:r>
              <a:rPr lang="en-US" noProof="0"/>
              <a:t>CLICK TO EDIT MASTER TITLE STYLE</a:t>
            </a:r>
          </a:p>
        </p:txBody>
      </p:sp>
      <p:sp>
        <p:nvSpPr>
          <p:cNvPr id="8" name="Media Placeholder 7">
            <a:extLst>
              <a:ext uri="{FF2B5EF4-FFF2-40B4-BE49-F238E27FC236}">
                <a16:creationId xmlns:a16="http://schemas.microsoft.com/office/drawing/2014/main" id="{42411445-9429-45B8-9A2F-EB86451B6B14}"/>
              </a:ext>
            </a:extLst>
          </p:cNvPr>
          <p:cNvSpPr>
            <a:spLocks noGrp="1"/>
          </p:cNvSpPr>
          <p:nvPr>
            <p:ph type="media" sz="quarter" idx="17"/>
          </p:nvPr>
        </p:nvSpPr>
        <p:spPr>
          <a:xfrm>
            <a:off x="829056" y="827052"/>
            <a:ext cx="10533888" cy="4818888"/>
          </a:xfrm>
        </p:spPr>
        <p:txBody>
          <a:bodyPr anchor="ctr" anchorCtr="0">
            <a:normAutofit/>
          </a:bodyPr>
          <a:lstStyle>
            <a:lvl1pPr marL="0" indent="0" algn="ctr">
              <a:buNone/>
              <a:defRPr sz="1400"/>
            </a:lvl1pPr>
          </a:lstStyle>
          <a:p>
            <a:r>
              <a:rPr lang="en-US" noProof="0"/>
              <a:t>Click icon to add media</a:t>
            </a:r>
            <a:endParaRPr lang="en-US" noProof="0" dirty="0"/>
          </a:p>
        </p:txBody>
      </p:sp>
    </p:spTree>
    <p:extLst>
      <p:ext uri="{BB962C8B-B14F-4D97-AF65-F5344CB8AC3E}">
        <p14:creationId xmlns:p14="http://schemas.microsoft.com/office/powerpoint/2010/main" val="3211357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orks Cited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235B53D-F188-47B0-BBAA-2C4724DE60BB}"/>
              </a:ext>
            </a:extLst>
          </p:cNvPr>
          <p:cNvSpPr/>
          <p:nvPr userDrawn="1"/>
        </p:nvSpPr>
        <p:spPr>
          <a:xfrm>
            <a:off x="11521440" y="6635910"/>
            <a:ext cx="374904" cy="222090"/>
          </a:xfrm>
          <a:prstGeom prst="rect">
            <a:avLst/>
          </a:prstGeom>
          <a:noFill/>
          <a:ln w="12700" cap="flat">
            <a:noFill/>
            <a:prstDash val="solid"/>
            <a:miter/>
          </a:ln>
        </p:spPr>
        <p:txBody>
          <a:bodyPr rtlCol="0" anchor="ctr"/>
          <a:lstStyle/>
          <a:p>
            <a:pPr algn="l"/>
            <a:endParaRPr lang="en-US" noProof="0" dirty="0"/>
          </a:p>
        </p:txBody>
      </p:sp>
      <p:sp>
        <p:nvSpPr>
          <p:cNvPr id="8" name="Oval 7">
            <a:extLst>
              <a:ext uri="{FF2B5EF4-FFF2-40B4-BE49-F238E27FC236}">
                <a16:creationId xmlns:a16="http://schemas.microsoft.com/office/drawing/2014/main" id="{AB26BB24-F7CA-D343-93C8-2EAC64AB35DF}"/>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EAC4B419-8728-4000-B6EF-1ECF88F80B8B}"/>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2" name="Title 1">
            <a:extLst>
              <a:ext uri="{FF2B5EF4-FFF2-40B4-BE49-F238E27FC236}">
                <a16:creationId xmlns:a16="http://schemas.microsoft.com/office/drawing/2014/main" id="{A62FC5F7-2AC0-4A53-8E2A-D6A7F4B4D77C}"/>
              </a:ext>
            </a:extLst>
          </p:cNvPr>
          <p:cNvSpPr>
            <a:spLocks noGrp="1"/>
          </p:cNvSpPr>
          <p:nvPr>
            <p:ph type="title" hasCustomPrompt="1"/>
          </p:nvPr>
        </p:nvSpPr>
        <p:spPr>
          <a:xfrm>
            <a:off x="838200" y="652986"/>
            <a:ext cx="10515600" cy="904875"/>
          </a:xfrm>
        </p:spPr>
        <p:txBody>
          <a:bodyPr/>
          <a:lstStyle>
            <a:lvl1pPr algn="ctr">
              <a:defRPr b="0"/>
            </a:lvl1pPr>
          </a:lstStyle>
          <a:p>
            <a:r>
              <a:rPr lang="en-US" noProof="0"/>
              <a:t>Works Cited</a:t>
            </a:r>
          </a:p>
        </p:txBody>
      </p:sp>
      <p:sp>
        <p:nvSpPr>
          <p:cNvPr id="3" name="Date Placeholder 2">
            <a:extLst>
              <a:ext uri="{FF2B5EF4-FFF2-40B4-BE49-F238E27FC236}">
                <a16:creationId xmlns:a16="http://schemas.microsoft.com/office/drawing/2014/main" id="{B516B06F-92DB-40BB-B026-E443732F67C8}"/>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11FF27C1-06BD-4F55-BB58-DC1D0892188F}"/>
              </a:ext>
            </a:extLst>
          </p:cNvPr>
          <p:cNvSpPr>
            <a:spLocks noGrp="1"/>
          </p:cNvSpPr>
          <p:nvPr>
            <p:ph type="ftr" sz="quarter" idx="11"/>
          </p:nvPr>
        </p:nvSpPr>
        <p:spPr/>
        <p:txBody>
          <a:bodyPr/>
          <a:lstStyle>
            <a:lvl1pPr>
              <a:defRPr>
                <a:solidFill>
                  <a:schemeClr val="tx2"/>
                </a:solidFill>
              </a:defRPr>
            </a:lvl1pPr>
          </a:lstStyle>
          <a:p>
            <a:r>
              <a:rPr lang="en-US" noProof="0" dirty="0"/>
              <a:t>ADD A FOOTER</a:t>
            </a:r>
          </a:p>
        </p:txBody>
      </p:sp>
      <p:sp>
        <p:nvSpPr>
          <p:cNvPr id="18" name="Text Placeholder 17">
            <a:extLst>
              <a:ext uri="{FF2B5EF4-FFF2-40B4-BE49-F238E27FC236}">
                <a16:creationId xmlns:a16="http://schemas.microsoft.com/office/drawing/2014/main" id="{4F134C5C-60EE-4E07-8A4F-120C1B5AA0AF}"/>
              </a:ext>
            </a:extLst>
          </p:cNvPr>
          <p:cNvSpPr>
            <a:spLocks noGrp="1"/>
          </p:cNvSpPr>
          <p:nvPr>
            <p:ph type="body" sz="quarter" idx="13" hasCustomPrompt="1"/>
          </p:nvPr>
        </p:nvSpPr>
        <p:spPr>
          <a:xfrm>
            <a:off x="838200" y="1874838"/>
            <a:ext cx="10515600" cy="3742191"/>
          </a:xfrm>
        </p:spPr>
        <p:txBody>
          <a:bodyPr>
            <a:normAutofit/>
          </a:bodyPr>
          <a:lstStyle>
            <a:lvl1pPr marL="285750" indent="-285750" algn="l">
              <a:buClr>
                <a:schemeClr val="bg2"/>
              </a:buClr>
              <a:buFont typeface="Arial" panose="020B0604020202020204" pitchFamily="34" charset="0"/>
              <a:buChar char="•"/>
              <a:defRPr lang="en-US" sz="1600" kern="1200" dirty="0">
                <a:solidFill>
                  <a:schemeClr val="tx1">
                    <a:lumMod val="75000"/>
                    <a:lumOff val="25000"/>
                  </a:schemeClr>
                </a:solidFill>
                <a:latin typeface="+mn-lt"/>
                <a:ea typeface="+mn-ea"/>
                <a:cs typeface="+mn-cs"/>
              </a:defRPr>
            </a:lvl1pPr>
            <a:lvl2pPr>
              <a:defRPr sz="1800"/>
            </a:lvl2pPr>
            <a:lvl3pPr>
              <a:defRPr sz="1800"/>
            </a:lvl3pPr>
            <a:lvl4pPr>
              <a:defRPr sz="1800"/>
            </a:lvl4pPr>
            <a:lvl5pPr>
              <a:defRPr sz="1800"/>
            </a:lvl5pPr>
          </a:lstStyle>
          <a:p>
            <a:pPr marL="180000" lvl="0" indent="-180000" algn="l" defTabSz="914400" rtl="0" eaLnBrk="1" latinLnBrk="0" hangingPunct="1">
              <a:lnSpc>
                <a:spcPct val="90000"/>
              </a:lnSpc>
              <a:spcBef>
                <a:spcPts val="600"/>
              </a:spcBef>
              <a:buClr>
                <a:schemeClr val="bg2"/>
              </a:buClr>
              <a:buFont typeface="Arial" panose="020B0604020202020204" pitchFamily="34" charset="0"/>
              <a:buChar char="•"/>
            </a:pPr>
            <a:r>
              <a:rPr lang="en-US" noProof="0"/>
              <a:t>Edit master text styles</a:t>
            </a:r>
          </a:p>
        </p:txBody>
      </p:sp>
      <p:pic>
        <p:nvPicPr>
          <p:cNvPr id="9" name="Graphic 8">
            <a:extLst>
              <a:ext uri="{FF2B5EF4-FFF2-40B4-BE49-F238E27FC236}">
                <a16:creationId xmlns:a16="http://schemas.microsoft.com/office/drawing/2014/main" id="{D3F5050C-5FCE-4873-9B10-9668F66C2788}"/>
              </a:ext>
            </a:extLst>
          </p:cNvPr>
          <p:cNvPicPr>
            <a:picLocks/>
          </p:cNvPicPr>
          <p:nvPr userDrawn="1"/>
        </p:nvPicPr>
        <p:blipFill>
          <a:blip r:embed="rId2">
            <a:extLst>
              <a:ext uri="{96DAC541-7B7A-43D3-8B79-37D633B846F1}">
                <asvg:svgBlip xmlns:asvg="http://schemas.microsoft.com/office/drawing/2016/SVG/main" r:embed="rId3"/>
              </a:ext>
            </a:extLst>
          </a:blip>
          <a:stretch>
            <a:fillRect/>
          </a:stretch>
        </p:blipFill>
        <p:spPr>
          <a:xfrm>
            <a:off x="4728000" y="1583062"/>
            <a:ext cx="2736000" cy="133200"/>
          </a:xfrm>
          <a:prstGeom prst="rect">
            <a:avLst/>
          </a:prstGeom>
        </p:spPr>
      </p:pic>
    </p:spTree>
    <p:extLst>
      <p:ext uri="{BB962C8B-B14F-4D97-AF65-F5344CB8AC3E}">
        <p14:creationId xmlns:p14="http://schemas.microsoft.com/office/powerpoint/2010/main" val="2108027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meline Layout">
    <p:spTree>
      <p:nvGrpSpPr>
        <p:cNvPr id="1" name=""/>
        <p:cNvGrpSpPr/>
        <p:nvPr/>
      </p:nvGrpSpPr>
      <p:grpSpPr>
        <a:xfrm>
          <a:off x="0" y="0"/>
          <a:ext cx="0" cy="0"/>
          <a:chOff x="0" y="0"/>
          <a:chExt cx="0" cy="0"/>
        </a:xfrm>
      </p:grpSpPr>
      <p:sp>
        <p:nvSpPr>
          <p:cNvPr id="33" name="Oval 32">
            <a:extLst>
              <a:ext uri="{FF2B5EF4-FFF2-40B4-BE49-F238E27FC236}">
                <a16:creationId xmlns:a16="http://schemas.microsoft.com/office/drawing/2014/main" id="{93CAE97F-7AA1-7243-A2C2-945FB7C81FFE}"/>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EAC4B419-8728-4000-B6EF-1ECF88F80B8B}"/>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2" name="Title 1">
            <a:extLst>
              <a:ext uri="{FF2B5EF4-FFF2-40B4-BE49-F238E27FC236}">
                <a16:creationId xmlns:a16="http://schemas.microsoft.com/office/drawing/2014/main" id="{A62FC5F7-2AC0-4A53-8E2A-D6A7F4B4D77C}"/>
              </a:ext>
            </a:extLst>
          </p:cNvPr>
          <p:cNvSpPr>
            <a:spLocks noGrp="1"/>
          </p:cNvSpPr>
          <p:nvPr>
            <p:ph type="title" hasCustomPrompt="1"/>
          </p:nvPr>
        </p:nvSpPr>
        <p:spPr>
          <a:xfrm>
            <a:off x="838200" y="652986"/>
            <a:ext cx="10515600" cy="904875"/>
          </a:xfrm>
        </p:spPr>
        <p:txBody>
          <a:bodyPr/>
          <a:lstStyle>
            <a:lvl1pPr algn="ctr">
              <a:defRPr b="0"/>
            </a:lvl1pPr>
          </a:lstStyle>
          <a:p>
            <a:r>
              <a:rPr lang="en-US" noProof="0"/>
              <a:t>Timeline</a:t>
            </a:r>
          </a:p>
        </p:txBody>
      </p:sp>
      <p:sp>
        <p:nvSpPr>
          <p:cNvPr id="3" name="Date Placeholder 2">
            <a:extLst>
              <a:ext uri="{FF2B5EF4-FFF2-40B4-BE49-F238E27FC236}">
                <a16:creationId xmlns:a16="http://schemas.microsoft.com/office/drawing/2014/main" id="{B516B06F-92DB-40BB-B026-E443732F67C8}"/>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11FF27C1-06BD-4F55-BB58-DC1D0892188F}"/>
              </a:ext>
            </a:extLst>
          </p:cNvPr>
          <p:cNvSpPr>
            <a:spLocks noGrp="1"/>
          </p:cNvSpPr>
          <p:nvPr>
            <p:ph type="ftr" sz="quarter" idx="11"/>
          </p:nvPr>
        </p:nvSpPr>
        <p:spPr/>
        <p:txBody>
          <a:bodyPr/>
          <a:lstStyle/>
          <a:p>
            <a:r>
              <a:rPr lang="en-US" noProof="0" dirty="0"/>
              <a:t>ADD A FOOTER</a:t>
            </a:r>
          </a:p>
        </p:txBody>
      </p:sp>
      <p:sp>
        <p:nvSpPr>
          <p:cNvPr id="18" name="Text Placeholder 17">
            <a:extLst>
              <a:ext uri="{FF2B5EF4-FFF2-40B4-BE49-F238E27FC236}">
                <a16:creationId xmlns:a16="http://schemas.microsoft.com/office/drawing/2014/main" id="{4F134C5C-60EE-4E07-8A4F-120C1B5AA0AF}"/>
              </a:ext>
            </a:extLst>
          </p:cNvPr>
          <p:cNvSpPr>
            <a:spLocks noGrp="1"/>
          </p:cNvSpPr>
          <p:nvPr>
            <p:ph type="body" sz="quarter" idx="13" hasCustomPrompt="1"/>
          </p:nvPr>
        </p:nvSpPr>
        <p:spPr>
          <a:xfrm>
            <a:off x="838200" y="1874838"/>
            <a:ext cx="10515600" cy="904875"/>
          </a:xfrm>
        </p:spPr>
        <p:txBody>
          <a:bodyPr>
            <a:normAutofit/>
          </a:bodyPr>
          <a:lstStyle>
            <a:lvl1pPr marL="0" indent="0" algn="ctr">
              <a:buNone/>
              <a:defRPr sz="1800"/>
            </a:lvl1pPr>
            <a:lvl2pPr>
              <a:defRPr sz="1800"/>
            </a:lvl2pPr>
            <a:lvl3pPr>
              <a:defRPr sz="1800"/>
            </a:lvl3pPr>
            <a:lvl4pPr>
              <a:defRPr sz="1800"/>
            </a:lvl4pPr>
            <a:lvl5pPr>
              <a:defRPr sz="1800"/>
            </a:lvl5pPr>
          </a:lstStyle>
          <a:p>
            <a:pPr lvl="0"/>
            <a:r>
              <a:rPr lang="en-US" noProof="0"/>
              <a:t>EDIT MASTER TEXT STYLES</a:t>
            </a:r>
          </a:p>
        </p:txBody>
      </p:sp>
      <p:pic>
        <p:nvPicPr>
          <p:cNvPr id="8" name="Graphic 7">
            <a:extLst>
              <a:ext uri="{FF2B5EF4-FFF2-40B4-BE49-F238E27FC236}">
                <a16:creationId xmlns:a16="http://schemas.microsoft.com/office/drawing/2014/main" id="{4E7124FD-A9E6-49DA-B2D3-4C868E3C90AD}"/>
              </a:ext>
            </a:extLst>
          </p:cNvPr>
          <p:cNvPicPr>
            <a:picLocks/>
          </p:cNvPicPr>
          <p:nvPr userDrawn="1"/>
        </p:nvPicPr>
        <p:blipFill>
          <a:blip r:embed="rId2">
            <a:extLst>
              <a:ext uri="{96DAC541-7B7A-43D3-8B79-37D633B846F1}">
                <asvg:svgBlip xmlns:asvg="http://schemas.microsoft.com/office/drawing/2016/SVG/main" r:embed="rId3"/>
              </a:ext>
            </a:extLst>
          </a:blip>
          <a:stretch>
            <a:fillRect/>
          </a:stretch>
        </p:blipFill>
        <p:spPr>
          <a:xfrm>
            <a:off x="4728000" y="1583062"/>
            <a:ext cx="2736000" cy="133200"/>
          </a:xfrm>
          <a:prstGeom prst="rect">
            <a:avLst/>
          </a:prstGeom>
        </p:spPr>
      </p:pic>
      <p:cxnSp>
        <p:nvCxnSpPr>
          <p:cNvPr id="9" name="Straight Connector 8">
            <a:extLst>
              <a:ext uri="{FF2B5EF4-FFF2-40B4-BE49-F238E27FC236}">
                <a16:creationId xmlns:a16="http://schemas.microsoft.com/office/drawing/2014/main" id="{0128AD04-D032-4ED8-B747-79E215221BC3}"/>
              </a:ext>
            </a:extLst>
          </p:cNvPr>
          <p:cNvCxnSpPr/>
          <p:nvPr userDrawn="1"/>
        </p:nvCxnSpPr>
        <p:spPr>
          <a:xfrm>
            <a:off x="1003193" y="3429000"/>
            <a:ext cx="10735056"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7CADBD86-8962-4775-A03E-4D2D3F35D72C}"/>
              </a:ext>
            </a:extLst>
          </p:cNvPr>
          <p:cNvSpPr/>
          <p:nvPr userDrawn="1"/>
        </p:nvSpPr>
        <p:spPr>
          <a:xfrm>
            <a:off x="1003193" y="3346704"/>
            <a:ext cx="164592" cy="164592"/>
          </a:xfrm>
          <a:prstGeom prst="ellipse">
            <a:avLst/>
          </a:prstGeom>
          <a:solidFill>
            <a:schemeClr val="bg2"/>
          </a:solidFill>
          <a:ln w="12700" cap="flat">
            <a:noFill/>
            <a:prstDash val="solid"/>
            <a:miter/>
          </a:ln>
        </p:spPr>
        <p:txBody>
          <a:bodyPr rtlCol="0" anchor="ctr"/>
          <a:lstStyle/>
          <a:p>
            <a:pPr algn="l"/>
            <a:endParaRPr lang="en-US" noProof="0" dirty="0"/>
          </a:p>
        </p:txBody>
      </p:sp>
      <p:sp>
        <p:nvSpPr>
          <p:cNvPr id="13" name="Oval 12">
            <a:extLst>
              <a:ext uri="{FF2B5EF4-FFF2-40B4-BE49-F238E27FC236}">
                <a16:creationId xmlns:a16="http://schemas.microsoft.com/office/drawing/2014/main" id="{325884FD-7D59-4699-84D1-14B6900E99F4}"/>
              </a:ext>
            </a:extLst>
          </p:cNvPr>
          <p:cNvSpPr/>
          <p:nvPr userDrawn="1"/>
        </p:nvSpPr>
        <p:spPr>
          <a:xfrm>
            <a:off x="6048611" y="3346704"/>
            <a:ext cx="164592" cy="164592"/>
          </a:xfrm>
          <a:prstGeom prst="ellipse">
            <a:avLst/>
          </a:prstGeom>
          <a:solidFill>
            <a:schemeClr val="bg2"/>
          </a:solidFill>
          <a:ln w="12700" cap="flat">
            <a:noFill/>
            <a:prstDash val="solid"/>
            <a:miter/>
          </a:ln>
        </p:spPr>
        <p:txBody>
          <a:bodyPr rtlCol="0" anchor="ctr"/>
          <a:lstStyle/>
          <a:p>
            <a:pPr algn="l"/>
            <a:endParaRPr lang="en-US" noProof="0" dirty="0"/>
          </a:p>
        </p:txBody>
      </p:sp>
      <p:sp>
        <p:nvSpPr>
          <p:cNvPr id="16" name="Oval 15">
            <a:extLst>
              <a:ext uri="{FF2B5EF4-FFF2-40B4-BE49-F238E27FC236}">
                <a16:creationId xmlns:a16="http://schemas.microsoft.com/office/drawing/2014/main" id="{F6A6A55C-2C42-4004-8120-A8A22C86DD6F}"/>
              </a:ext>
            </a:extLst>
          </p:cNvPr>
          <p:cNvSpPr/>
          <p:nvPr userDrawn="1"/>
        </p:nvSpPr>
        <p:spPr>
          <a:xfrm>
            <a:off x="9412224" y="3346704"/>
            <a:ext cx="164592" cy="164592"/>
          </a:xfrm>
          <a:prstGeom prst="ellipse">
            <a:avLst/>
          </a:prstGeom>
          <a:solidFill>
            <a:schemeClr val="bg2"/>
          </a:solidFill>
          <a:ln w="12700" cap="flat">
            <a:noFill/>
            <a:prstDash val="solid"/>
            <a:miter/>
          </a:ln>
        </p:spPr>
        <p:txBody>
          <a:bodyPr rtlCol="0" anchor="ctr"/>
          <a:lstStyle/>
          <a:p>
            <a:pPr algn="l"/>
            <a:endParaRPr lang="en-US" noProof="0" dirty="0"/>
          </a:p>
        </p:txBody>
      </p:sp>
      <p:sp>
        <p:nvSpPr>
          <p:cNvPr id="17" name="Oval 16">
            <a:extLst>
              <a:ext uri="{FF2B5EF4-FFF2-40B4-BE49-F238E27FC236}">
                <a16:creationId xmlns:a16="http://schemas.microsoft.com/office/drawing/2014/main" id="{213A8FD8-4E6D-4DB1-8DA5-82151D87BDFF}"/>
              </a:ext>
            </a:extLst>
          </p:cNvPr>
          <p:cNvSpPr/>
          <p:nvPr userDrawn="1"/>
        </p:nvSpPr>
        <p:spPr>
          <a:xfrm>
            <a:off x="2684999" y="3346704"/>
            <a:ext cx="164592" cy="164592"/>
          </a:xfrm>
          <a:prstGeom prst="ellipse">
            <a:avLst/>
          </a:prstGeom>
          <a:solidFill>
            <a:schemeClr val="bg2"/>
          </a:solidFill>
          <a:ln w="12700" cap="flat">
            <a:noFill/>
            <a:prstDash val="solid"/>
            <a:miter/>
          </a:ln>
        </p:spPr>
        <p:txBody>
          <a:bodyPr rtlCol="0" anchor="ctr"/>
          <a:lstStyle/>
          <a:p>
            <a:pPr algn="l"/>
            <a:endParaRPr lang="en-US" noProof="0" dirty="0"/>
          </a:p>
        </p:txBody>
      </p:sp>
      <p:sp>
        <p:nvSpPr>
          <p:cNvPr id="19" name="Oval 18">
            <a:extLst>
              <a:ext uri="{FF2B5EF4-FFF2-40B4-BE49-F238E27FC236}">
                <a16:creationId xmlns:a16="http://schemas.microsoft.com/office/drawing/2014/main" id="{71E5BFBE-FB31-40FB-971E-8340FDBDE99A}"/>
              </a:ext>
            </a:extLst>
          </p:cNvPr>
          <p:cNvSpPr/>
          <p:nvPr userDrawn="1"/>
        </p:nvSpPr>
        <p:spPr>
          <a:xfrm>
            <a:off x="4366805" y="3346704"/>
            <a:ext cx="164592" cy="164592"/>
          </a:xfrm>
          <a:prstGeom prst="ellipse">
            <a:avLst/>
          </a:prstGeom>
          <a:solidFill>
            <a:schemeClr val="bg2"/>
          </a:solidFill>
          <a:ln w="12700" cap="flat">
            <a:noFill/>
            <a:prstDash val="solid"/>
            <a:miter/>
          </a:ln>
        </p:spPr>
        <p:txBody>
          <a:bodyPr rtlCol="0" anchor="ctr"/>
          <a:lstStyle/>
          <a:p>
            <a:pPr algn="l"/>
            <a:endParaRPr lang="en-US" noProof="0" dirty="0"/>
          </a:p>
        </p:txBody>
      </p:sp>
      <p:sp>
        <p:nvSpPr>
          <p:cNvPr id="20" name="Oval 19">
            <a:extLst>
              <a:ext uri="{FF2B5EF4-FFF2-40B4-BE49-F238E27FC236}">
                <a16:creationId xmlns:a16="http://schemas.microsoft.com/office/drawing/2014/main" id="{99956DA3-E64C-494F-8908-AC1D9418DC10}"/>
              </a:ext>
            </a:extLst>
          </p:cNvPr>
          <p:cNvSpPr/>
          <p:nvPr userDrawn="1"/>
        </p:nvSpPr>
        <p:spPr>
          <a:xfrm>
            <a:off x="7730417" y="3346704"/>
            <a:ext cx="164592" cy="164592"/>
          </a:xfrm>
          <a:prstGeom prst="ellipse">
            <a:avLst/>
          </a:prstGeom>
          <a:solidFill>
            <a:schemeClr val="bg2"/>
          </a:solidFill>
          <a:ln w="12700" cap="flat">
            <a:noFill/>
            <a:prstDash val="solid"/>
            <a:miter/>
          </a:ln>
        </p:spPr>
        <p:txBody>
          <a:bodyPr rtlCol="0" anchor="ctr"/>
          <a:lstStyle/>
          <a:p>
            <a:pPr algn="l"/>
            <a:endParaRPr lang="en-US" noProof="0" dirty="0"/>
          </a:p>
        </p:txBody>
      </p:sp>
      <p:sp>
        <p:nvSpPr>
          <p:cNvPr id="14" name="Text Placeholder 13">
            <a:extLst>
              <a:ext uri="{FF2B5EF4-FFF2-40B4-BE49-F238E27FC236}">
                <a16:creationId xmlns:a16="http://schemas.microsoft.com/office/drawing/2014/main" id="{F925B8D3-7699-4838-BB92-099F0752EF4D}"/>
              </a:ext>
            </a:extLst>
          </p:cNvPr>
          <p:cNvSpPr>
            <a:spLocks noGrp="1"/>
          </p:cNvSpPr>
          <p:nvPr>
            <p:ph type="body" sz="quarter" idx="14" hasCustomPrompt="1"/>
          </p:nvPr>
        </p:nvSpPr>
        <p:spPr>
          <a:xfrm>
            <a:off x="1006251" y="2809757"/>
            <a:ext cx="1171388" cy="484441"/>
          </a:xfrm>
        </p:spPr>
        <p:txBody>
          <a:bodyPr>
            <a:noAutofit/>
          </a:bodyPr>
          <a:lstStyle>
            <a:lvl1pPr marL="0" indent="0">
              <a:buNone/>
              <a:defRPr sz="3500">
                <a:latin typeface="+mj-lt"/>
              </a:defRPr>
            </a:lvl1pPr>
          </a:lstStyle>
          <a:p>
            <a:pPr lvl="0"/>
            <a:r>
              <a:rPr lang="en-US" noProof="0"/>
              <a:t>Year</a:t>
            </a:r>
          </a:p>
        </p:txBody>
      </p:sp>
      <p:sp>
        <p:nvSpPr>
          <p:cNvPr id="21" name="Text Placeholder 13">
            <a:extLst>
              <a:ext uri="{FF2B5EF4-FFF2-40B4-BE49-F238E27FC236}">
                <a16:creationId xmlns:a16="http://schemas.microsoft.com/office/drawing/2014/main" id="{F0ED1E4A-D0B2-44B6-AE21-6DC45B20C67E}"/>
              </a:ext>
            </a:extLst>
          </p:cNvPr>
          <p:cNvSpPr>
            <a:spLocks noGrp="1"/>
          </p:cNvSpPr>
          <p:nvPr>
            <p:ph type="body" sz="quarter" idx="15" hasCustomPrompt="1"/>
          </p:nvPr>
        </p:nvSpPr>
        <p:spPr>
          <a:xfrm>
            <a:off x="956944" y="3579013"/>
            <a:ext cx="1646588" cy="1907381"/>
          </a:xfrm>
        </p:spPr>
        <p:txBody>
          <a:bodyPr>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a:r>
              <a:rPr lang="en-US" noProof="0"/>
              <a:t>Edit Master text styles</a:t>
            </a:r>
          </a:p>
        </p:txBody>
      </p:sp>
      <p:sp>
        <p:nvSpPr>
          <p:cNvPr id="23" name="Text Placeholder 13">
            <a:extLst>
              <a:ext uri="{FF2B5EF4-FFF2-40B4-BE49-F238E27FC236}">
                <a16:creationId xmlns:a16="http://schemas.microsoft.com/office/drawing/2014/main" id="{4648B297-D9C8-4F98-BBDB-5A2891F9499E}"/>
              </a:ext>
            </a:extLst>
          </p:cNvPr>
          <p:cNvSpPr>
            <a:spLocks noGrp="1"/>
          </p:cNvSpPr>
          <p:nvPr>
            <p:ph type="body" sz="quarter" idx="16" hasCustomPrompt="1"/>
          </p:nvPr>
        </p:nvSpPr>
        <p:spPr>
          <a:xfrm>
            <a:off x="2688286" y="2809757"/>
            <a:ext cx="1171388" cy="484441"/>
          </a:xfrm>
        </p:spPr>
        <p:txBody>
          <a:bodyPr>
            <a:noAutofit/>
          </a:bodyPr>
          <a:lstStyle>
            <a:lvl1pPr marL="0" indent="0">
              <a:buNone/>
              <a:defRPr sz="3500">
                <a:latin typeface="+mj-lt"/>
              </a:defRPr>
            </a:lvl1pPr>
          </a:lstStyle>
          <a:p>
            <a:pPr lvl="0"/>
            <a:r>
              <a:rPr lang="en-US" noProof="0"/>
              <a:t>Year</a:t>
            </a:r>
          </a:p>
        </p:txBody>
      </p:sp>
      <p:sp>
        <p:nvSpPr>
          <p:cNvPr id="24" name="Text Placeholder 13">
            <a:extLst>
              <a:ext uri="{FF2B5EF4-FFF2-40B4-BE49-F238E27FC236}">
                <a16:creationId xmlns:a16="http://schemas.microsoft.com/office/drawing/2014/main" id="{C5B52EBA-EDDF-4C7B-A681-393B771D3437}"/>
              </a:ext>
            </a:extLst>
          </p:cNvPr>
          <p:cNvSpPr>
            <a:spLocks noGrp="1"/>
          </p:cNvSpPr>
          <p:nvPr>
            <p:ph type="body" sz="quarter" idx="17" hasCustomPrompt="1"/>
          </p:nvPr>
        </p:nvSpPr>
        <p:spPr>
          <a:xfrm>
            <a:off x="2638979" y="3579013"/>
            <a:ext cx="1646588" cy="1907381"/>
          </a:xfrm>
        </p:spPr>
        <p:txBody>
          <a:bodyPr>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a:r>
              <a:rPr lang="en-US" noProof="0"/>
              <a:t>Edit Master text styles</a:t>
            </a:r>
          </a:p>
        </p:txBody>
      </p:sp>
      <p:sp>
        <p:nvSpPr>
          <p:cNvPr id="25" name="Text Placeholder 13">
            <a:extLst>
              <a:ext uri="{FF2B5EF4-FFF2-40B4-BE49-F238E27FC236}">
                <a16:creationId xmlns:a16="http://schemas.microsoft.com/office/drawing/2014/main" id="{97BC10B9-E990-4199-8B1A-8B69D6F40D81}"/>
              </a:ext>
            </a:extLst>
          </p:cNvPr>
          <p:cNvSpPr>
            <a:spLocks noGrp="1"/>
          </p:cNvSpPr>
          <p:nvPr>
            <p:ph type="body" sz="quarter" idx="18" hasCustomPrompt="1"/>
          </p:nvPr>
        </p:nvSpPr>
        <p:spPr>
          <a:xfrm>
            <a:off x="4370321" y="2809757"/>
            <a:ext cx="1171388" cy="484441"/>
          </a:xfrm>
        </p:spPr>
        <p:txBody>
          <a:bodyPr>
            <a:noAutofit/>
          </a:bodyPr>
          <a:lstStyle>
            <a:lvl1pPr marL="0" indent="0">
              <a:buNone/>
              <a:defRPr sz="3500">
                <a:latin typeface="+mj-lt"/>
              </a:defRPr>
            </a:lvl1pPr>
          </a:lstStyle>
          <a:p>
            <a:pPr lvl="0"/>
            <a:r>
              <a:rPr lang="en-US" noProof="0"/>
              <a:t>Year</a:t>
            </a:r>
          </a:p>
        </p:txBody>
      </p:sp>
      <p:sp>
        <p:nvSpPr>
          <p:cNvPr id="26" name="Text Placeholder 13">
            <a:extLst>
              <a:ext uri="{FF2B5EF4-FFF2-40B4-BE49-F238E27FC236}">
                <a16:creationId xmlns:a16="http://schemas.microsoft.com/office/drawing/2014/main" id="{5876A64D-FA56-4565-8EBF-B9D51A8B20DC}"/>
              </a:ext>
            </a:extLst>
          </p:cNvPr>
          <p:cNvSpPr>
            <a:spLocks noGrp="1"/>
          </p:cNvSpPr>
          <p:nvPr>
            <p:ph type="body" sz="quarter" idx="19" hasCustomPrompt="1"/>
          </p:nvPr>
        </p:nvSpPr>
        <p:spPr>
          <a:xfrm>
            <a:off x="4321014" y="3579013"/>
            <a:ext cx="1646588" cy="1907381"/>
          </a:xfrm>
        </p:spPr>
        <p:txBody>
          <a:bodyPr>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a:r>
              <a:rPr lang="en-US" noProof="0"/>
              <a:t>Edit Master text styles</a:t>
            </a:r>
          </a:p>
        </p:txBody>
      </p:sp>
      <p:sp>
        <p:nvSpPr>
          <p:cNvPr id="27" name="Text Placeholder 13">
            <a:extLst>
              <a:ext uri="{FF2B5EF4-FFF2-40B4-BE49-F238E27FC236}">
                <a16:creationId xmlns:a16="http://schemas.microsoft.com/office/drawing/2014/main" id="{CA843817-8244-446A-9618-257B5329B463}"/>
              </a:ext>
            </a:extLst>
          </p:cNvPr>
          <p:cNvSpPr>
            <a:spLocks noGrp="1"/>
          </p:cNvSpPr>
          <p:nvPr>
            <p:ph type="body" sz="quarter" idx="20" hasCustomPrompt="1"/>
          </p:nvPr>
        </p:nvSpPr>
        <p:spPr>
          <a:xfrm>
            <a:off x="6052356" y="2809757"/>
            <a:ext cx="1171388" cy="484441"/>
          </a:xfrm>
        </p:spPr>
        <p:txBody>
          <a:bodyPr>
            <a:noAutofit/>
          </a:bodyPr>
          <a:lstStyle>
            <a:lvl1pPr marL="0" indent="0">
              <a:buNone/>
              <a:defRPr sz="3500">
                <a:latin typeface="+mj-lt"/>
              </a:defRPr>
            </a:lvl1pPr>
          </a:lstStyle>
          <a:p>
            <a:pPr lvl="0"/>
            <a:r>
              <a:rPr lang="en-US" noProof="0"/>
              <a:t>Year</a:t>
            </a:r>
          </a:p>
        </p:txBody>
      </p:sp>
      <p:sp>
        <p:nvSpPr>
          <p:cNvPr id="28" name="Text Placeholder 13">
            <a:extLst>
              <a:ext uri="{FF2B5EF4-FFF2-40B4-BE49-F238E27FC236}">
                <a16:creationId xmlns:a16="http://schemas.microsoft.com/office/drawing/2014/main" id="{86A6FE38-5036-4D35-93E4-07C5DEC4010D}"/>
              </a:ext>
            </a:extLst>
          </p:cNvPr>
          <p:cNvSpPr>
            <a:spLocks noGrp="1"/>
          </p:cNvSpPr>
          <p:nvPr>
            <p:ph type="body" sz="quarter" idx="21" hasCustomPrompt="1"/>
          </p:nvPr>
        </p:nvSpPr>
        <p:spPr>
          <a:xfrm>
            <a:off x="6003049" y="3579013"/>
            <a:ext cx="1646588" cy="1907381"/>
          </a:xfrm>
        </p:spPr>
        <p:txBody>
          <a:bodyPr>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a:r>
              <a:rPr lang="en-US" noProof="0"/>
              <a:t>Edit Master text styles</a:t>
            </a:r>
          </a:p>
        </p:txBody>
      </p:sp>
      <p:sp>
        <p:nvSpPr>
          <p:cNvPr id="29" name="Text Placeholder 13">
            <a:extLst>
              <a:ext uri="{FF2B5EF4-FFF2-40B4-BE49-F238E27FC236}">
                <a16:creationId xmlns:a16="http://schemas.microsoft.com/office/drawing/2014/main" id="{1966E981-C557-4255-9DCC-162A429B5EE2}"/>
              </a:ext>
            </a:extLst>
          </p:cNvPr>
          <p:cNvSpPr>
            <a:spLocks noGrp="1"/>
          </p:cNvSpPr>
          <p:nvPr>
            <p:ph type="body" sz="quarter" idx="22" hasCustomPrompt="1"/>
          </p:nvPr>
        </p:nvSpPr>
        <p:spPr>
          <a:xfrm>
            <a:off x="7734391" y="2809757"/>
            <a:ext cx="1171388" cy="484441"/>
          </a:xfrm>
        </p:spPr>
        <p:txBody>
          <a:bodyPr>
            <a:noAutofit/>
          </a:bodyPr>
          <a:lstStyle>
            <a:lvl1pPr marL="0" indent="0">
              <a:buNone/>
              <a:defRPr sz="3500">
                <a:latin typeface="+mj-lt"/>
              </a:defRPr>
            </a:lvl1pPr>
          </a:lstStyle>
          <a:p>
            <a:pPr lvl="0"/>
            <a:r>
              <a:rPr lang="en-US" noProof="0"/>
              <a:t>Year</a:t>
            </a:r>
          </a:p>
        </p:txBody>
      </p:sp>
      <p:sp>
        <p:nvSpPr>
          <p:cNvPr id="30" name="Text Placeholder 13">
            <a:extLst>
              <a:ext uri="{FF2B5EF4-FFF2-40B4-BE49-F238E27FC236}">
                <a16:creationId xmlns:a16="http://schemas.microsoft.com/office/drawing/2014/main" id="{C386D796-CB69-4D7D-9C52-C41187CC88DB}"/>
              </a:ext>
            </a:extLst>
          </p:cNvPr>
          <p:cNvSpPr>
            <a:spLocks noGrp="1"/>
          </p:cNvSpPr>
          <p:nvPr>
            <p:ph type="body" sz="quarter" idx="23" hasCustomPrompt="1"/>
          </p:nvPr>
        </p:nvSpPr>
        <p:spPr>
          <a:xfrm>
            <a:off x="7685084" y="3579013"/>
            <a:ext cx="1646588" cy="1907381"/>
          </a:xfrm>
        </p:spPr>
        <p:txBody>
          <a:bodyPr>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a:r>
              <a:rPr lang="en-US" noProof="0"/>
              <a:t>Edit Master text styles</a:t>
            </a:r>
          </a:p>
        </p:txBody>
      </p:sp>
      <p:sp>
        <p:nvSpPr>
          <p:cNvPr id="31" name="Text Placeholder 13">
            <a:extLst>
              <a:ext uri="{FF2B5EF4-FFF2-40B4-BE49-F238E27FC236}">
                <a16:creationId xmlns:a16="http://schemas.microsoft.com/office/drawing/2014/main" id="{24441BBA-89B7-4AE6-91F6-04DB373B54F3}"/>
              </a:ext>
            </a:extLst>
          </p:cNvPr>
          <p:cNvSpPr>
            <a:spLocks noGrp="1"/>
          </p:cNvSpPr>
          <p:nvPr>
            <p:ph type="body" sz="quarter" idx="24" hasCustomPrompt="1"/>
          </p:nvPr>
        </p:nvSpPr>
        <p:spPr>
          <a:xfrm>
            <a:off x="9416424" y="2809757"/>
            <a:ext cx="1171388" cy="484441"/>
          </a:xfrm>
        </p:spPr>
        <p:txBody>
          <a:bodyPr>
            <a:noAutofit/>
          </a:bodyPr>
          <a:lstStyle>
            <a:lvl1pPr marL="0" indent="0">
              <a:buNone/>
              <a:defRPr sz="3500">
                <a:latin typeface="+mj-lt"/>
              </a:defRPr>
            </a:lvl1pPr>
          </a:lstStyle>
          <a:p>
            <a:pPr lvl="0"/>
            <a:r>
              <a:rPr lang="en-US" noProof="0"/>
              <a:t>Year</a:t>
            </a:r>
          </a:p>
        </p:txBody>
      </p:sp>
      <p:sp>
        <p:nvSpPr>
          <p:cNvPr id="32" name="Text Placeholder 13">
            <a:extLst>
              <a:ext uri="{FF2B5EF4-FFF2-40B4-BE49-F238E27FC236}">
                <a16:creationId xmlns:a16="http://schemas.microsoft.com/office/drawing/2014/main" id="{B117E4C6-D10A-4738-8283-D63AB1B314D2}"/>
              </a:ext>
            </a:extLst>
          </p:cNvPr>
          <p:cNvSpPr>
            <a:spLocks noGrp="1"/>
          </p:cNvSpPr>
          <p:nvPr>
            <p:ph type="body" sz="quarter" idx="25" hasCustomPrompt="1"/>
          </p:nvPr>
        </p:nvSpPr>
        <p:spPr>
          <a:xfrm>
            <a:off x="9367117" y="3579013"/>
            <a:ext cx="1646588" cy="1907381"/>
          </a:xfrm>
        </p:spPr>
        <p:txBody>
          <a:bodyPr>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a:r>
              <a:rPr lang="en-US" noProof="0"/>
              <a:t>Edit Master text styles</a:t>
            </a:r>
          </a:p>
        </p:txBody>
      </p:sp>
    </p:spTree>
    <p:extLst>
      <p:ext uri="{BB962C8B-B14F-4D97-AF65-F5344CB8AC3E}">
        <p14:creationId xmlns:p14="http://schemas.microsoft.com/office/powerpoint/2010/main" val="1679942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AC5403-E1D0-4032-A9FE-410B2982643C}"/>
              </a:ext>
            </a:extLst>
          </p:cNvPr>
          <p:cNvSpPr/>
          <p:nvPr userDrawn="1"/>
        </p:nvSpPr>
        <p:spPr>
          <a:xfrm>
            <a:off x="0" y="0"/>
            <a:ext cx="12192000" cy="6858000"/>
          </a:xfrm>
          <a:prstGeom prst="rect">
            <a:avLst/>
          </a:prstGeom>
          <a:blipFill>
            <a:blip r:embed="rId2"/>
            <a:srcRect/>
            <a:stretch>
              <a:fillRect t="-6775" b="-5725"/>
            </a:stretch>
          </a:blipFill>
          <a:ln w="12700" cap="flat">
            <a:noFill/>
            <a:prstDash val="solid"/>
            <a:miter/>
          </a:ln>
        </p:spPr>
        <p:txBody>
          <a:bodyPr rtlCol="0" anchor="ctr"/>
          <a:lstStyle/>
          <a:p>
            <a:pPr algn="l"/>
            <a:endParaRPr lang="en-US" noProof="0" dirty="0"/>
          </a:p>
        </p:txBody>
      </p:sp>
      <p:sp>
        <p:nvSpPr>
          <p:cNvPr id="17" name="Rectangle 16">
            <a:extLst>
              <a:ext uri="{FF2B5EF4-FFF2-40B4-BE49-F238E27FC236}">
                <a16:creationId xmlns:a16="http://schemas.microsoft.com/office/drawing/2014/main" id="{08C75CBB-4E7D-408E-AF76-442117F41B42}"/>
              </a:ext>
            </a:extLst>
          </p:cNvPr>
          <p:cNvSpPr/>
          <p:nvPr userDrawn="1"/>
        </p:nvSpPr>
        <p:spPr>
          <a:xfrm>
            <a:off x="0" y="0"/>
            <a:ext cx="12192000" cy="6858000"/>
          </a:xfrm>
          <a:prstGeom prst="rect">
            <a:avLst/>
          </a:prstGeom>
          <a:solidFill>
            <a:schemeClr val="tx1">
              <a:alpha val="80000"/>
            </a:schemeClr>
          </a:solidFill>
          <a:ln w="12700" cap="flat">
            <a:noFill/>
            <a:prstDash val="solid"/>
            <a:miter/>
          </a:ln>
        </p:spPr>
        <p:txBody>
          <a:bodyPr rtlCol="0" anchor="ctr"/>
          <a:lstStyle/>
          <a:p>
            <a:pPr algn="l"/>
            <a:endParaRPr lang="en-US" noProof="0" dirty="0"/>
          </a:p>
        </p:txBody>
      </p:sp>
      <p:sp>
        <p:nvSpPr>
          <p:cNvPr id="21" name="Text Placeholder 26">
            <a:extLst>
              <a:ext uri="{FF2B5EF4-FFF2-40B4-BE49-F238E27FC236}">
                <a16:creationId xmlns:a16="http://schemas.microsoft.com/office/drawing/2014/main" id="{E013E669-E15F-4096-81CC-6637C4A9F9E7}"/>
              </a:ext>
            </a:extLst>
          </p:cNvPr>
          <p:cNvSpPr>
            <a:spLocks noGrp="1"/>
          </p:cNvSpPr>
          <p:nvPr>
            <p:ph type="body" sz="quarter" idx="21" hasCustomPrompt="1"/>
          </p:nvPr>
        </p:nvSpPr>
        <p:spPr>
          <a:xfrm>
            <a:off x="3912235" y="4447556"/>
            <a:ext cx="4367531" cy="474519"/>
          </a:xfrm>
        </p:spPr>
        <p:txBody>
          <a:bodyPr>
            <a:noAutofit/>
          </a:bodyPr>
          <a:lstStyle>
            <a:lvl1pPr marL="0" indent="0" algn="ctr">
              <a:buNone/>
              <a:defRPr sz="3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678-555-0128</a:t>
            </a:r>
          </a:p>
        </p:txBody>
      </p:sp>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1663690"/>
            <a:ext cx="10117959" cy="1517356"/>
          </a:xfrm>
        </p:spPr>
        <p:txBody>
          <a:bodyPr>
            <a:noAutofit/>
          </a:bodyPr>
          <a:lstStyle>
            <a:lvl1pPr algn="ctr">
              <a:defRPr sz="10000" b="0">
                <a:solidFill>
                  <a:schemeClr val="bg1"/>
                </a:solidFill>
              </a:defRPr>
            </a:lvl1pPr>
          </a:lstStyle>
          <a:p>
            <a:r>
              <a:rPr lang="en-US" noProof="0"/>
              <a:t>Thank You!</a:t>
            </a:r>
          </a:p>
        </p:txBody>
      </p:sp>
      <p:sp>
        <p:nvSpPr>
          <p:cNvPr id="23" name="Text Placeholder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3912235" y="4152286"/>
            <a:ext cx="4367531" cy="288000"/>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Phone</a:t>
            </a:r>
          </a:p>
        </p:txBody>
      </p:sp>
      <p:sp>
        <p:nvSpPr>
          <p:cNvPr id="36" name="Text Placeholder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1050857" y="3264670"/>
            <a:ext cx="10090287" cy="606659"/>
          </a:xfrm>
        </p:spPr>
        <p:txBody>
          <a:bodyPr>
            <a:noAutofit/>
          </a:bodyPr>
          <a:lstStyle>
            <a:lvl1pPr marL="0" indent="0" algn="ctr">
              <a:buNone/>
              <a:defRPr sz="3000" b="0" i="0">
                <a:solidFill>
                  <a:schemeClr val="bg2"/>
                </a:solidFill>
              </a:defRPr>
            </a:lvl1pPr>
          </a:lstStyle>
          <a:p>
            <a:pPr lvl="0"/>
            <a:r>
              <a:rPr lang="en-US" noProof="0"/>
              <a:t>ALEXANDER MARTENSSON</a:t>
            </a:r>
          </a:p>
        </p:txBody>
      </p:sp>
      <p:sp>
        <p:nvSpPr>
          <p:cNvPr id="15" name="Rectangle 14">
            <a:extLst>
              <a:ext uri="{FF2B5EF4-FFF2-40B4-BE49-F238E27FC236}">
                <a16:creationId xmlns:a16="http://schemas.microsoft.com/office/drawing/2014/main" id="{B1AB1BF5-25AE-4D07-8C5B-8ED82109AAFD}"/>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a:endParaRPr lang="en-US" noProof="0" dirty="0"/>
          </a:p>
        </p:txBody>
      </p:sp>
      <p:sp>
        <p:nvSpPr>
          <p:cNvPr id="16" name="Rectangle 15">
            <a:extLst>
              <a:ext uri="{FF2B5EF4-FFF2-40B4-BE49-F238E27FC236}">
                <a16:creationId xmlns:a16="http://schemas.microsoft.com/office/drawing/2014/main" id="{40356ECE-618B-4CAE-B0AA-1F1C86CF382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a:endParaRPr lang="en-US" noProof="0" dirty="0"/>
          </a:p>
        </p:txBody>
      </p:sp>
      <p:cxnSp>
        <p:nvCxnSpPr>
          <p:cNvPr id="6" name="Straight Connector 5">
            <a:extLst>
              <a:ext uri="{FF2B5EF4-FFF2-40B4-BE49-F238E27FC236}">
                <a16:creationId xmlns:a16="http://schemas.microsoft.com/office/drawing/2014/main" id="{2B62C84D-B809-41CE-8FCD-935E2343985F}"/>
              </a:ext>
            </a:extLst>
          </p:cNvPr>
          <p:cNvCxnSpPr/>
          <p:nvPr userDrawn="1"/>
        </p:nvCxnSpPr>
        <p:spPr>
          <a:xfrm>
            <a:off x="5711952" y="5004104"/>
            <a:ext cx="76809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pic>
        <p:nvPicPr>
          <p:cNvPr id="13" name="Graphic 12">
            <a:extLst>
              <a:ext uri="{FF2B5EF4-FFF2-40B4-BE49-F238E27FC236}">
                <a16:creationId xmlns:a16="http://schemas.microsoft.com/office/drawing/2014/main" id="{B0670BD7-5166-40F4-A6FC-B5B1D91577B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608400" y="2987075"/>
            <a:ext cx="4975200" cy="114227"/>
          </a:xfrm>
          <a:prstGeom prst="rect">
            <a:avLst/>
          </a:prstGeom>
        </p:spPr>
      </p:pic>
      <p:sp>
        <p:nvSpPr>
          <p:cNvPr id="12" name="Text Placeholder 26">
            <a:extLst>
              <a:ext uri="{FF2B5EF4-FFF2-40B4-BE49-F238E27FC236}">
                <a16:creationId xmlns:a16="http://schemas.microsoft.com/office/drawing/2014/main" id="{21AF3F24-9D59-456A-9130-8C4049C34FAB}"/>
              </a:ext>
            </a:extLst>
          </p:cNvPr>
          <p:cNvSpPr>
            <a:spLocks noGrp="1"/>
          </p:cNvSpPr>
          <p:nvPr>
            <p:ph type="body" sz="quarter" idx="22" hasCustomPrompt="1"/>
          </p:nvPr>
        </p:nvSpPr>
        <p:spPr>
          <a:xfrm>
            <a:off x="2895600" y="5423227"/>
            <a:ext cx="6400800" cy="474519"/>
          </a:xfrm>
        </p:spPr>
        <p:txBody>
          <a:bodyPr>
            <a:noAutofit/>
          </a:bodyPr>
          <a:lstStyle>
            <a:lvl1pPr marL="0" indent="0" algn="ctr">
              <a:buNone/>
              <a:defRPr sz="3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MARTENSSON@EXAMPLE.COM</a:t>
            </a:r>
          </a:p>
        </p:txBody>
      </p:sp>
      <p:sp>
        <p:nvSpPr>
          <p:cNvPr id="14" name="Text Placeholder 26">
            <a:extLst>
              <a:ext uri="{FF2B5EF4-FFF2-40B4-BE49-F238E27FC236}">
                <a16:creationId xmlns:a16="http://schemas.microsoft.com/office/drawing/2014/main" id="{716B9C4F-E33C-4EA7-A4F7-A2137CFCF2FD}"/>
              </a:ext>
            </a:extLst>
          </p:cNvPr>
          <p:cNvSpPr>
            <a:spLocks noGrp="1"/>
          </p:cNvSpPr>
          <p:nvPr>
            <p:ph type="body" sz="quarter" idx="23" hasCustomPrompt="1"/>
          </p:nvPr>
        </p:nvSpPr>
        <p:spPr>
          <a:xfrm>
            <a:off x="3912235" y="5121518"/>
            <a:ext cx="4367531" cy="288000"/>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Email</a:t>
            </a:r>
          </a:p>
        </p:txBody>
      </p:sp>
    </p:spTree>
    <p:extLst>
      <p:ext uri="{BB962C8B-B14F-4D97-AF65-F5344CB8AC3E}">
        <p14:creationId xmlns:p14="http://schemas.microsoft.com/office/powerpoint/2010/main" val="2091879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s Layout">
    <p:spTree>
      <p:nvGrpSpPr>
        <p:cNvPr id="1" name=""/>
        <p:cNvGrpSpPr/>
        <p:nvPr/>
      </p:nvGrpSpPr>
      <p:grpSpPr>
        <a:xfrm>
          <a:off x="0" y="0"/>
          <a:ext cx="0" cy="0"/>
          <a:chOff x="0" y="0"/>
          <a:chExt cx="0" cy="0"/>
        </a:xfrm>
      </p:grpSpPr>
      <p:sp>
        <p:nvSpPr>
          <p:cNvPr id="18" name="Picture Placeholder 6">
            <a:extLst>
              <a:ext uri="{FF2B5EF4-FFF2-40B4-BE49-F238E27FC236}">
                <a16:creationId xmlns:a16="http://schemas.microsoft.com/office/drawing/2014/main" id="{EDD611DF-9DFE-B043-8BAE-EE27852FDACD}"/>
              </a:ext>
            </a:extLst>
          </p:cNvPr>
          <p:cNvSpPr>
            <a:spLocks noGrp="1"/>
          </p:cNvSpPr>
          <p:nvPr>
            <p:ph type="pic" sz="quarter" idx="18"/>
          </p:nvPr>
        </p:nvSpPr>
        <p:spPr>
          <a:xfrm>
            <a:off x="0" y="0"/>
            <a:ext cx="12192000" cy="6858000"/>
          </a:xfrm>
        </p:spPr>
        <p:txBody>
          <a:bodyPr anchor="ctr" anchorCtr="0">
            <a:normAutofit/>
          </a:bodyPr>
          <a:lstStyle>
            <a:lvl1pPr marL="0" indent="0" algn="ctr">
              <a:buFont typeface="Arial" panose="020B0604020202020204" pitchFamily="34" charset="0"/>
              <a:buNone/>
              <a:defRPr sz="1400"/>
            </a:lvl1pPr>
          </a:lstStyle>
          <a:p>
            <a:r>
              <a:rPr lang="en-US" noProof="0"/>
              <a:t>Click icon to add picture</a:t>
            </a:r>
            <a:endParaRPr lang="en-US" noProof="0" dirty="0"/>
          </a:p>
        </p:txBody>
      </p:sp>
      <p:sp>
        <p:nvSpPr>
          <p:cNvPr id="21" name="Text Placeholder 26">
            <a:extLst>
              <a:ext uri="{FF2B5EF4-FFF2-40B4-BE49-F238E27FC236}">
                <a16:creationId xmlns:a16="http://schemas.microsoft.com/office/drawing/2014/main" id="{E013E669-E15F-4096-81CC-6637C4A9F9E7}"/>
              </a:ext>
            </a:extLst>
          </p:cNvPr>
          <p:cNvSpPr>
            <a:spLocks noGrp="1"/>
          </p:cNvSpPr>
          <p:nvPr>
            <p:ph type="body" sz="quarter" idx="21" hasCustomPrompt="1"/>
          </p:nvPr>
        </p:nvSpPr>
        <p:spPr>
          <a:xfrm>
            <a:off x="3912235" y="4447556"/>
            <a:ext cx="4367531" cy="474519"/>
          </a:xfrm>
        </p:spPr>
        <p:txBody>
          <a:bodyPr>
            <a:noAutofit/>
          </a:bodyPr>
          <a:lstStyle>
            <a:lvl1pPr marL="0" indent="0" algn="ctr">
              <a:buNone/>
              <a:defRPr sz="3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678-555-0128</a:t>
            </a:r>
          </a:p>
        </p:txBody>
      </p:sp>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1663690"/>
            <a:ext cx="10117959" cy="1517356"/>
          </a:xfrm>
        </p:spPr>
        <p:txBody>
          <a:bodyPr>
            <a:noAutofit/>
          </a:bodyPr>
          <a:lstStyle>
            <a:lvl1pPr algn="ctr">
              <a:defRPr sz="10000" b="0">
                <a:solidFill>
                  <a:schemeClr val="bg1"/>
                </a:solidFill>
              </a:defRPr>
            </a:lvl1pPr>
          </a:lstStyle>
          <a:p>
            <a:r>
              <a:rPr lang="en-US" noProof="0"/>
              <a:t>Thank You!</a:t>
            </a:r>
          </a:p>
        </p:txBody>
      </p:sp>
      <p:sp>
        <p:nvSpPr>
          <p:cNvPr id="23" name="Text Placeholder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3912235" y="4152286"/>
            <a:ext cx="4367531" cy="288000"/>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Phone</a:t>
            </a:r>
          </a:p>
        </p:txBody>
      </p:sp>
      <p:sp>
        <p:nvSpPr>
          <p:cNvPr id="36" name="Text Placeholder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1050857" y="3264670"/>
            <a:ext cx="10090287" cy="606659"/>
          </a:xfrm>
        </p:spPr>
        <p:txBody>
          <a:bodyPr>
            <a:noAutofit/>
          </a:bodyPr>
          <a:lstStyle>
            <a:lvl1pPr marL="0" indent="0" algn="ctr">
              <a:buNone/>
              <a:defRPr sz="3000" b="0" i="0">
                <a:solidFill>
                  <a:schemeClr val="bg2"/>
                </a:solidFill>
              </a:defRPr>
            </a:lvl1pPr>
          </a:lstStyle>
          <a:p>
            <a:pPr lvl="0"/>
            <a:r>
              <a:rPr lang="en-US" noProof="0"/>
              <a:t>ALEXANDER MARTENSSON</a:t>
            </a:r>
          </a:p>
        </p:txBody>
      </p:sp>
      <p:sp>
        <p:nvSpPr>
          <p:cNvPr id="15" name="Rectangle 14">
            <a:extLst>
              <a:ext uri="{FF2B5EF4-FFF2-40B4-BE49-F238E27FC236}">
                <a16:creationId xmlns:a16="http://schemas.microsoft.com/office/drawing/2014/main" id="{B1AB1BF5-25AE-4D07-8C5B-8ED82109AAFD}"/>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a:endParaRPr lang="en-US" noProof="0" dirty="0"/>
          </a:p>
        </p:txBody>
      </p:sp>
      <p:sp>
        <p:nvSpPr>
          <p:cNvPr id="16" name="Rectangle 15">
            <a:extLst>
              <a:ext uri="{FF2B5EF4-FFF2-40B4-BE49-F238E27FC236}">
                <a16:creationId xmlns:a16="http://schemas.microsoft.com/office/drawing/2014/main" id="{40356ECE-618B-4CAE-B0AA-1F1C86CF382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a:endParaRPr lang="en-US" noProof="0" dirty="0"/>
          </a:p>
        </p:txBody>
      </p:sp>
      <p:cxnSp>
        <p:nvCxnSpPr>
          <p:cNvPr id="6" name="Straight Connector 5">
            <a:extLst>
              <a:ext uri="{FF2B5EF4-FFF2-40B4-BE49-F238E27FC236}">
                <a16:creationId xmlns:a16="http://schemas.microsoft.com/office/drawing/2014/main" id="{2B62C84D-B809-41CE-8FCD-935E2343985F}"/>
              </a:ext>
            </a:extLst>
          </p:cNvPr>
          <p:cNvCxnSpPr/>
          <p:nvPr userDrawn="1"/>
        </p:nvCxnSpPr>
        <p:spPr>
          <a:xfrm>
            <a:off x="5711952" y="5004104"/>
            <a:ext cx="76809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2" name="Text Placeholder 26">
            <a:extLst>
              <a:ext uri="{FF2B5EF4-FFF2-40B4-BE49-F238E27FC236}">
                <a16:creationId xmlns:a16="http://schemas.microsoft.com/office/drawing/2014/main" id="{21AF3F24-9D59-456A-9130-8C4049C34FAB}"/>
              </a:ext>
            </a:extLst>
          </p:cNvPr>
          <p:cNvSpPr>
            <a:spLocks noGrp="1"/>
          </p:cNvSpPr>
          <p:nvPr>
            <p:ph type="body" sz="quarter" idx="22" hasCustomPrompt="1"/>
          </p:nvPr>
        </p:nvSpPr>
        <p:spPr>
          <a:xfrm>
            <a:off x="3135722" y="5423227"/>
            <a:ext cx="5920556" cy="474519"/>
          </a:xfrm>
        </p:spPr>
        <p:txBody>
          <a:bodyPr>
            <a:noAutofit/>
          </a:bodyPr>
          <a:lstStyle>
            <a:lvl1pPr marL="0" indent="0" algn="ctr">
              <a:buNone/>
              <a:defRPr sz="3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MARTENSSON@GMAIL.COM</a:t>
            </a:r>
          </a:p>
        </p:txBody>
      </p:sp>
      <p:sp>
        <p:nvSpPr>
          <p:cNvPr id="14" name="Text Placeholder 26">
            <a:extLst>
              <a:ext uri="{FF2B5EF4-FFF2-40B4-BE49-F238E27FC236}">
                <a16:creationId xmlns:a16="http://schemas.microsoft.com/office/drawing/2014/main" id="{716B9C4F-E33C-4EA7-A4F7-A2137CFCF2FD}"/>
              </a:ext>
            </a:extLst>
          </p:cNvPr>
          <p:cNvSpPr>
            <a:spLocks noGrp="1"/>
          </p:cNvSpPr>
          <p:nvPr>
            <p:ph type="body" sz="quarter" idx="23" hasCustomPrompt="1"/>
          </p:nvPr>
        </p:nvSpPr>
        <p:spPr>
          <a:xfrm>
            <a:off x="3912235" y="5121518"/>
            <a:ext cx="4367531" cy="288000"/>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Email</a:t>
            </a:r>
          </a:p>
        </p:txBody>
      </p:sp>
    </p:spTree>
    <p:extLst>
      <p:ext uri="{BB962C8B-B14F-4D97-AF65-F5344CB8AC3E}">
        <p14:creationId xmlns:p14="http://schemas.microsoft.com/office/powerpoint/2010/main" val="4053281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AC5403-E1D0-4032-A9FE-410B2982643C}"/>
              </a:ext>
            </a:extLst>
          </p:cNvPr>
          <p:cNvSpPr/>
          <p:nvPr userDrawn="1"/>
        </p:nvSpPr>
        <p:spPr>
          <a:xfrm>
            <a:off x="0" y="0"/>
            <a:ext cx="12192000" cy="6858000"/>
          </a:xfrm>
          <a:prstGeom prst="rect">
            <a:avLst/>
          </a:prstGeom>
          <a:blipFill>
            <a:blip r:embed="rId2"/>
            <a:srcRect/>
            <a:stretch>
              <a:fillRect/>
            </a:stretch>
          </a:blipFill>
          <a:ln w="12700" cap="flat">
            <a:noFill/>
            <a:prstDash val="solid"/>
            <a:miter/>
          </a:ln>
        </p:spPr>
        <p:txBody>
          <a:bodyPr rtlCol="0" anchor="ctr"/>
          <a:lstStyle/>
          <a:p>
            <a:pPr algn="l"/>
            <a:endParaRPr lang="en-US" noProof="0" dirty="0"/>
          </a:p>
        </p:txBody>
      </p:sp>
      <p:sp>
        <p:nvSpPr>
          <p:cNvPr id="11" name="Rectangle 10">
            <a:extLst>
              <a:ext uri="{FF2B5EF4-FFF2-40B4-BE49-F238E27FC236}">
                <a16:creationId xmlns:a16="http://schemas.microsoft.com/office/drawing/2014/main" id="{F3C0C995-565B-4516-BC98-CCDEE529B154}"/>
              </a:ext>
            </a:extLst>
          </p:cNvPr>
          <p:cNvSpPr/>
          <p:nvPr userDrawn="1"/>
        </p:nvSpPr>
        <p:spPr>
          <a:xfrm>
            <a:off x="0" y="0"/>
            <a:ext cx="12192000" cy="6858000"/>
          </a:xfrm>
          <a:prstGeom prst="rect">
            <a:avLst/>
          </a:prstGeom>
          <a:solidFill>
            <a:schemeClr val="tx1">
              <a:alpha val="80000"/>
            </a:schemeClr>
          </a:solidFill>
          <a:ln w="12700" cap="flat">
            <a:noFill/>
            <a:prstDash val="solid"/>
            <a:miter/>
          </a:ln>
        </p:spPr>
        <p:txBody>
          <a:bodyPr rtlCol="0" anchor="ctr"/>
          <a:lstStyle/>
          <a:p>
            <a:pPr algn="l"/>
            <a:endParaRPr lang="en-US" noProof="0" dirty="0"/>
          </a:p>
        </p:txBody>
      </p:sp>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2289328"/>
            <a:ext cx="10117959" cy="1517356"/>
          </a:xfrm>
        </p:spPr>
        <p:txBody>
          <a:bodyPr>
            <a:noAutofit/>
          </a:bodyPr>
          <a:lstStyle>
            <a:lvl1pPr algn="ctr">
              <a:defRPr sz="10000" b="0">
                <a:solidFill>
                  <a:schemeClr val="bg1"/>
                </a:solidFill>
              </a:defRPr>
            </a:lvl1pPr>
          </a:lstStyle>
          <a:p>
            <a:r>
              <a:rPr lang="en-US" noProof="0"/>
              <a:t>Presentation Title    </a:t>
            </a:r>
          </a:p>
        </p:txBody>
      </p:sp>
      <p:sp>
        <p:nvSpPr>
          <p:cNvPr id="15" name="Rectangle 14">
            <a:extLst>
              <a:ext uri="{FF2B5EF4-FFF2-40B4-BE49-F238E27FC236}">
                <a16:creationId xmlns:a16="http://schemas.microsoft.com/office/drawing/2014/main" id="{B1AB1BF5-25AE-4D07-8C5B-8ED82109AAFD}"/>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a:endParaRPr lang="en-US" noProof="0" dirty="0"/>
          </a:p>
        </p:txBody>
      </p:sp>
      <p:sp>
        <p:nvSpPr>
          <p:cNvPr id="16" name="Rectangle 15">
            <a:extLst>
              <a:ext uri="{FF2B5EF4-FFF2-40B4-BE49-F238E27FC236}">
                <a16:creationId xmlns:a16="http://schemas.microsoft.com/office/drawing/2014/main" id="{40356ECE-618B-4CAE-B0AA-1F1C86CF382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a:endParaRPr lang="en-US" noProof="0" dirty="0"/>
          </a:p>
        </p:txBody>
      </p:sp>
      <p:pic>
        <p:nvPicPr>
          <p:cNvPr id="13" name="Graphic 12">
            <a:extLst>
              <a:ext uri="{FF2B5EF4-FFF2-40B4-BE49-F238E27FC236}">
                <a16:creationId xmlns:a16="http://schemas.microsoft.com/office/drawing/2014/main" id="{B0670BD7-5166-40F4-A6FC-B5B1D91577B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608400" y="3612713"/>
            <a:ext cx="4975200" cy="114227"/>
          </a:xfrm>
          <a:prstGeom prst="rect">
            <a:avLst/>
          </a:prstGeom>
        </p:spPr>
      </p:pic>
      <p:sp>
        <p:nvSpPr>
          <p:cNvPr id="9" name="Subtitle 2">
            <a:extLst>
              <a:ext uri="{FF2B5EF4-FFF2-40B4-BE49-F238E27FC236}">
                <a16:creationId xmlns:a16="http://schemas.microsoft.com/office/drawing/2014/main" id="{16A87704-FE99-4EBD-97FB-FBB15A227FC8}"/>
              </a:ext>
            </a:extLst>
          </p:cNvPr>
          <p:cNvSpPr>
            <a:spLocks noGrp="1"/>
          </p:cNvSpPr>
          <p:nvPr>
            <p:ph type="subTitle" idx="1" hasCustomPrompt="1"/>
          </p:nvPr>
        </p:nvSpPr>
        <p:spPr>
          <a:xfrm>
            <a:off x="1037021" y="3890308"/>
            <a:ext cx="10117959" cy="606659"/>
          </a:xfrm>
        </p:spPr>
        <p:txBody>
          <a:bodyPr vert="horz" lIns="91440" tIns="45720" rIns="91440" bIns="45720" rtlCol="0">
            <a:noAutofit/>
          </a:bodyPr>
          <a:lstStyle>
            <a:lvl1pPr marL="0" indent="0" algn="ctr">
              <a:buNone/>
              <a:defRPr lang="en-US" sz="3000" b="0" i="0">
                <a:solidFill>
                  <a:schemeClr val="bg2"/>
                </a:solidFill>
              </a:defRPr>
            </a:lvl1pPr>
          </a:lstStyle>
          <a:p>
            <a:pPr marL="228600" lvl="0" indent="-228600" algn="ctr"/>
            <a:r>
              <a:rPr lang="en-US" noProof="0"/>
              <a:t>CLICK TO EDIT MASTER SUBTITLE STYLE</a:t>
            </a:r>
          </a:p>
        </p:txBody>
      </p:sp>
    </p:spTree>
    <p:extLst>
      <p:ext uri="{BB962C8B-B14F-4D97-AF65-F5344CB8AC3E}">
        <p14:creationId xmlns:p14="http://schemas.microsoft.com/office/powerpoint/2010/main" val="163338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4D6B2F7A-6215-4548-B8BA-BFBFA46660CF}"/>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EAC4B419-8728-4000-B6EF-1ECF88F80B8B}"/>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2" name="Title 1">
            <a:extLst>
              <a:ext uri="{FF2B5EF4-FFF2-40B4-BE49-F238E27FC236}">
                <a16:creationId xmlns:a16="http://schemas.microsoft.com/office/drawing/2014/main" id="{A62FC5F7-2AC0-4A53-8E2A-D6A7F4B4D77C}"/>
              </a:ext>
            </a:extLst>
          </p:cNvPr>
          <p:cNvSpPr>
            <a:spLocks noGrp="1"/>
          </p:cNvSpPr>
          <p:nvPr>
            <p:ph type="title" hasCustomPrompt="1"/>
          </p:nvPr>
        </p:nvSpPr>
        <p:spPr>
          <a:xfrm>
            <a:off x="838200" y="652986"/>
            <a:ext cx="10515600" cy="904875"/>
          </a:xfrm>
        </p:spPr>
        <p:txBody>
          <a:bodyPr/>
          <a:lstStyle>
            <a:lvl1pPr algn="ctr">
              <a:defRPr b="0"/>
            </a:lvl1pPr>
          </a:lstStyle>
          <a:p>
            <a:r>
              <a:rPr lang="en-US" noProof="0"/>
              <a:t>Divider Slide</a:t>
            </a:r>
          </a:p>
        </p:txBody>
      </p:sp>
      <p:sp>
        <p:nvSpPr>
          <p:cNvPr id="3" name="Date Placeholder 2">
            <a:extLst>
              <a:ext uri="{FF2B5EF4-FFF2-40B4-BE49-F238E27FC236}">
                <a16:creationId xmlns:a16="http://schemas.microsoft.com/office/drawing/2014/main" id="{B516B06F-92DB-40BB-B026-E443732F67C8}"/>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11FF27C1-06BD-4F55-BB58-DC1D0892188F}"/>
              </a:ext>
            </a:extLst>
          </p:cNvPr>
          <p:cNvSpPr>
            <a:spLocks noGrp="1"/>
          </p:cNvSpPr>
          <p:nvPr>
            <p:ph type="ftr" sz="quarter" idx="11"/>
          </p:nvPr>
        </p:nvSpPr>
        <p:spPr/>
        <p:txBody>
          <a:bodyPr/>
          <a:lstStyle/>
          <a:p>
            <a:r>
              <a:rPr lang="en-US" noProof="0" dirty="0"/>
              <a:t>ADD A FOOTER</a:t>
            </a:r>
          </a:p>
        </p:txBody>
      </p:sp>
      <p:sp>
        <p:nvSpPr>
          <p:cNvPr id="15" name="Graphic 13">
            <a:extLst>
              <a:ext uri="{FF2B5EF4-FFF2-40B4-BE49-F238E27FC236}">
                <a16:creationId xmlns:a16="http://schemas.microsoft.com/office/drawing/2014/main" id="{6B7C1ECA-416B-4ED3-9B96-F05BED98E498}"/>
              </a:ext>
            </a:extLst>
          </p:cNvPr>
          <p:cNvSpPr/>
          <p:nvPr/>
        </p:nvSpPr>
        <p:spPr>
          <a:xfrm>
            <a:off x="4534478" y="1568994"/>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
        <p:nvSpPr>
          <p:cNvPr id="12" name="Rectangle 11">
            <a:extLst>
              <a:ext uri="{FF2B5EF4-FFF2-40B4-BE49-F238E27FC236}">
                <a16:creationId xmlns:a16="http://schemas.microsoft.com/office/drawing/2014/main" id="{9685C8FD-6063-414E-B2AC-D07168DE1813}"/>
              </a:ext>
            </a:extLst>
          </p:cNvPr>
          <p:cNvSpPr/>
          <p:nvPr userDrawn="1"/>
        </p:nvSpPr>
        <p:spPr>
          <a:xfrm>
            <a:off x="0" y="2483224"/>
            <a:ext cx="12192000" cy="3465576"/>
          </a:xfrm>
          <a:prstGeom prst="rect">
            <a:avLst/>
          </a:prstGeom>
          <a:blipFill>
            <a:blip r:embed="rId2"/>
            <a:srcRect/>
            <a:stretch>
              <a:fillRect t="-48945" b="-48945"/>
            </a:stretch>
          </a:blipFill>
          <a:ln w="12700" cap="flat">
            <a:noFill/>
            <a:prstDash val="solid"/>
            <a:miter/>
          </a:ln>
        </p:spPr>
        <p:txBody>
          <a:bodyPr rtlCol="0" anchor="ctr"/>
          <a:lstStyle/>
          <a:p>
            <a:pPr algn="l"/>
            <a:endParaRPr lang="en-US" noProof="0" dirty="0"/>
          </a:p>
        </p:txBody>
      </p:sp>
      <p:sp>
        <p:nvSpPr>
          <p:cNvPr id="13" name="Rectangle 12">
            <a:extLst>
              <a:ext uri="{FF2B5EF4-FFF2-40B4-BE49-F238E27FC236}">
                <a16:creationId xmlns:a16="http://schemas.microsoft.com/office/drawing/2014/main" id="{2BA38A80-B4F3-4560-B2F9-C0652AAB2188}"/>
              </a:ext>
            </a:extLst>
          </p:cNvPr>
          <p:cNvSpPr/>
          <p:nvPr userDrawn="1"/>
        </p:nvSpPr>
        <p:spPr>
          <a:xfrm>
            <a:off x="0" y="2483223"/>
            <a:ext cx="12192000" cy="3465576"/>
          </a:xfrm>
          <a:prstGeom prst="rect">
            <a:avLst/>
          </a:prstGeom>
          <a:solidFill>
            <a:schemeClr val="tx1">
              <a:alpha val="80000"/>
            </a:schemeClr>
          </a:solidFill>
          <a:ln w="12700" cap="flat">
            <a:noFill/>
            <a:prstDash val="solid"/>
            <a:miter/>
          </a:ln>
        </p:spPr>
        <p:txBody>
          <a:bodyPr rtlCol="0" anchor="ctr"/>
          <a:lstStyle/>
          <a:p>
            <a:pPr algn="l"/>
            <a:endParaRPr lang="en-US" noProof="0" dirty="0"/>
          </a:p>
        </p:txBody>
      </p:sp>
      <p:sp>
        <p:nvSpPr>
          <p:cNvPr id="11" name="Text Placeholder 2">
            <a:extLst>
              <a:ext uri="{FF2B5EF4-FFF2-40B4-BE49-F238E27FC236}">
                <a16:creationId xmlns:a16="http://schemas.microsoft.com/office/drawing/2014/main" id="{214241DF-0B07-491C-8CA2-1BD10F84525C}"/>
              </a:ext>
            </a:extLst>
          </p:cNvPr>
          <p:cNvSpPr>
            <a:spLocks noGrp="1"/>
          </p:cNvSpPr>
          <p:nvPr>
            <p:ph type="body" idx="1" hasCustomPrompt="1"/>
          </p:nvPr>
        </p:nvSpPr>
        <p:spPr>
          <a:xfrm>
            <a:off x="838200" y="1882722"/>
            <a:ext cx="10515600" cy="468594"/>
          </a:xfrm>
        </p:spPr>
        <p:txBody>
          <a:bodyPr vert="horz" lIns="91440" tIns="45720" rIns="91440" bIns="45720" rtlCol="0">
            <a:normAutofit/>
          </a:bodyPr>
          <a:lstStyle>
            <a:lvl1pPr marL="0" indent="0" algn="ctr">
              <a:buNone/>
              <a:defRPr lang="en-US" sz="1800"/>
            </a:lvl1pPr>
          </a:lstStyle>
          <a:p>
            <a:pPr marL="228600" lvl="0" indent="-228600" algn="ctr"/>
            <a:r>
              <a:rPr lang="en-US" noProof="0"/>
              <a:t>Edit Master text styles</a:t>
            </a:r>
          </a:p>
        </p:txBody>
      </p:sp>
    </p:spTree>
    <p:extLst>
      <p:ext uri="{BB962C8B-B14F-4D97-AF65-F5344CB8AC3E}">
        <p14:creationId xmlns:p14="http://schemas.microsoft.com/office/powerpoint/2010/main" val="9245747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AF4CE-F455-4A31-8ED6-5841DF599BE9}"/>
              </a:ext>
            </a:extLst>
          </p:cNvPr>
          <p:cNvSpPr>
            <a:spLocks noGrp="1"/>
          </p:cNvSpPr>
          <p:nvPr>
            <p:ph type="title"/>
          </p:nvPr>
        </p:nvSpPr>
        <p:spPr>
          <a:xfrm>
            <a:off x="838200" y="365125"/>
            <a:ext cx="10515600" cy="1325563"/>
          </a:xfrm>
        </p:spPr>
        <p:txBody>
          <a:bodyPr/>
          <a:lstStyle/>
          <a:p>
            <a:r>
              <a:rPr lang="en-US" noProof="0"/>
              <a:t>Click to edit Master title style</a:t>
            </a:r>
          </a:p>
        </p:txBody>
      </p:sp>
      <p:sp>
        <p:nvSpPr>
          <p:cNvPr id="3" name="Date Placeholder 2">
            <a:extLst>
              <a:ext uri="{FF2B5EF4-FFF2-40B4-BE49-F238E27FC236}">
                <a16:creationId xmlns:a16="http://schemas.microsoft.com/office/drawing/2014/main" id="{3A82F029-D8CC-4FE7-9C30-98E576ED41F1}"/>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0F891442-6C1A-4969-A4A2-EFCF20E7917B}"/>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64457F0D-7504-4879-BCFD-DDEA424C0A3A}"/>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6" name="Content Placeholder 2">
            <a:extLst>
              <a:ext uri="{FF2B5EF4-FFF2-40B4-BE49-F238E27FC236}">
                <a16:creationId xmlns:a16="http://schemas.microsoft.com/office/drawing/2014/main" id="{50CCCB36-FE7F-43C1-810B-49BBAB494861}"/>
              </a:ext>
            </a:extLst>
          </p:cNvPr>
          <p:cNvSpPr>
            <a:spLocks noGrp="1"/>
          </p:cNvSpPr>
          <p:nvPr>
            <p:ph idx="1" hasCustomPrompt="1"/>
          </p:nvPr>
        </p:nvSpPr>
        <p:spPr>
          <a:xfrm>
            <a:off x="838200" y="1825625"/>
            <a:ext cx="10515600" cy="412432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3305991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B6609-6A41-45F4-9B8B-9A6DEABB9A21}"/>
              </a:ext>
            </a:extLst>
          </p:cNvPr>
          <p:cNvSpPr>
            <a:spLocks noGrp="1"/>
          </p:cNvSpPr>
          <p:nvPr>
            <p:ph type="title"/>
          </p:nvPr>
        </p:nvSpPr>
        <p:spPr/>
        <p:txBody>
          <a:bodyPr/>
          <a:lstStyle/>
          <a:p>
            <a:r>
              <a:rPr lang="en-US" noProof="0"/>
              <a:t>Click to edit Master title style</a:t>
            </a:r>
          </a:p>
        </p:txBody>
      </p:sp>
      <p:sp>
        <p:nvSpPr>
          <p:cNvPr id="3" name="Date Placeholder 2">
            <a:extLst>
              <a:ext uri="{FF2B5EF4-FFF2-40B4-BE49-F238E27FC236}">
                <a16:creationId xmlns:a16="http://schemas.microsoft.com/office/drawing/2014/main" id="{4FFD4558-495E-4FE3-B256-7B6A8637C694}"/>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65C0E450-E490-45F1-909F-5831583C56B7}"/>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BBD7E109-C0EE-4D25-9A01-E58D7476D071}"/>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6" name="Content Placeholder 2">
            <a:extLst>
              <a:ext uri="{FF2B5EF4-FFF2-40B4-BE49-F238E27FC236}">
                <a16:creationId xmlns:a16="http://schemas.microsoft.com/office/drawing/2014/main" id="{62C48FC5-1EDF-4F7E-9E82-D342C4D45907}"/>
              </a:ext>
            </a:extLst>
          </p:cNvPr>
          <p:cNvSpPr>
            <a:spLocks noGrp="1"/>
          </p:cNvSpPr>
          <p:nvPr>
            <p:ph sz="half" idx="1" hasCustomPrompt="1"/>
          </p:nvPr>
        </p:nvSpPr>
        <p:spPr>
          <a:xfrm>
            <a:off x="838200" y="1825625"/>
            <a:ext cx="5181600" cy="412432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Content Placeholder 3">
            <a:extLst>
              <a:ext uri="{FF2B5EF4-FFF2-40B4-BE49-F238E27FC236}">
                <a16:creationId xmlns:a16="http://schemas.microsoft.com/office/drawing/2014/main" id="{7245FF27-1D81-4487-86EE-A8826AB33310}"/>
              </a:ext>
            </a:extLst>
          </p:cNvPr>
          <p:cNvSpPr>
            <a:spLocks noGrp="1"/>
          </p:cNvSpPr>
          <p:nvPr>
            <p:ph sz="half" idx="2" hasCustomPrompt="1"/>
          </p:nvPr>
        </p:nvSpPr>
        <p:spPr>
          <a:xfrm>
            <a:off x="6172200" y="1825625"/>
            <a:ext cx="5181600" cy="412432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4948532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85B3E-9C3B-48E3-BA88-7B18BAC8BCD5}"/>
              </a:ext>
            </a:extLst>
          </p:cNvPr>
          <p:cNvSpPr>
            <a:spLocks noGrp="1"/>
          </p:cNvSpPr>
          <p:nvPr>
            <p:ph type="title"/>
          </p:nvPr>
        </p:nvSpPr>
        <p:spPr/>
        <p:txBody>
          <a:bodyPr/>
          <a:lstStyle/>
          <a:p>
            <a:r>
              <a:rPr lang="en-US" noProof="0"/>
              <a:t>Click to edit Master title style</a:t>
            </a:r>
          </a:p>
        </p:txBody>
      </p:sp>
      <p:sp>
        <p:nvSpPr>
          <p:cNvPr id="3" name="Date Placeholder 2">
            <a:extLst>
              <a:ext uri="{FF2B5EF4-FFF2-40B4-BE49-F238E27FC236}">
                <a16:creationId xmlns:a16="http://schemas.microsoft.com/office/drawing/2014/main" id="{06E55B65-81AB-463F-B78F-208BABF731FC}"/>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37814494-7E7B-41F9-984C-51671FC7B60B}"/>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17932FB9-9355-4718-A3AF-2991AEFD5EA7}"/>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6" name="Text Placeholder 2">
            <a:extLst>
              <a:ext uri="{FF2B5EF4-FFF2-40B4-BE49-F238E27FC236}">
                <a16:creationId xmlns:a16="http://schemas.microsoft.com/office/drawing/2014/main" id="{E0E064FB-456B-4012-A632-907E0F6363EF}"/>
              </a:ext>
            </a:extLst>
          </p:cNvPr>
          <p:cNvSpPr>
            <a:spLocks noGrp="1"/>
          </p:cNvSpPr>
          <p:nvPr>
            <p:ph type="body" idx="1" hasCustomPrompt="1"/>
          </p:nvPr>
        </p:nvSpPr>
        <p:spPr>
          <a:xfrm>
            <a:off x="839788" y="1866900"/>
            <a:ext cx="5157787" cy="4458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8" name="Content Placeholder 3">
            <a:extLst>
              <a:ext uri="{FF2B5EF4-FFF2-40B4-BE49-F238E27FC236}">
                <a16:creationId xmlns:a16="http://schemas.microsoft.com/office/drawing/2014/main" id="{D7224228-301B-4143-AE44-555A65ECB365}"/>
              </a:ext>
            </a:extLst>
          </p:cNvPr>
          <p:cNvSpPr>
            <a:spLocks noGrp="1"/>
          </p:cNvSpPr>
          <p:nvPr>
            <p:ph sz="half" idx="2" hasCustomPrompt="1"/>
          </p:nvPr>
        </p:nvSpPr>
        <p:spPr>
          <a:xfrm>
            <a:off x="839788" y="2488937"/>
            <a:ext cx="5157787" cy="346101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4">
            <a:extLst>
              <a:ext uri="{FF2B5EF4-FFF2-40B4-BE49-F238E27FC236}">
                <a16:creationId xmlns:a16="http://schemas.microsoft.com/office/drawing/2014/main" id="{421B5496-F2D7-450B-A1AF-12FC29E4548C}"/>
              </a:ext>
            </a:extLst>
          </p:cNvPr>
          <p:cNvSpPr>
            <a:spLocks noGrp="1"/>
          </p:cNvSpPr>
          <p:nvPr>
            <p:ph type="body" sz="quarter" idx="3" hasCustomPrompt="1"/>
          </p:nvPr>
        </p:nvSpPr>
        <p:spPr>
          <a:xfrm>
            <a:off x="6172200" y="1866900"/>
            <a:ext cx="5183188" cy="4458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0" name="Content Placeholder 5">
            <a:extLst>
              <a:ext uri="{FF2B5EF4-FFF2-40B4-BE49-F238E27FC236}">
                <a16:creationId xmlns:a16="http://schemas.microsoft.com/office/drawing/2014/main" id="{D087222D-3611-4518-AD76-AC2E042CD5A8}"/>
              </a:ext>
            </a:extLst>
          </p:cNvPr>
          <p:cNvSpPr>
            <a:spLocks noGrp="1"/>
          </p:cNvSpPr>
          <p:nvPr>
            <p:ph sz="quarter" idx="4" hasCustomPrompt="1"/>
          </p:nvPr>
        </p:nvSpPr>
        <p:spPr>
          <a:xfrm>
            <a:off x="6172200" y="2488937"/>
            <a:ext cx="5183188" cy="346101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106462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Picture Placeholder 6">
            <a:extLst>
              <a:ext uri="{FF2B5EF4-FFF2-40B4-BE49-F238E27FC236}">
                <a16:creationId xmlns:a16="http://schemas.microsoft.com/office/drawing/2014/main" id="{4A7545D6-9827-7E4A-AB92-664BB510D96A}"/>
              </a:ext>
            </a:extLst>
          </p:cNvPr>
          <p:cNvSpPr>
            <a:spLocks noGrp="1"/>
          </p:cNvSpPr>
          <p:nvPr>
            <p:ph type="pic" sz="quarter" idx="18"/>
          </p:nvPr>
        </p:nvSpPr>
        <p:spPr>
          <a:xfrm>
            <a:off x="0" y="0"/>
            <a:ext cx="12192000" cy="6858000"/>
          </a:xfrm>
        </p:spPr>
        <p:txBody>
          <a:bodyPr anchor="ctr" anchorCtr="0">
            <a:normAutofit/>
          </a:bodyPr>
          <a:lstStyle>
            <a:lvl1pPr marL="0" indent="0" algn="ctr">
              <a:buFont typeface="Arial" panose="020B0604020202020204" pitchFamily="34" charset="0"/>
              <a:buNone/>
              <a:defRPr sz="1400"/>
            </a:lvl1pPr>
          </a:lstStyle>
          <a:p>
            <a:r>
              <a:rPr lang="en-US"/>
              <a:t>Click icon to add picture</a:t>
            </a:r>
            <a:endParaRPr lang="ru-RU"/>
          </a:p>
        </p:txBody>
      </p:sp>
      <p:sp>
        <p:nvSpPr>
          <p:cNvPr id="21" name="Text Placeholder 26">
            <a:extLst>
              <a:ext uri="{FF2B5EF4-FFF2-40B4-BE49-F238E27FC236}">
                <a16:creationId xmlns:a16="http://schemas.microsoft.com/office/drawing/2014/main" id="{E013E669-E15F-4096-81CC-6637C4A9F9E7}"/>
              </a:ext>
            </a:extLst>
          </p:cNvPr>
          <p:cNvSpPr>
            <a:spLocks noGrp="1"/>
          </p:cNvSpPr>
          <p:nvPr>
            <p:ph type="body" sz="quarter" idx="21" hasCustomPrompt="1"/>
          </p:nvPr>
        </p:nvSpPr>
        <p:spPr>
          <a:xfrm>
            <a:off x="3912235" y="5380844"/>
            <a:ext cx="4367531" cy="324417"/>
          </a:xfrm>
        </p:spPr>
        <p:txBody>
          <a:bodyPr>
            <a:noAutofit/>
          </a:bodyPr>
          <a:lstStyle>
            <a:lvl1pPr marL="0" indent="0" algn="ctr">
              <a:buNone/>
              <a:defRPr sz="2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dirty="0"/>
              <a:t>20XX</a:t>
            </a:r>
          </a:p>
        </p:txBody>
      </p:sp>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2289328"/>
            <a:ext cx="10117959" cy="1517356"/>
          </a:xfrm>
        </p:spPr>
        <p:txBody>
          <a:bodyPr>
            <a:noAutofit/>
          </a:bodyPr>
          <a:lstStyle>
            <a:lvl1pPr algn="ctr">
              <a:defRPr sz="10000" b="0">
                <a:solidFill>
                  <a:schemeClr val="bg1"/>
                </a:solidFill>
              </a:defRPr>
            </a:lvl1pPr>
          </a:lstStyle>
          <a:p>
            <a:r>
              <a:rPr lang="en-US" dirty="0"/>
              <a:t>Presentation Title    </a:t>
            </a:r>
            <a:endParaRPr lang="ru-RU" dirty="0"/>
          </a:p>
        </p:txBody>
      </p:sp>
      <p:sp>
        <p:nvSpPr>
          <p:cNvPr id="23" name="Text Placeholder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3912235" y="5034596"/>
            <a:ext cx="4367531" cy="324417"/>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dirty="0"/>
              <a:t>Month</a:t>
            </a:r>
          </a:p>
        </p:txBody>
      </p:sp>
      <p:sp>
        <p:nvSpPr>
          <p:cNvPr id="36" name="Text Placeholder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1050857" y="3890308"/>
            <a:ext cx="10090287" cy="606659"/>
          </a:xfrm>
        </p:spPr>
        <p:txBody>
          <a:bodyPr>
            <a:noAutofit/>
          </a:bodyPr>
          <a:lstStyle>
            <a:lvl1pPr marL="0" indent="0" algn="ctr">
              <a:buNone/>
              <a:defRPr sz="3000" b="0" i="0">
                <a:solidFill>
                  <a:schemeClr val="bg2"/>
                </a:solidFill>
              </a:defRPr>
            </a:lvl1pPr>
          </a:lstStyle>
          <a:p>
            <a:pPr lvl="0"/>
            <a:r>
              <a:rPr lang="en-US" dirty="0"/>
              <a:t>PRESENTATION TAGLINE</a:t>
            </a:r>
          </a:p>
        </p:txBody>
      </p:sp>
    </p:spTree>
    <p:extLst>
      <p:ext uri="{BB962C8B-B14F-4D97-AF65-F5344CB8AC3E}">
        <p14:creationId xmlns:p14="http://schemas.microsoft.com/office/powerpoint/2010/main" val="1050112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90DEAF0-9B16-4335-875E-3D5B654FA9B4}"/>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0680122F-A667-467F-9ABE-57A77934DD7D}"/>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29B5B8C5-3BA1-4EE6-9D72-5F3863E69D01}"/>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6" name="Graphic 12">
            <a:extLst>
              <a:ext uri="{FF2B5EF4-FFF2-40B4-BE49-F238E27FC236}">
                <a16:creationId xmlns:a16="http://schemas.microsoft.com/office/drawing/2014/main" id="{ACBF854A-65B9-4A5D-97C6-BA041A37CD22}"/>
              </a:ext>
            </a:extLst>
          </p:cNvPr>
          <p:cNvSpPr/>
          <p:nvPr userDrawn="1"/>
        </p:nvSpPr>
        <p:spPr>
          <a:xfrm>
            <a:off x="1442364" y="2135538"/>
            <a:ext cx="2727084" cy="139525"/>
          </a:xfrm>
          <a:custGeom>
            <a:avLst/>
            <a:gdLst>
              <a:gd name="connsiteX0" fmla="*/ 67167 w 2727084"/>
              <a:gd name="connsiteY0" fmla="*/ 78582 h 139525"/>
              <a:gd name="connsiteX1" fmla="*/ 12625 w 2727084"/>
              <a:gd name="connsiteY1" fmla="*/ 78582 h 139525"/>
              <a:gd name="connsiteX2" fmla="*/ 12625 w 2727084"/>
              <a:gd name="connsiteY2" fmla="*/ 65898 h 139525"/>
              <a:gd name="connsiteX3" fmla="*/ 956323 w 2727084"/>
              <a:gd name="connsiteY3" fmla="*/ 65898 h 139525"/>
              <a:gd name="connsiteX4" fmla="*/ 1151658 w 2727084"/>
              <a:gd name="connsiteY4" fmla="*/ 12625 h 139525"/>
              <a:gd name="connsiteX5" fmla="*/ 1268352 w 2727084"/>
              <a:gd name="connsiteY5" fmla="*/ 65898 h 139525"/>
              <a:gd name="connsiteX6" fmla="*/ 1297526 w 2727084"/>
              <a:gd name="connsiteY6" fmla="*/ 65898 h 139525"/>
              <a:gd name="connsiteX7" fmla="*/ 1353336 w 2727084"/>
              <a:gd name="connsiteY7" fmla="*/ 15162 h 139525"/>
              <a:gd name="connsiteX8" fmla="*/ 1409146 w 2727084"/>
              <a:gd name="connsiteY8" fmla="*/ 65898 h 139525"/>
              <a:gd name="connsiteX9" fmla="*/ 1438319 w 2727084"/>
              <a:gd name="connsiteY9" fmla="*/ 65898 h 139525"/>
              <a:gd name="connsiteX10" fmla="*/ 1555013 w 2727084"/>
              <a:gd name="connsiteY10" fmla="*/ 12625 h 139525"/>
              <a:gd name="connsiteX11" fmla="*/ 1750348 w 2727084"/>
              <a:gd name="connsiteY11" fmla="*/ 65898 h 139525"/>
              <a:gd name="connsiteX12" fmla="*/ 2723220 w 2727084"/>
              <a:gd name="connsiteY12" fmla="*/ 65898 h 139525"/>
              <a:gd name="connsiteX13" fmla="*/ 2723220 w 2727084"/>
              <a:gd name="connsiteY13" fmla="*/ 78582 h 139525"/>
              <a:gd name="connsiteX14" fmla="*/ 2630626 w 2727084"/>
              <a:gd name="connsiteY14" fmla="*/ 78582 h 139525"/>
              <a:gd name="connsiteX15" fmla="*/ 2630626 w 2727084"/>
              <a:gd name="connsiteY15" fmla="*/ 79851 h 139525"/>
              <a:gd name="connsiteX16" fmla="*/ 1901289 w 2727084"/>
              <a:gd name="connsiteY16" fmla="*/ 78582 h 139525"/>
              <a:gd name="connsiteX17" fmla="*/ 1790937 w 2727084"/>
              <a:gd name="connsiteY17" fmla="*/ 78582 h 139525"/>
              <a:gd name="connsiteX18" fmla="*/ 1553745 w 2727084"/>
              <a:gd name="connsiteY18" fmla="*/ 131855 h 139525"/>
              <a:gd name="connsiteX19" fmla="*/ 1437051 w 2727084"/>
              <a:gd name="connsiteY19" fmla="*/ 78582 h 139525"/>
              <a:gd name="connsiteX20" fmla="*/ 1407877 w 2727084"/>
              <a:gd name="connsiteY20" fmla="*/ 78582 h 139525"/>
              <a:gd name="connsiteX21" fmla="*/ 1353336 w 2727084"/>
              <a:gd name="connsiteY21" fmla="*/ 129319 h 139525"/>
              <a:gd name="connsiteX22" fmla="*/ 1297526 w 2727084"/>
              <a:gd name="connsiteY22" fmla="*/ 78582 h 139525"/>
              <a:gd name="connsiteX23" fmla="*/ 1268352 w 2727084"/>
              <a:gd name="connsiteY23" fmla="*/ 78582 h 139525"/>
              <a:gd name="connsiteX24" fmla="*/ 1151658 w 2727084"/>
              <a:gd name="connsiteY24" fmla="*/ 131855 h 139525"/>
              <a:gd name="connsiteX25" fmla="*/ 914465 w 2727084"/>
              <a:gd name="connsiteY25" fmla="*/ 78582 h 139525"/>
              <a:gd name="connsiteX26" fmla="*/ 805382 w 2727084"/>
              <a:gd name="connsiteY26" fmla="*/ 78582 h 139525"/>
              <a:gd name="connsiteX27" fmla="*/ 67167 w 2727084"/>
              <a:gd name="connsiteY27" fmla="*/ 78582 h 139525"/>
              <a:gd name="connsiteX28" fmla="*/ 67167 w 2727084"/>
              <a:gd name="connsiteY28" fmla="*/ 78582 h 13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084" h="139525">
                <a:moveTo>
                  <a:pt x="67167" y="78582"/>
                </a:moveTo>
                <a:lnTo>
                  <a:pt x="12625" y="78582"/>
                </a:lnTo>
                <a:lnTo>
                  <a:pt x="12625" y="65898"/>
                </a:lnTo>
                <a:lnTo>
                  <a:pt x="956323" y="65898"/>
                </a:lnTo>
                <a:cubicBezTo>
                  <a:pt x="1061601" y="55751"/>
                  <a:pt x="1151658" y="12625"/>
                  <a:pt x="1151658" y="12625"/>
                </a:cubicBezTo>
                <a:cubicBezTo>
                  <a:pt x="1198589" y="48140"/>
                  <a:pt x="1241715" y="60824"/>
                  <a:pt x="1268352" y="65898"/>
                </a:cubicBezTo>
                <a:lnTo>
                  <a:pt x="1297526" y="65898"/>
                </a:lnTo>
                <a:cubicBezTo>
                  <a:pt x="1303868" y="24041"/>
                  <a:pt x="1336846" y="15162"/>
                  <a:pt x="1353336" y="15162"/>
                </a:cubicBezTo>
                <a:cubicBezTo>
                  <a:pt x="1369825" y="15162"/>
                  <a:pt x="1402804" y="24041"/>
                  <a:pt x="1409146" y="65898"/>
                </a:cubicBezTo>
                <a:lnTo>
                  <a:pt x="1438319" y="65898"/>
                </a:lnTo>
                <a:cubicBezTo>
                  <a:pt x="1464956" y="60824"/>
                  <a:pt x="1508082" y="46872"/>
                  <a:pt x="1555013" y="12625"/>
                </a:cubicBezTo>
                <a:cubicBezTo>
                  <a:pt x="1555013" y="12625"/>
                  <a:pt x="1645070" y="55751"/>
                  <a:pt x="1750348" y="65898"/>
                </a:cubicBezTo>
                <a:lnTo>
                  <a:pt x="2723220" y="65898"/>
                </a:lnTo>
                <a:lnTo>
                  <a:pt x="2723220" y="78582"/>
                </a:lnTo>
                <a:lnTo>
                  <a:pt x="2630626" y="78582"/>
                </a:lnTo>
                <a:lnTo>
                  <a:pt x="2630626" y="79851"/>
                </a:lnTo>
                <a:lnTo>
                  <a:pt x="1901289" y="78582"/>
                </a:lnTo>
                <a:lnTo>
                  <a:pt x="1790937" y="78582"/>
                </a:lnTo>
                <a:cubicBezTo>
                  <a:pt x="1670438" y="79851"/>
                  <a:pt x="1553745" y="131855"/>
                  <a:pt x="1553745" y="131855"/>
                </a:cubicBezTo>
                <a:cubicBezTo>
                  <a:pt x="1506813" y="96340"/>
                  <a:pt x="1463687" y="83656"/>
                  <a:pt x="1437051" y="78582"/>
                </a:cubicBezTo>
                <a:lnTo>
                  <a:pt x="1407877" y="78582"/>
                </a:lnTo>
                <a:cubicBezTo>
                  <a:pt x="1401535" y="119171"/>
                  <a:pt x="1369825" y="129319"/>
                  <a:pt x="1353336" y="129319"/>
                </a:cubicBezTo>
                <a:cubicBezTo>
                  <a:pt x="1336846" y="129319"/>
                  <a:pt x="1303868" y="121708"/>
                  <a:pt x="1297526" y="78582"/>
                </a:cubicBezTo>
                <a:lnTo>
                  <a:pt x="1268352" y="78582"/>
                </a:lnTo>
                <a:cubicBezTo>
                  <a:pt x="1241715" y="83656"/>
                  <a:pt x="1198589" y="97608"/>
                  <a:pt x="1151658" y="131855"/>
                </a:cubicBezTo>
                <a:cubicBezTo>
                  <a:pt x="1151658" y="131855"/>
                  <a:pt x="1036233" y="79851"/>
                  <a:pt x="914465" y="78582"/>
                </a:cubicBezTo>
                <a:lnTo>
                  <a:pt x="805382" y="78582"/>
                </a:lnTo>
                <a:lnTo>
                  <a:pt x="67167" y="78582"/>
                </a:lnTo>
                <a:lnTo>
                  <a:pt x="67167" y="78582"/>
                </a:lnTo>
                <a:close/>
              </a:path>
            </a:pathLst>
          </a:custGeom>
          <a:solidFill>
            <a:schemeClr val="bg2"/>
          </a:solidFill>
          <a:ln w="12641" cap="flat">
            <a:noFill/>
            <a:prstDash val="solid"/>
            <a:miter/>
          </a:ln>
        </p:spPr>
        <p:txBody>
          <a:bodyPr rtlCol="0" anchor="ctr"/>
          <a:lstStyle/>
          <a:p>
            <a:endParaRPr lang="en-US" noProof="0" dirty="0"/>
          </a:p>
        </p:txBody>
      </p:sp>
      <p:sp>
        <p:nvSpPr>
          <p:cNvPr id="7" name="Title 1">
            <a:extLst>
              <a:ext uri="{FF2B5EF4-FFF2-40B4-BE49-F238E27FC236}">
                <a16:creationId xmlns:a16="http://schemas.microsoft.com/office/drawing/2014/main" id="{C3E8E02D-385B-477A-BAE1-4A97C6E9D720}"/>
              </a:ext>
            </a:extLst>
          </p:cNvPr>
          <p:cNvSpPr>
            <a:spLocks noGrp="1"/>
          </p:cNvSpPr>
          <p:nvPr>
            <p:ph type="title"/>
          </p:nvPr>
        </p:nvSpPr>
        <p:spPr>
          <a:xfrm>
            <a:off x="839788" y="908050"/>
            <a:ext cx="3932237" cy="1149349"/>
          </a:xfrm>
        </p:spPr>
        <p:txBody>
          <a:bodyPr anchor="b"/>
          <a:lstStyle>
            <a:lvl1pPr>
              <a:defRPr sz="3200"/>
            </a:lvl1pPr>
          </a:lstStyle>
          <a:p>
            <a:r>
              <a:rPr lang="en-US" noProof="0"/>
              <a:t>Click to edit Master title style</a:t>
            </a:r>
          </a:p>
        </p:txBody>
      </p:sp>
      <p:sp>
        <p:nvSpPr>
          <p:cNvPr id="8" name="Text Placeholder 3">
            <a:extLst>
              <a:ext uri="{FF2B5EF4-FFF2-40B4-BE49-F238E27FC236}">
                <a16:creationId xmlns:a16="http://schemas.microsoft.com/office/drawing/2014/main" id="{E6CA7378-0B2D-435D-B34B-744CA89114AF}"/>
              </a:ext>
            </a:extLst>
          </p:cNvPr>
          <p:cNvSpPr>
            <a:spLocks noGrp="1"/>
          </p:cNvSpPr>
          <p:nvPr>
            <p:ph type="body" sz="half" idx="2" hasCustomPrompt="1"/>
          </p:nvPr>
        </p:nvSpPr>
        <p:spPr>
          <a:xfrm>
            <a:off x="839788" y="2353200"/>
            <a:ext cx="3932237" cy="35157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9" name="Content Placeholder 2">
            <a:extLst>
              <a:ext uri="{FF2B5EF4-FFF2-40B4-BE49-F238E27FC236}">
                <a16:creationId xmlns:a16="http://schemas.microsoft.com/office/drawing/2014/main" id="{9BB017D3-0E4A-43F4-BC02-DB826A7FDC3D}"/>
              </a:ext>
            </a:extLst>
          </p:cNvPr>
          <p:cNvSpPr>
            <a:spLocks noGrp="1"/>
          </p:cNvSpPr>
          <p:nvPr>
            <p:ph idx="1" hasCustomPrompt="1"/>
          </p:nvPr>
        </p:nvSpPr>
        <p:spPr>
          <a:xfrm>
            <a:off x="5180012" y="908051"/>
            <a:ext cx="6172200" cy="49577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41877741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90DEAF0-9B16-4335-875E-3D5B654FA9B4}"/>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0680122F-A667-467F-9ABE-57A77934DD7D}"/>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29B5B8C5-3BA1-4EE6-9D72-5F3863E69D01}"/>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6" name="Graphic 12">
            <a:extLst>
              <a:ext uri="{FF2B5EF4-FFF2-40B4-BE49-F238E27FC236}">
                <a16:creationId xmlns:a16="http://schemas.microsoft.com/office/drawing/2014/main" id="{ACBF854A-65B9-4A5D-97C6-BA041A37CD22}"/>
              </a:ext>
            </a:extLst>
          </p:cNvPr>
          <p:cNvSpPr/>
          <p:nvPr userDrawn="1"/>
        </p:nvSpPr>
        <p:spPr>
          <a:xfrm>
            <a:off x="1442364" y="2135538"/>
            <a:ext cx="2727084" cy="139525"/>
          </a:xfrm>
          <a:custGeom>
            <a:avLst/>
            <a:gdLst>
              <a:gd name="connsiteX0" fmla="*/ 67167 w 2727084"/>
              <a:gd name="connsiteY0" fmla="*/ 78582 h 139525"/>
              <a:gd name="connsiteX1" fmla="*/ 12625 w 2727084"/>
              <a:gd name="connsiteY1" fmla="*/ 78582 h 139525"/>
              <a:gd name="connsiteX2" fmla="*/ 12625 w 2727084"/>
              <a:gd name="connsiteY2" fmla="*/ 65898 h 139525"/>
              <a:gd name="connsiteX3" fmla="*/ 956323 w 2727084"/>
              <a:gd name="connsiteY3" fmla="*/ 65898 h 139525"/>
              <a:gd name="connsiteX4" fmla="*/ 1151658 w 2727084"/>
              <a:gd name="connsiteY4" fmla="*/ 12625 h 139525"/>
              <a:gd name="connsiteX5" fmla="*/ 1268352 w 2727084"/>
              <a:gd name="connsiteY5" fmla="*/ 65898 h 139525"/>
              <a:gd name="connsiteX6" fmla="*/ 1297526 w 2727084"/>
              <a:gd name="connsiteY6" fmla="*/ 65898 h 139525"/>
              <a:gd name="connsiteX7" fmla="*/ 1353336 w 2727084"/>
              <a:gd name="connsiteY7" fmla="*/ 15162 h 139525"/>
              <a:gd name="connsiteX8" fmla="*/ 1409146 w 2727084"/>
              <a:gd name="connsiteY8" fmla="*/ 65898 h 139525"/>
              <a:gd name="connsiteX9" fmla="*/ 1438319 w 2727084"/>
              <a:gd name="connsiteY9" fmla="*/ 65898 h 139525"/>
              <a:gd name="connsiteX10" fmla="*/ 1555013 w 2727084"/>
              <a:gd name="connsiteY10" fmla="*/ 12625 h 139525"/>
              <a:gd name="connsiteX11" fmla="*/ 1750348 w 2727084"/>
              <a:gd name="connsiteY11" fmla="*/ 65898 h 139525"/>
              <a:gd name="connsiteX12" fmla="*/ 2723220 w 2727084"/>
              <a:gd name="connsiteY12" fmla="*/ 65898 h 139525"/>
              <a:gd name="connsiteX13" fmla="*/ 2723220 w 2727084"/>
              <a:gd name="connsiteY13" fmla="*/ 78582 h 139525"/>
              <a:gd name="connsiteX14" fmla="*/ 2630626 w 2727084"/>
              <a:gd name="connsiteY14" fmla="*/ 78582 h 139525"/>
              <a:gd name="connsiteX15" fmla="*/ 2630626 w 2727084"/>
              <a:gd name="connsiteY15" fmla="*/ 79851 h 139525"/>
              <a:gd name="connsiteX16" fmla="*/ 1901289 w 2727084"/>
              <a:gd name="connsiteY16" fmla="*/ 78582 h 139525"/>
              <a:gd name="connsiteX17" fmla="*/ 1790937 w 2727084"/>
              <a:gd name="connsiteY17" fmla="*/ 78582 h 139525"/>
              <a:gd name="connsiteX18" fmla="*/ 1553745 w 2727084"/>
              <a:gd name="connsiteY18" fmla="*/ 131855 h 139525"/>
              <a:gd name="connsiteX19" fmla="*/ 1437051 w 2727084"/>
              <a:gd name="connsiteY19" fmla="*/ 78582 h 139525"/>
              <a:gd name="connsiteX20" fmla="*/ 1407877 w 2727084"/>
              <a:gd name="connsiteY20" fmla="*/ 78582 h 139525"/>
              <a:gd name="connsiteX21" fmla="*/ 1353336 w 2727084"/>
              <a:gd name="connsiteY21" fmla="*/ 129319 h 139525"/>
              <a:gd name="connsiteX22" fmla="*/ 1297526 w 2727084"/>
              <a:gd name="connsiteY22" fmla="*/ 78582 h 139525"/>
              <a:gd name="connsiteX23" fmla="*/ 1268352 w 2727084"/>
              <a:gd name="connsiteY23" fmla="*/ 78582 h 139525"/>
              <a:gd name="connsiteX24" fmla="*/ 1151658 w 2727084"/>
              <a:gd name="connsiteY24" fmla="*/ 131855 h 139525"/>
              <a:gd name="connsiteX25" fmla="*/ 914465 w 2727084"/>
              <a:gd name="connsiteY25" fmla="*/ 78582 h 139525"/>
              <a:gd name="connsiteX26" fmla="*/ 805382 w 2727084"/>
              <a:gd name="connsiteY26" fmla="*/ 78582 h 139525"/>
              <a:gd name="connsiteX27" fmla="*/ 67167 w 2727084"/>
              <a:gd name="connsiteY27" fmla="*/ 78582 h 139525"/>
              <a:gd name="connsiteX28" fmla="*/ 67167 w 2727084"/>
              <a:gd name="connsiteY28" fmla="*/ 78582 h 13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084" h="139525">
                <a:moveTo>
                  <a:pt x="67167" y="78582"/>
                </a:moveTo>
                <a:lnTo>
                  <a:pt x="12625" y="78582"/>
                </a:lnTo>
                <a:lnTo>
                  <a:pt x="12625" y="65898"/>
                </a:lnTo>
                <a:lnTo>
                  <a:pt x="956323" y="65898"/>
                </a:lnTo>
                <a:cubicBezTo>
                  <a:pt x="1061601" y="55751"/>
                  <a:pt x="1151658" y="12625"/>
                  <a:pt x="1151658" y="12625"/>
                </a:cubicBezTo>
                <a:cubicBezTo>
                  <a:pt x="1198589" y="48140"/>
                  <a:pt x="1241715" y="60824"/>
                  <a:pt x="1268352" y="65898"/>
                </a:cubicBezTo>
                <a:lnTo>
                  <a:pt x="1297526" y="65898"/>
                </a:lnTo>
                <a:cubicBezTo>
                  <a:pt x="1303868" y="24041"/>
                  <a:pt x="1336846" y="15162"/>
                  <a:pt x="1353336" y="15162"/>
                </a:cubicBezTo>
                <a:cubicBezTo>
                  <a:pt x="1369825" y="15162"/>
                  <a:pt x="1402804" y="24041"/>
                  <a:pt x="1409146" y="65898"/>
                </a:cubicBezTo>
                <a:lnTo>
                  <a:pt x="1438319" y="65898"/>
                </a:lnTo>
                <a:cubicBezTo>
                  <a:pt x="1464956" y="60824"/>
                  <a:pt x="1508082" y="46872"/>
                  <a:pt x="1555013" y="12625"/>
                </a:cubicBezTo>
                <a:cubicBezTo>
                  <a:pt x="1555013" y="12625"/>
                  <a:pt x="1645070" y="55751"/>
                  <a:pt x="1750348" y="65898"/>
                </a:cubicBezTo>
                <a:lnTo>
                  <a:pt x="2723220" y="65898"/>
                </a:lnTo>
                <a:lnTo>
                  <a:pt x="2723220" y="78582"/>
                </a:lnTo>
                <a:lnTo>
                  <a:pt x="2630626" y="78582"/>
                </a:lnTo>
                <a:lnTo>
                  <a:pt x="2630626" y="79851"/>
                </a:lnTo>
                <a:lnTo>
                  <a:pt x="1901289" y="78582"/>
                </a:lnTo>
                <a:lnTo>
                  <a:pt x="1790937" y="78582"/>
                </a:lnTo>
                <a:cubicBezTo>
                  <a:pt x="1670438" y="79851"/>
                  <a:pt x="1553745" y="131855"/>
                  <a:pt x="1553745" y="131855"/>
                </a:cubicBezTo>
                <a:cubicBezTo>
                  <a:pt x="1506813" y="96340"/>
                  <a:pt x="1463687" y="83656"/>
                  <a:pt x="1437051" y="78582"/>
                </a:cubicBezTo>
                <a:lnTo>
                  <a:pt x="1407877" y="78582"/>
                </a:lnTo>
                <a:cubicBezTo>
                  <a:pt x="1401535" y="119171"/>
                  <a:pt x="1369825" y="129319"/>
                  <a:pt x="1353336" y="129319"/>
                </a:cubicBezTo>
                <a:cubicBezTo>
                  <a:pt x="1336846" y="129319"/>
                  <a:pt x="1303868" y="121708"/>
                  <a:pt x="1297526" y="78582"/>
                </a:cubicBezTo>
                <a:lnTo>
                  <a:pt x="1268352" y="78582"/>
                </a:lnTo>
                <a:cubicBezTo>
                  <a:pt x="1241715" y="83656"/>
                  <a:pt x="1198589" y="97608"/>
                  <a:pt x="1151658" y="131855"/>
                </a:cubicBezTo>
                <a:cubicBezTo>
                  <a:pt x="1151658" y="131855"/>
                  <a:pt x="1036233" y="79851"/>
                  <a:pt x="914465" y="78582"/>
                </a:cubicBezTo>
                <a:lnTo>
                  <a:pt x="805382" y="78582"/>
                </a:lnTo>
                <a:lnTo>
                  <a:pt x="67167" y="78582"/>
                </a:lnTo>
                <a:lnTo>
                  <a:pt x="67167" y="78582"/>
                </a:lnTo>
                <a:close/>
              </a:path>
            </a:pathLst>
          </a:custGeom>
          <a:solidFill>
            <a:schemeClr val="bg2"/>
          </a:solidFill>
          <a:ln w="12641" cap="flat">
            <a:noFill/>
            <a:prstDash val="solid"/>
            <a:miter/>
          </a:ln>
        </p:spPr>
        <p:txBody>
          <a:bodyPr rtlCol="0" anchor="ctr"/>
          <a:lstStyle/>
          <a:p>
            <a:endParaRPr lang="en-US" noProof="0" dirty="0"/>
          </a:p>
        </p:txBody>
      </p:sp>
      <p:sp>
        <p:nvSpPr>
          <p:cNvPr id="7" name="Title 1">
            <a:extLst>
              <a:ext uri="{FF2B5EF4-FFF2-40B4-BE49-F238E27FC236}">
                <a16:creationId xmlns:a16="http://schemas.microsoft.com/office/drawing/2014/main" id="{C3E8E02D-385B-477A-BAE1-4A97C6E9D720}"/>
              </a:ext>
            </a:extLst>
          </p:cNvPr>
          <p:cNvSpPr>
            <a:spLocks noGrp="1"/>
          </p:cNvSpPr>
          <p:nvPr>
            <p:ph type="title"/>
          </p:nvPr>
        </p:nvSpPr>
        <p:spPr>
          <a:xfrm>
            <a:off x="839788" y="908050"/>
            <a:ext cx="3932237" cy="1149350"/>
          </a:xfrm>
        </p:spPr>
        <p:txBody>
          <a:bodyPr anchor="b"/>
          <a:lstStyle>
            <a:lvl1pPr>
              <a:defRPr sz="3200"/>
            </a:lvl1pPr>
          </a:lstStyle>
          <a:p>
            <a:r>
              <a:rPr lang="en-US" noProof="0"/>
              <a:t>Click to edit Master title style</a:t>
            </a:r>
          </a:p>
        </p:txBody>
      </p:sp>
      <p:sp>
        <p:nvSpPr>
          <p:cNvPr id="8" name="Text Placeholder 3">
            <a:extLst>
              <a:ext uri="{FF2B5EF4-FFF2-40B4-BE49-F238E27FC236}">
                <a16:creationId xmlns:a16="http://schemas.microsoft.com/office/drawing/2014/main" id="{E6CA7378-0B2D-435D-B34B-744CA89114AF}"/>
              </a:ext>
            </a:extLst>
          </p:cNvPr>
          <p:cNvSpPr>
            <a:spLocks noGrp="1"/>
          </p:cNvSpPr>
          <p:nvPr>
            <p:ph type="body" sz="half" idx="2" hasCustomPrompt="1"/>
          </p:nvPr>
        </p:nvSpPr>
        <p:spPr>
          <a:xfrm>
            <a:off x="839788" y="2353200"/>
            <a:ext cx="3932237" cy="35157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9" name="Picture Placeholder 2">
            <a:extLst>
              <a:ext uri="{FF2B5EF4-FFF2-40B4-BE49-F238E27FC236}">
                <a16:creationId xmlns:a16="http://schemas.microsoft.com/office/drawing/2014/main" id="{9A7D37A5-CD8F-499C-BFFD-2D0EB08556C3}"/>
              </a:ext>
            </a:extLst>
          </p:cNvPr>
          <p:cNvSpPr>
            <a:spLocks noGrp="1"/>
          </p:cNvSpPr>
          <p:nvPr>
            <p:ph type="pic" idx="1"/>
          </p:nvPr>
        </p:nvSpPr>
        <p:spPr>
          <a:xfrm>
            <a:off x="5183188" y="908051"/>
            <a:ext cx="6172200" cy="4953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Tree>
    <p:extLst>
      <p:ext uri="{BB962C8B-B14F-4D97-AF65-F5344CB8AC3E}">
        <p14:creationId xmlns:p14="http://schemas.microsoft.com/office/powerpoint/2010/main" val="8182454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3336D-E3BE-45DB-B625-753732F9F7F0}"/>
              </a:ext>
            </a:extLst>
          </p:cNvPr>
          <p:cNvSpPr>
            <a:spLocks noGrp="1"/>
          </p:cNvSpPr>
          <p:nvPr>
            <p:ph type="title"/>
          </p:nvPr>
        </p:nvSpPr>
        <p:spPr/>
        <p:txBody>
          <a:bodyPr/>
          <a:lstStyle/>
          <a:p>
            <a:r>
              <a:rPr lang="en-US" noProof="0"/>
              <a:t>Click to edit Master title style</a:t>
            </a:r>
          </a:p>
        </p:txBody>
      </p:sp>
      <p:sp>
        <p:nvSpPr>
          <p:cNvPr id="3" name="Date Placeholder 2">
            <a:extLst>
              <a:ext uri="{FF2B5EF4-FFF2-40B4-BE49-F238E27FC236}">
                <a16:creationId xmlns:a16="http://schemas.microsoft.com/office/drawing/2014/main" id="{54C2EC4E-2A4D-4B8B-8C10-D8F4A649E564}"/>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A7027D07-F714-4E3C-97FC-7AB8C42FA927}"/>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ADE3BA64-4F34-452B-AA1F-BB90A0F05EFD}"/>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Tree>
    <p:extLst>
      <p:ext uri="{BB962C8B-B14F-4D97-AF65-F5344CB8AC3E}">
        <p14:creationId xmlns:p14="http://schemas.microsoft.com/office/powerpoint/2010/main" val="11567737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D57916-404D-41BC-B080-9B6CBA9F95C2}"/>
              </a:ext>
            </a:extLst>
          </p:cNvPr>
          <p:cNvSpPr>
            <a:spLocks noGrp="1"/>
          </p:cNvSpPr>
          <p:nvPr>
            <p:ph type="title"/>
          </p:nvPr>
        </p:nvSpPr>
        <p:spPr/>
        <p:txBody>
          <a:bodyPr/>
          <a:lstStyle/>
          <a:p>
            <a:r>
              <a:rPr lang="en-US" noProof="0"/>
              <a:t>Click to edit Master title style</a:t>
            </a:r>
          </a:p>
        </p:txBody>
      </p:sp>
      <p:sp>
        <p:nvSpPr>
          <p:cNvPr id="3" name="Date Placeholder 2">
            <a:extLst>
              <a:ext uri="{FF2B5EF4-FFF2-40B4-BE49-F238E27FC236}">
                <a16:creationId xmlns:a16="http://schemas.microsoft.com/office/drawing/2014/main" id="{F920C85E-02E3-4F3E-8E6F-4467C6127090}"/>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952F5317-A8A3-406A-96EA-4BB58C35AFB2}"/>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5B2A1141-BD97-42C5-A257-A2C0668A1BA8}"/>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Tree>
    <p:extLst>
      <p:ext uri="{BB962C8B-B14F-4D97-AF65-F5344CB8AC3E}">
        <p14:creationId xmlns:p14="http://schemas.microsoft.com/office/powerpoint/2010/main" val="38404210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Manual">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3" name="Text Placeholder 21">
            <a:extLst>
              <a:ext uri="{FF2B5EF4-FFF2-40B4-BE49-F238E27FC236}">
                <a16:creationId xmlns:a16="http://schemas.microsoft.com/office/drawing/2014/main" id="{F27BBFB4-84C4-42C9-9CB3-DFD801CEBF70}"/>
              </a:ext>
            </a:extLst>
          </p:cNvPr>
          <p:cNvSpPr>
            <a:spLocks noGrp="1"/>
          </p:cNvSpPr>
          <p:nvPr>
            <p:ph type="body" sz="quarter" idx="10" hasCustomPrompt="1"/>
          </p:nvPr>
        </p:nvSpPr>
        <p:spPr>
          <a:xfrm>
            <a:off x="679116" y="1815793"/>
            <a:ext cx="882686" cy="1092200"/>
          </a:xfrm>
        </p:spPr>
        <p:txBody>
          <a:bodyPr lIns="0" tIns="0" rIns="0" bIns="0">
            <a:noAutofit/>
          </a:bodyPr>
          <a:lstStyle>
            <a:lvl1pPr marL="0" indent="0">
              <a:buNone/>
              <a:defRPr sz="10000" b="1">
                <a:solidFill>
                  <a:schemeClr val="bg2"/>
                </a:solidFill>
                <a:latin typeface="+mj-lt"/>
              </a:defRPr>
            </a:lvl1pPr>
          </a:lstStyle>
          <a:p>
            <a:pPr lvl="0"/>
            <a:r>
              <a:rPr lang="en-US" noProof="0"/>
              <a:t>1</a:t>
            </a:r>
          </a:p>
        </p:txBody>
      </p:sp>
      <p:sp>
        <p:nvSpPr>
          <p:cNvPr id="26" name="Text Placeholder 24">
            <a:extLst>
              <a:ext uri="{FF2B5EF4-FFF2-40B4-BE49-F238E27FC236}">
                <a16:creationId xmlns:a16="http://schemas.microsoft.com/office/drawing/2014/main" id="{C8BBE7AC-17E7-4828-A40C-39EED5284E6D}"/>
              </a:ext>
            </a:extLst>
          </p:cNvPr>
          <p:cNvSpPr>
            <a:spLocks noGrp="1"/>
          </p:cNvSpPr>
          <p:nvPr>
            <p:ph type="body" sz="quarter" idx="11" hasCustomPrompt="1"/>
          </p:nvPr>
        </p:nvSpPr>
        <p:spPr>
          <a:xfrm>
            <a:off x="1394409" y="1920003"/>
            <a:ext cx="3103110" cy="1032355"/>
          </a:xfrm>
        </p:spPr>
        <p:txBody>
          <a:bodyPr>
            <a:noAutofit/>
          </a:bodyPr>
          <a:lstStyle>
            <a:lvl1pPr marL="0" indent="0">
              <a:lnSpc>
                <a:spcPct val="75000"/>
              </a:lnSpc>
              <a:spcBef>
                <a:spcPts val="600"/>
              </a:spcBef>
              <a:buNone/>
              <a:defRPr sz="4000" b="0">
                <a:solidFill>
                  <a:schemeClr val="tx2"/>
                </a:solidFill>
                <a:latin typeface="+mj-lt"/>
              </a:defRPr>
            </a:lvl1pPr>
          </a:lstStyle>
          <a:p>
            <a:pPr lvl="0"/>
            <a:r>
              <a:rPr lang="en-US" noProof="0"/>
              <a:t>Edit Master text styles</a:t>
            </a:r>
          </a:p>
        </p:txBody>
      </p:sp>
      <p:sp>
        <p:nvSpPr>
          <p:cNvPr id="33" name="Text Placeholder 21">
            <a:extLst>
              <a:ext uri="{FF2B5EF4-FFF2-40B4-BE49-F238E27FC236}">
                <a16:creationId xmlns:a16="http://schemas.microsoft.com/office/drawing/2014/main" id="{FC1057E8-2611-45B5-913B-82D301FE8A86}"/>
              </a:ext>
            </a:extLst>
          </p:cNvPr>
          <p:cNvSpPr>
            <a:spLocks noGrp="1"/>
          </p:cNvSpPr>
          <p:nvPr>
            <p:ph type="body" sz="quarter" idx="12" hasCustomPrompt="1"/>
          </p:nvPr>
        </p:nvSpPr>
        <p:spPr>
          <a:xfrm>
            <a:off x="4772516" y="1815793"/>
            <a:ext cx="882686" cy="1092200"/>
          </a:xfrm>
        </p:spPr>
        <p:txBody>
          <a:bodyPr lIns="0" tIns="0" rIns="0" bIns="0">
            <a:noAutofit/>
          </a:bodyPr>
          <a:lstStyle>
            <a:lvl1pPr marL="0" indent="0">
              <a:buNone/>
              <a:defRPr sz="10000" b="1">
                <a:solidFill>
                  <a:schemeClr val="bg2"/>
                </a:solidFill>
                <a:latin typeface="+mj-lt"/>
              </a:defRPr>
            </a:lvl1pPr>
          </a:lstStyle>
          <a:p>
            <a:pPr lvl="0"/>
            <a:r>
              <a:rPr lang="en-US" noProof="0"/>
              <a:t>2</a:t>
            </a:r>
          </a:p>
        </p:txBody>
      </p:sp>
      <p:sp>
        <p:nvSpPr>
          <p:cNvPr id="34" name="Text Placeholder 24">
            <a:extLst>
              <a:ext uri="{FF2B5EF4-FFF2-40B4-BE49-F238E27FC236}">
                <a16:creationId xmlns:a16="http://schemas.microsoft.com/office/drawing/2014/main" id="{A65257E6-B10F-49C0-862A-53648E3F2D0B}"/>
              </a:ext>
            </a:extLst>
          </p:cNvPr>
          <p:cNvSpPr>
            <a:spLocks noGrp="1"/>
          </p:cNvSpPr>
          <p:nvPr>
            <p:ph type="body" sz="quarter" idx="13" hasCustomPrompt="1"/>
          </p:nvPr>
        </p:nvSpPr>
        <p:spPr>
          <a:xfrm>
            <a:off x="5558149" y="1920003"/>
            <a:ext cx="2243918" cy="1032355"/>
          </a:xfrm>
        </p:spPr>
        <p:txBody>
          <a:bodyPr>
            <a:noAutofit/>
          </a:bodyPr>
          <a:lstStyle>
            <a:lvl1pPr marL="0" indent="0">
              <a:lnSpc>
                <a:spcPct val="75000"/>
              </a:lnSpc>
              <a:spcBef>
                <a:spcPts val="600"/>
              </a:spcBef>
              <a:buNone/>
              <a:defRPr sz="4000" b="0">
                <a:solidFill>
                  <a:schemeClr val="tx2"/>
                </a:solidFill>
                <a:latin typeface="+mj-lt"/>
              </a:defRPr>
            </a:lvl1pPr>
          </a:lstStyle>
          <a:p>
            <a:pPr lvl="0"/>
            <a:r>
              <a:rPr lang="en-US" noProof="0"/>
              <a:t>Edit Master text styles</a:t>
            </a:r>
          </a:p>
        </p:txBody>
      </p:sp>
      <p:sp>
        <p:nvSpPr>
          <p:cNvPr id="37" name="Text Placeholder 21">
            <a:extLst>
              <a:ext uri="{FF2B5EF4-FFF2-40B4-BE49-F238E27FC236}">
                <a16:creationId xmlns:a16="http://schemas.microsoft.com/office/drawing/2014/main" id="{83A147CC-1513-463A-8B07-CC14AEC845D9}"/>
              </a:ext>
            </a:extLst>
          </p:cNvPr>
          <p:cNvSpPr>
            <a:spLocks noGrp="1"/>
          </p:cNvSpPr>
          <p:nvPr>
            <p:ph type="body" sz="quarter" idx="14" hasCustomPrompt="1"/>
          </p:nvPr>
        </p:nvSpPr>
        <p:spPr>
          <a:xfrm>
            <a:off x="7858629" y="1833572"/>
            <a:ext cx="882686" cy="1092200"/>
          </a:xfrm>
        </p:spPr>
        <p:txBody>
          <a:bodyPr lIns="0" tIns="0" rIns="0" bIns="0">
            <a:noAutofit/>
          </a:bodyPr>
          <a:lstStyle>
            <a:lvl1pPr marL="0" indent="0">
              <a:buNone/>
              <a:defRPr sz="10000" b="1">
                <a:solidFill>
                  <a:schemeClr val="bg2"/>
                </a:solidFill>
                <a:latin typeface="+mj-lt"/>
              </a:defRPr>
            </a:lvl1pPr>
          </a:lstStyle>
          <a:p>
            <a:pPr lvl="0"/>
            <a:r>
              <a:rPr lang="en-US" noProof="0"/>
              <a:t>3</a:t>
            </a:r>
          </a:p>
        </p:txBody>
      </p:sp>
      <p:sp>
        <p:nvSpPr>
          <p:cNvPr id="38" name="Text Placeholder 24">
            <a:extLst>
              <a:ext uri="{FF2B5EF4-FFF2-40B4-BE49-F238E27FC236}">
                <a16:creationId xmlns:a16="http://schemas.microsoft.com/office/drawing/2014/main" id="{BCE98261-6A42-49F1-B208-2E6C24DFCF83}"/>
              </a:ext>
            </a:extLst>
          </p:cNvPr>
          <p:cNvSpPr>
            <a:spLocks noGrp="1"/>
          </p:cNvSpPr>
          <p:nvPr>
            <p:ph type="body" sz="quarter" idx="15" hasCustomPrompt="1"/>
          </p:nvPr>
        </p:nvSpPr>
        <p:spPr>
          <a:xfrm>
            <a:off x="8644262" y="1937782"/>
            <a:ext cx="2959116" cy="1032355"/>
          </a:xfrm>
        </p:spPr>
        <p:txBody>
          <a:bodyPr>
            <a:noAutofit/>
          </a:bodyPr>
          <a:lstStyle>
            <a:lvl1pPr marL="0" indent="0">
              <a:lnSpc>
                <a:spcPct val="75000"/>
              </a:lnSpc>
              <a:spcBef>
                <a:spcPts val="600"/>
              </a:spcBef>
              <a:buNone/>
              <a:defRPr sz="4000" b="0">
                <a:solidFill>
                  <a:schemeClr val="tx2"/>
                </a:solidFill>
                <a:latin typeface="+mj-lt"/>
              </a:defRPr>
            </a:lvl1pPr>
          </a:lstStyle>
          <a:p>
            <a:pPr lvl="0"/>
            <a:r>
              <a:rPr lang="en-US" noProof="0"/>
              <a:t>Edit Master text styles</a:t>
            </a:r>
          </a:p>
        </p:txBody>
      </p:sp>
      <p:sp>
        <p:nvSpPr>
          <p:cNvPr id="40" name="Text Placeholder 24">
            <a:extLst>
              <a:ext uri="{FF2B5EF4-FFF2-40B4-BE49-F238E27FC236}">
                <a16:creationId xmlns:a16="http://schemas.microsoft.com/office/drawing/2014/main" id="{937F4311-EBEC-44E3-8542-07503B54D770}"/>
              </a:ext>
            </a:extLst>
          </p:cNvPr>
          <p:cNvSpPr>
            <a:spLocks noGrp="1"/>
          </p:cNvSpPr>
          <p:nvPr>
            <p:ph type="body" sz="quarter" idx="16" hasCustomPrompt="1"/>
          </p:nvPr>
        </p:nvSpPr>
        <p:spPr>
          <a:xfrm>
            <a:off x="891723" y="3007741"/>
            <a:ext cx="1698625" cy="800100"/>
          </a:xfrm>
        </p:spPr>
        <p:txBody>
          <a:bodyPr>
            <a:normAutofit/>
          </a:bodyPr>
          <a:lstStyle>
            <a:lvl1pPr marL="0" indent="0">
              <a:buNone/>
              <a:defRPr sz="1600" b="0">
                <a:solidFill>
                  <a:schemeClr val="tx1">
                    <a:lumMod val="75000"/>
                    <a:lumOff val="25000"/>
                  </a:schemeClr>
                </a:solidFill>
                <a:latin typeface="+mn-lt"/>
              </a:defRPr>
            </a:lvl1pPr>
          </a:lstStyle>
          <a:p>
            <a:pPr lvl="0"/>
            <a:r>
              <a:rPr lang="en-US" noProof="0"/>
              <a:t>Edit Master text styles</a:t>
            </a:r>
          </a:p>
        </p:txBody>
      </p:sp>
      <p:sp>
        <p:nvSpPr>
          <p:cNvPr id="43" name="Text Placeholder 24">
            <a:extLst>
              <a:ext uri="{FF2B5EF4-FFF2-40B4-BE49-F238E27FC236}">
                <a16:creationId xmlns:a16="http://schemas.microsoft.com/office/drawing/2014/main" id="{FED4B056-A42A-4115-B98D-177B9AFDABFE}"/>
              </a:ext>
            </a:extLst>
          </p:cNvPr>
          <p:cNvSpPr>
            <a:spLocks noGrp="1"/>
          </p:cNvSpPr>
          <p:nvPr>
            <p:ph type="body" sz="quarter" idx="17" hasCustomPrompt="1"/>
          </p:nvPr>
        </p:nvSpPr>
        <p:spPr>
          <a:xfrm>
            <a:off x="2590348" y="3007741"/>
            <a:ext cx="1698625" cy="800100"/>
          </a:xfrm>
        </p:spPr>
        <p:txBody>
          <a:bodyPr>
            <a:normAutofit/>
          </a:bodyPr>
          <a:lstStyle>
            <a:lvl1pPr marL="0" indent="0">
              <a:buNone/>
              <a:defRPr sz="1600" b="0">
                <a:solidFill>
                  <a:schemeClr val="tx1">
                    <a:lumMod val="75000"/>
                    <a:lumOff val="25000"/>
                  </a:schemeClr>
                </a:solidFill>
                <a:latin typeface="+mn-lt"/>
              </a:defRPr>
            </a:lvl1pPr>
          </a:lstStyle>
          <a:p>
            <a:pPr lvl="0"/>
            <a:r>
              <a:rPr lang="en-US" noProof="0"/>
              <a:t>Edit Master text styles</a:t>
            </a:r>
          </a:p>
        </p:txBody>
      </p:sp>
      <p:sp>
        <p:nvSpPr>
          <p:cNvPr id="45" name="Text Placeholder 24">
            <a:extLst>
              <a:ext uri="{FF2B5EF4-FFF2-40B4-BE49-F238E27FC236}">
                <a16:creationId xmlns:a16="http://schemas.microsoft.com/office/drawing/2014/main" id="{2D359611-5488-43D7-A2A6-E60DB2E1D872}"/>
              </a:ext>
            </a:extLst>
          </p:cNvPr>
          <p:cNvSpPr>
            <a:spLocks noGrp="1"/>
          </p:cNvSpPr>
          <p:nvPr>
            <p:ph type="body" sz="quarter" idx="18" hasCustomPrompt="1"/>
          </p:nvPr>
        </p:nvSpPr>
        <p:spPr>
          <a:xfrm>
            <a:off x="4794793" y="3007741"/>
            <a:ext cx="1698625" cy="800100"/>
          </a:xfrm>
        </p:spPr>
        <p:txBody>
          <a:bodyPr>
            <a:normAutofit/>
          </a:bodyPr>
          <a:lstStyle>
            <a:lvl1pPr marL="0" indent="0">
              <a:buNone/>
              <a:defRPr sz="1600" b="0">
                <a:solidFill>
                  <a:schemeClr val="tx1">
                    <a:lumMod val="75000"/>
                    <a:lumOff val="25000"/>
                  </a:schemeClr>
                </a:solidFill>
                <a:latin typeface="+mn-lt"/>
              </a:defRPr>
            </a:lvl1pPr>
          </a:lstStyle>
          <a:p>
            <a:pPr lvl="0"/>
            <a:r>
              <a:rPr lang="en-US" noProof="0"/>
              <a:t>Edit Master text styles</a:t>
            </a:r>
          </a:p>
        </p:txBody>
      </p:sp>
      <p:sp>
        <p:nvSpPr>
          <p:cNvPr id="46" name="Text Placeholder 24">
            <a:extLst>
              <a:ext uri="{FF2B5EF4-FFF2-40B4-BE49-F238E27FC236}">
                <a16:creationId xmlns:a16="http://schemas.microsoft.com/office/drawing/2014/main" id="{F2182E7C-B18B-4F73-B0D1-86196D992B18}"/>
              </a:ext>
            </a:extLst>
          </p:cNvPr>
          <p:cNvSpPr>
            <a:spLocks noGrp="1"/>
          </p:cNvSpPr>
          <p:nvPr>
            <p:ph type="body" sz="quarter" idx="19" hasCustomPrompt="1"/>
          </p:nvPr>
        </p:nvSpPr>
        <p:spPr>
          <a:xfrm>
            <a:off x="7876955" y="3006198"/>
            <a:ext cx="3726423" cy="800100"/>
          </a:xfrm>
        </p:spPr>
        <p:txBody>
          <a:bodyPr>
            <a:normAutofit/>
          </a:bodyPr>
          <a:lstStyle>
            <a:lvl1pPr marL="0" indent="0">
              <a:buNone/>
              <a:defRPr sz="1600" b="0">
                <a:solidFill>
                  <a:schemeClr val="tx1">
                    <a:lumMod val="75000"/>
                    <a:lumOff val="25000"/>
                  </a:schemeClr>
                </a:solidFill>
                <a:latin typeface="+mn-lt"/>
              </a:defRPr>
            </a:lvl1pPr>
          </a:lstStyle>
          <a:p>
            <a:pPr lvl="0"/>
            <a:r>
              <a:rPr lang="en-US" noProof="0"/>
              <a:t>Edit Master text styles</a:t>
            </a:r>
          </a:p>
        </p:txBody>
      </p:sp>
      <p:sp>
        <p:nvSpPr>
          <p:cNvPr id="48" name="Text Placeholder 24">
            <a:extLst>
              <a:ext uri="{FF2B5EF4-FFF2-40B4-BE49-F238E27FC236}">
                <a16:creationId xmlns:a16="http://schemas.microsoft.com/office/drawing/2014/main" id="{3D51A445-889E-44A8-AF12-58BC161D148C}"/>
              </a:ext>
            </a:extLst>
          </p:cNvPr>
          <p:cNvSpPr>
            <a:spLocks noGrp="1"/>
          </p:cNvSpPr>
          <p:nvPr>
            <p:ph type="body" sz="quarter" idx="20" hasCustomPrompt="1"/>
          </p:nvPr>
        </p:nvSpPr>
        <p:spPr>
          <a:xfrm>
            <a:off x="1657040" y="5751926"/>
            <a:ext cx="8877920" cy="470478"/>
          </a:xfrm>
        </p:spPr>
        <p:txBody>
          <a:bodyPr>
            <a:normAutofit/>
          </a:bodyPr>
          <a:lstStyle>
            <a:lvl1pPr marL="0" indent="0" algn="ctr">
              <a:buNone/>
              <a:defRPr sz="1600" b="0">
                <a:solidFill>
                  <a:schemeClr val="accent3"/>
                </a:solidFill>
                <a:latin typeface="+mn-lt"/>
              </a:defRPr>
            </a:lvl1pPr>
          </a:lstStyle>
          <a:p>
            <a:pPr lvl="0"/>
            <a:r>
              <a:rPr lang="en-US" noProof="0"/>
              <a:t>Edit Master text styles</a:t>
            </a:r>
          </a:p>
        </p:txBody>
      </p:sp>
      <p:sp>
        <p:nvSpPr>
          <p:cNvPr id="49" name="Text Placeholder 24">
            <a:extLst>
              <a:ext uri="{FF2B5EF4-FFF2-40B4-BE49-F238E27FC236}">
                <a16:creationId xmlns:a16="http://schemas.microsoft.com/office/drawing/2014/main" id="{358BC44E-644D-4E21-A055-1178CD0D2698}"/>
              </a:ext>
            </a:extLst>
          </p:cNvPr>
          <p:cNvSpPr>
            <a:spLocks noGrp="1"/>
          </p:cNvSpPr>
          <p:nvPr>
            <p:ph type="body" sz="quarter" idx="21" hasCustomPrompt="1"/>
          </p:nvPr>
        </p:nvSpPr>
        <p:spPr>
          <a:xfrm>
            <a:off x="4794791" y="4974002"/>
            <a:ext cx="2599199" cy="800100"/>
          </a:xfrm>
        </p:spPr>
        <p:txBody>
          <a:bodyPr>
            <a:normAutofit/>
          </a:bodyPr>
          <a:lstStyle>
            <a:lvl1pPr marL="0" indent="0">
              <a:buNone/>
              <a:defRPr sz="1600" b="0">
                <a:solidFill>
                  <a:schemeClr val="accent1"/>
                </a:solidFill>
                <a:latin typeface="+mn-lt"/>
              </a:defRPr>
            </a:lvl1pPr>
          </a:lstStyle>
          <a:p>
            <a:pPr lvl="0"/>
            <a:r>
              <a:rPr lang="en-US" noProof="0"/>
              <a:t>Edit Master text styles</a:t>
            </a:r>
          </a:p>
        </p:txBody>
      </p:sp>
      <p:sp>
        <p:nvSpPr>
          <p:cNvPr id="50" name="Text Placeholder 24">
            <a:extLst>
              <a:ext uri="{FF2B5EF4-FFF2-40B4-BE49-F238E27FC236}">
                <a16:creationId xmlns:a16="http://schemas.microsoft.com/office/drawing/2014/main" id="{32C60917-FE9C-4C02-976E-9F4DF95F1614}"/>
              </a:ext>
            </a:extLst>
          </p:cNvPr>
          <p:cNvSpPr>
            <a:spLocks noGrp="1"/>
          </p:cNvSpPr>
          <p:nvPr>
            <p:ph type="body" sz="quarter" idx="22" hasCustomPrompt="1"/>
          </p:nvPr>
        </p:nvSpPr>
        <p:spPr>
          <a:xfrm>
            <a:off x="7890713" y="4974002"/>
            <a:ext cx="3712665" cy="800100"/>
          </a:xfrm>
        </p:spPr>
        <p:txBody>
          <a:bodyPr>
            <a:normAutofit/>
          </a:bodyPr>
          <a:lstStyle>
            <a:lvl1pPr marL="0" indent="0">
              <a:buNone/>
              <a:defRPr sz="1600" b="0">
                <a:solidFill>
                  <a:schemeClr val="accent1"/>
                </a:solidFill>
                <a:latin typeface="+mn-lt"/>
              </a:defRPr>
            </a:lvl1pPr>
          </a:lstStyle>
          <a:p>
            <a:pPr lvl="0"/>
            <a:r>
              <a:rPr lang="en-US" noProof="0"/>
              <a:t>Edit Master text styles</a:t>
            </a:r>
          </a:p>
        </p:txBody>
      </p:sp>
      <p:sp>
        <p:nvSpPr>
          <p:cNvPr id="55" name="Picture Placeholder 12">
            <a:extLst>
              <a:ext uri="{FF2B5EF4-FFF2-40B4-BE49-F238E27FC236}">
                <a16:creationId xmlns:a16="http://schemas.microsoft.com/office/drawing/2014/main" id="{2535BC4C-3D36-473A-B9EF-EC6F3BA67113}"/>
              </a:ext>
            </a:extLst>
          </p:cNvPr>
          <p:cNvSpPr>
            <a:spLocks noGrp="1"/>
          </p:cNvSpPr>
          <p:nvPr>
            <p:ph type="pic" sz="quarter" idx="37"/>
          </p:nvPr>
        </p:nvSpPr>
        <p:spPr>
          <a:xfrm>
            <a:off x="891723" y="3880614"/>
            <a:ext cx="1636776" cy="1618488"/>
          </a:xfrm>
        </p:spPr>
        <p:txBody>
          <a:bodyPr anchor="ctr" anchorCtr="0">
            <a:noAutofit/>
          </a:bodyPr>
          <a:lstStyle>
            <a:lvl1pPr marL="0" indent="0" algn="ctr">
              <a:buNone/>
              <a:defRPr sz="1400">
                <a:solidFill>
                  <a:schemeClr val="tx1">
                    <a:lumMod val="75000"/>
                    <a:lumOff val="25000"/>
                  </a:schemeClr>
                </a:solidFill>
              </a:defRPr>
            </a:lvl1pPr>
          </a:lstStyle>
          <a:p>
            <a:r>
              <a:rPr lang="en-US" noProof="0"/>
              <a:t>Click icon to add picture</a:t>
            </a:r>
            <a:endParaRPr lang="en-US" noProof="0" dirty="0"/>
          </a:p>
        </p:txBody>
      </p:sp>
      <p:sp>
        <p:nvSpPr>
          <p:cNvPr id="56" name="Picture Placeholder 12">
            <a:extLst>
              <a:ext uri="{FF2B5EF4-FFF2-40B4-BE49-F238E27FC236}">
                <a16:creationId xmlns:a16="http://schemas.microsoft.com/office/drawing/2014/main" id="{A1E61843-0C1E-4581-98C1-C9247F7043AC}"/>
              </a:ext>
            </a:extLst>
          </p:cNvPr>
          <p:cNvSpPr>
            <a:spLocks noGrp="1"/>
          </p:cNvSpPr>
          <p:nvPr>
            <p:ph type="pic" sz="quarter" idx="38"/>
          </p:nvPr>
        </p:nvSpPr>
        <p:spPr>
          <a:xfrm>
            <a:off x="2590348" y="3880614"/>
            <a:ext cx="1636776" cy="1618488"/>
          </a:xfrm>
        </p:spPr>
        <p:txBody>
          <a:bodyPr anchor="ctr" anchorCtr="0">
            <a:noAutofit/>
          </a:bodyPr>
          <a:lstStyle>
            <a:lvl1pPr marL="0" indent="0" algn="ctr">
              <a:buNone/>
              <a:defRPr sz="1400">
                <a:solidFill>
                  <a:schemeClr val="tx1">
                    <a:lumMod val="75000"/>
                    <a:lumOff val="25000"/>
                  </a:schemeClr>
                </a:solidFill>
              </a:defRPr>
            </a:lvl1pPr>
          </a:lstStyle>
          <a:p>
            <a:r>
              <a:rPr lang="en-US" noProof="0"/>
              <a:t>Click icon to add picture</a:t>
            </a:r>
            <a:endParaRPr lang="en-US" noProof="0" dirty="0"/>
          </a:p>
        </p:txBody>
      </p:sp>
      <p:sp>
        <p:nvSpPr>
          <p:cNvPr id="57" name="Picture Placeholder 12">
            <a:extLst>
              <a:ext uri="{FF2B5EF4-FFF2-40B4-BE49-F238E27FC236}">
                <a16:creationId xmlns:a16="http://schemas.microsoft.com/office/drawing/2014/main" id="{F3B39F0E-B245-4510-8C07-0EC29B83F1BA}"/>
              </a:ext>
            </a:extLst>
          </p:cNvPr>
          <p:cNvSpPr>
            <a:spLocks noGrp="1"/>
          </p:cNvSpPr>
          <p:nvPr>
            <p:ph type="pic" sz="quarter" idx="43"/>
          </p:nvPr>
        </p:nvSpPr>
        <p:spPr>
          <a:xfrm>
            <a:off x="4794792" y="3944782"/>
            <a:ext cx="2599199" cy="896112"/>
          </a:xfrm>
        </p:spPr>
        <p:txBody>
          <a:bodyPr anchor="ctr" anchorCtr="0">
            <a:noAutofit/>
          </a:bodyPr>
          <a:lstStyle>
            <a:lvl1pPr marL="0" indent="0" algn="ctr">
              <a:buNone/>
              <a:defRPr sz="1400">
                <a:solidFill>
                  <a:schemeClr val="tx1">
                    <a:lumMod val="75000"/>
                    <a:lumOff val="25000"/>
                  </a:schemeClr>
                </a:solidFill>
              </a:defRPr>
            </a:lvl1pPr>
          </a:lstStyle>
          <a:p>
            <a:r>
              <a:rPr lang="en-US" noProof="0"/>
              <a:t>Click icon to add picture</a:t>
            </a:r>
            <a:endParaRPr lang="en-US" noProof="0" dirty="0"/>
          </a:p>
        </p:txBody>
      </p:sp>
      <p:sp>
        <p:nvSpPr>
          <p:cNvPr id="58" name="Picture Placeholder 9">
            <a:extLst>
              <a:ext uri="{FF2B5EF4-FFF2-40B4-BE49-F238E27FC236}">
                <a16:creationId xmlns:a16="http://schemas.microsoft.com/office/drawing/2014/main" id="{A9E755CD-1A38-4F75-A18E-2D31E4934C8A}"/>
              </a:ext>
            </a:extLst>
          </p:cNvPr>
          <p:cNvSpPr>
            <a:spLocks noGrp="1"/>
          </p:cNvSpPr>
          <p:nvPr>
            <p:ph type="pic" sz="quarter" idx="44"/>
          </p:nvPr>
        </p:nvSpPr>
        <p:spPr>
          <a:xfrm>
            <a:off x="7876955" y="3944782"/>
            <a:ext cx="2599200" cy="896400"/>
          </a:xfrm>
        </p:spPr>
        <p:txBody>
          <a:bodyPr anchor="ctr" anchorCtr="0">
            <a:normAutofit/>
          </a:bodyPr>
          <a:lstStyle>
            <a:lvl1pPr marL="0" indent="0" algn="ctr">
              <a:buNone/>
              <a:defRPr sz="1400">
                <a:solidFill>
                  <a:schemeClr val="tx1">
                    <a:lumMod val="75000"/>
                    <a:lumOff val="25000"/>
                  </a:schemeClr>
                </a:solidFill>
              </a:defRPr>
            </a:lvl1pPr>
          </a:lstStyle>
          <a:p>
            <a:r>
              <a:rPr lang="en-US" noProof="0"/>
              <a:t>Click icon to add picture</a:t>
            </a:r>
            <a:endParaRPr lang="en-US" noProof="0" dirty="0"/>
          </a:p>
        </p:txBody>
      </p:sp>
      <p:sp>
        <p:nvSpPr>
          <p:cNvPr id="2" name="Title 1">
            <a:extLst>
              <a:ext uri="{FF2B5EF4-FFF2-40B4-BE49-F238E27FC236}">
                <a16:creationId xmlns:a16="http://schemas.microsoft.com/office/drawing/2014/main" id="{1C750AC0-7255-417F-919C-19DF42857E05}"/>
              </a:ext>
            </a:extLst>
          </p:cNvPr>
          <p:cNvSpPr>
            <a:spLocks noGrp="1"/>
          </p:cNvSpPr>
          <p:nvPr>
            <p:ph type="title" hasCustomPrompt="1"/>
          </p:nvPr>
        </p:nvSpPr>
        <p:spPr>
          <a:xfrm>
            <a:off x="2141220" y="558203"/>
            <a:ext cx="7909560" cy="1069848"/>
          </a:xfrm>
          <a:noFill/>
        </p:spPr>
        <p:txBody>
          <a:bodyPr lIns="0" tIns="0" rIns="0" bIns="0">
            <a:normAutofit/>
          </a:bodyPr>
          <a:lstStyle>
            <a:lvl1pPr algn="ctr">
              <a:defRPr lang="ru-RU" sz="6000" b="0" kern="1200" dirty="0">
                <a:solidFill>
                  <a:schemeClr val="tx2"/>
                </a:solidFill>
                <a:latin typeface="+mj-lt"/>
                <a:ea typeface="+mj-ea"/>
                <a:cs typeface="+mj-cs"/>
              </a:defRPr>
            </a:lvl1pPr>
          </a:lstStyle>
          <a:p>
            <a:r>
              <a:rPr lang="en-US" noProof="0"/>
              <a:t>How to use this template</a:t>
            </a:r>
          </a:p>
        </p:txBody>
      </p:sp>
      <p:pic>
        <p:nvPicPr>
          <p:cNvPr id="21" name="Graphic 20">
            <a:extLst>
              <a:ext uri="{FF2B5EF4-FFF2-40B4-BE49-F238E27FC236}">
                <a16:creationId xmlns:a16="http://schemas.microsoft.com/office/drawing/2014/main" id="{08EB3F0B-0F1D-42D2-B6C2-D4D6D82571E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608400" y="1568994"/>
            <a:ext cx="4975200" cy="114227"/>
          </a:xfrm>
          <a:prstGeom prst="rect">
            <a:avLst/>
          </a:prstGeom>
        </p:spPr>
      </p:pic>
    </p:spTree>
    <p:extLst>
      <p:ext uri="{BB962C8B-B14F-4D97-AF65-F5344CB8AC3E}">
        <p14:creationId xmlns:p14="http://schemas.microsoft.com/office/powerpoint/2010/main" val="3514683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4D6B2F7A-6215-4548-B8BA-BFBFA46660CF}"/>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EAC4B419-8728-4000-B6EF-1ECF88F80B8B}"/>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2" name="Title 1">
            <a:extLst>
              <a:ext uri="{FF2B5EF4-FFF2-40B4-BE49-F238E27FC236}">
                <a16:creationId xmlns:a16="http://schemas.microsoft.com/office/drawing/2014/main" id="{A62FC5F7-2AC0-4A53-8E2A-D6A7F4B4D77C}"/>
              </a:ext>
            </a:extLst>
          </p:cNvPr>
          <p:cNvSpPr>
            <a:spLocks noGrp="1"/>
          </p:cNvSpPr>
          <p:nvPr>
            <p:ph type="title" hasCustomPrompt="1"/>
          </p:nvPr>
        </p:nvSpPr>
        <p:spPr>
          <a:xfrm>
            <a:off x="838200" y="652986"/>
            <a:ext cx="10515600" cy="904875"/>
          </a:xfrm>
        </p:spPr>
        <p:txBody>
          <a:bodyPr/>
          <a:lstStyle>
            <a:lvl1pPr algn="ctr">
              <a:defRPr b="0"/>
            </a:lvl1pPr>
          </a:lstStyle>
          <a:p>
            <a:r>
              <a:rPr lang="en-US" noProof="0"/>
              <a:t>Divider Slide</a:t>
            </a:r>
          </a:p>
        </p:txBody>
      </p:sp>
      <p:sp>
        <p:nvSpPr>
          <p:cNvPr id="3" name="Date Placeholder 2">
            <a:extLst>
              <a:ext uri="{FF2B5EF4-FFF2-40B4-BE49-F238E27FC236}">
                <a16:creationId xmlns:a16="http://schemas.microsoft.com/office/drawing/2014/main" id="{B516B06F-92DB-40BB-B026-E443732F67C8}"/>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11FF27C1-06BD-4F55-BB58-DC1D0892188F}"/>
              </a:ext>
            </a:extLst>
          </p:cNvPr>
          <p:cNvSpPr>
            <a:spLocks noGrp="1"/>
          </p:cNvSpPr>
          <p:nvPr>
            <p:ph type="ftr" sz="quarter" idx="11"/>
          </p:nvPr>
        </p:nvSpPr>
        <p:spPr/>
        <p:txBody>
          <a:bodyPr/>
          <a:lstStyle/>
          <a:p>
            <a:r>
              <a:rPr lang="en-US" noProof="0" dirty="0"/>
              <a:t>ADD A FOOTER</a:t>
            </a:r>
          </a:p>
        </p:txBody>
      </p:sp>
      <p:sp>
        <p:nvSpPr>
          <p:cNvPr id="15" name="Graphic 13">
            <a:extLst>
              <a:ext uri="{FF2B5EF4-FFF2-40B4-BE49-F238E27FC236}">
                <a16:creationId xmlns:a16="http://schemas.microsoft.com/office/drawing/2014/main" id="{6B7C1ECA-416B-4ED3-9B96-F05BED98E498}"/>
              </a:ext>
            </a:extLst>
          </p:cNvPr>
          <p:cNvSpPr/>
          <p:nvPr/>
        </p:nvSpPr>
        <p:spPr>
          <a:xfrm>
            <a:off x="4534478" y="1568994"/>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
        <p:nvSpPr>
          <p:cNvPr id="18" name="Text Placeholder 17">
            <a:extLst>
              <a:ext uri="{FF2B5EF4-FFF2-40B4-BE49-F238E27FC236}">
                <a16:creationId xmlns:a16="http://schemas.microsoft.com/office/drawing/2014/main" id="{4F134C5C-60EE-4E07-8A4F-120C1B5AA0AF}"/>
              </a:ext>
            </a:extLst>
          </p:cNvPr>
          <p:cNvSpPr>
            <a:spLocks noGrp="1"/>
          </p:cNvSpPr>
          <p:nvPr>
            <p:ph type="body" sz="quarter" idx="13" hasCustomPrompt="1"/>
          </p:nvPr>
        </p:nvSpPr>
        <p:spPr>
          <a:xfrm>
            <a:off x="838200" y="1874839"/>
            <a:ext cx="10515600" cy="476476"/>
          </a:xfrm>
        </p:spPr>
        <p:txBody>
          <a:bodyPr>
            <a:normAutofit/>
          </a:bodyPr>
          <a:lstStyle>
            <a:lvl1pPr marL="0" indent="0" algn="ctr">
              <a:buNone/>
              <a:defRPr sz="1800"/>
            </a:lvl1pPr>
            <a:lvl2pPr>
              <a:defRPr sz="1800"/>
            </a:lvl2pPr>
            <a:lvl3pPr>
              <a:defRPr sz="1800"/>
            </a:lvl3pPr>
            <a:lvl4pPr>
              <a:defRPr sz="1800"/>
            </a:lvl4pPr>
            <a:lvl5pPr>
              <a:defRPr sz="1800"/>
            </a:lvl5pPr>
          </a:lstStyle>
          <a:p>
            <a:pPr lvl="0"/>
            <a:r>
              <a:rPr lang="en-US" noProof="0"/>
              <a:t>EDIT MASTER TEXT STYLES</a:t>
            </a:r>
          </a:p>
        </p:txBody>
      </p:sp>
      <p:sp>
        <p:nvSpPr>
          <p:cNvPr id="20" name="Picture Placeholder 19">
            <a:extLst>
              <a:ext uri="{FF2B5EF4-FFF2-40B4-BE49-F238E27FC236}">
                <a16:creationId xmlns:a16="http://schemas.microsoft.com/office/drawing/2014/main" id="{C71C2E69-8C3C-4E87-BC9D-9810F56121BC}"/>
              </a:ext>
            </a:extLst>
          </p:cNvPr>
          <p:cNvSpPr>
            <a:spLocks noGrp="1"/>
          </p:cNvSpPr>
          <p:nvPr>
            <p:ph type="pic" sz="quarter" idx="14"/>
          </p:nvPr>
        </p:nvSpPr>
        <p:spPr>
          <a:xfrm>
            <a:off x="0" y="2483223"/>
            <a:ext cx="12192000" cy="3465576"/>
          </a:xfrm>
        </p:spPr>
        <p:txBody>
          <a:bodyPr anchor="ctr" anchorCtr="0">
            <a:normAutofit/>
          </a:bodyPr>
          <a:lstStyle>
            <a:lvl1pPr marL="0" indent="0" algn="ctr">
              <a:buNone/>
              <a:defRPr sz="1400"/>
            </a:lvl1pPr>
          </a:lstStyle>
          <a:p>
            <a:r>
              <a:rPr lang="en-US" noProof="0"/>
              <a:t>Click icon to add picture</a:t>
            </a:r>
            <a:endParaRPr lang="en-US" noProof="0" dirty="0"/>
          </a:p>
        </p:txBody>
      </p:sp>
    </p:spTree>
    <p:extLst>
      <p:ext uri="{BB962C8B-B14F-4D97-AF65-F5344CB8AC3E}">
        <p14:creationId xmlns:p14="http://schemas.microsoft.com/office/powerpoint/2010/main" val="1597739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with Imag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DFFF6C81-E769-CE4D-B9C0-858E073D198E}"/>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371695AE-7720-4633-B467-CD5DD1A9EC27}"/>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2" name="Title 1">
            <a:extLst>
              <a:ext uri="{FF2B5EF4-FFF2-40B4-BE49-F238E27FC236}">
                <a16:creationId xmlns:a16="http://schemas.microsoft.com/office/drawing/2014/main" id="{94940C99-75CB-4A48-894F-EA35F7C9189E}"/>
              </a:ext>
            </a:extLst>
          </p:cNvPr>
          <p:cNvSpPr>
            <a:spLocks noGrp="1"/>
          </p:cNvSpPr>
          <p:nvPr>
            <p:ph type="title" hasCustomPrompt="1"/>
          </p:nvPr>
        </p:nvSpPr>
        <p:spPr>
          <a:xfrm>
            <a:off x="6924536" y="922103"/>
            <a:ext cx="4257905" cy="1325563"/>
          </a:xfrm>
        </p:spPr>
        <p:txBody>
          <a:bodyPr/>
          <a:lstStyle>
            <a:lvl1pPr>
              <a:defRPr b="0"/>
            </a:lvl1pPr>
          </a:lstStyle>
          <a:p>
            <a:r>
              <a:rPr lang="en-US" noProof="0"/>
              <a:t>Text Layout 1</a:t>
            </a:r>
          </a:p>
        </p:txBody>
      </p:sp>
      <p:sp>
        <p:nvSpPr>
          <p:cNvPr id="4" name="Footer Placeholder 3">
            <a:extLst>
              <a:ext uri="{FF2B5EF4-FFF2-40B4-BE49-F238E27FC236}">
                <a16:creationId xmlns:a16="http://schemas.microsoft.com/office/drawing/2014/main" id="{C97E3AD6-C295-45C8-8FC7-AD342840364A}"/>
              </a:ext>
            </a:extLst>
          </p:cNvPr>
          <p:cNvSpPr>
            <a:spLocks noGrp="1"/>
          </p:cNvSpPr>
          <p:nvPr>
            <p:ph type="ftr" sz="quarter" idx="11"/>
          </p:nvPr>
        </p:nvSpPr>
        <p:spPr/>
        <p:txBody>
          <a:bodyPr/>
          <a:lstStyle/>
          <a:p>
            <a:r>
              <a:rPr lang="en-US" noProof="0" dirty="0"/>
              <a:t>ADD A FOOTER</a:t>
            </a:r>
          </a:p>
        </p:txBody>
      </p:sp>
      <p:sp>
        <p:nvSpPr>
          <p:cNvPr id="6" name="Text Placeholder 14">
            <a:extLst>
              <a:ext uri="{FF2B5EF4-FFF2-40B4-BE49-F238E27FC236}">
                <a16:creationId xmlns:a16="http://schemas.microsoft.com/office/drawing/2014/main" id="{780797F8-0544-4DFB-8D2C-CC50CB7F4AAD}"/>
              </a:ext>
            </a:extLst>
          </p:cNvPr>
          <p:cNvSpPr>
            <a:spLocks noGrp="1"/>
          </p:cNvSpPr>
          <p:nvPr>
            <p:ph type="body" sz="quarter" idx="13" hasCustomPrompt="1"/>
          </p:nvPr>
        </p:nvSpPr>
        <p:spPr>
          <a:xfrm>
            <a:off x="6663282" y="2384295"/>
            <a:ext cx="4519159" cy="639683"/>
          </a:xfrm>
        </p:spPr>
        <p:txBody>
          <a:bodyPr>
            <a:normAutofit/>
          </a:bodyPr>
          <a:lstStyle>
            <a:lvl1pPr marL="0" indent="0">
              <a:buNone/>
              <a:defRPr sz="1800" b="0" i="0"/>
            </a:lvl1pPr>
          </a:lstStyle>
          <a:p>
            <a:pPr lvl="0"/>
            <a:r>
              <a:rPr lang="en-US" noProof="0"/>
              <a:t>EDIT MASTER TEXT STYLES</a:t>
            </a:r>
          </a:p>
        </p:txBody>
      </p:sp>
      <p:sp>
        <p:nvSpPr>
          <p:cNvPr id="7" name="Text Placeholder 14">
            <a:extLst>
              <a:ext uri="{FF2B5EF4-FFF2-40B4-BE49-F238E27FC236}">
                <a16:creationId xmlns:a16="http://schemas.microsoft.com/office/drawing/2014/main" id="{F7A942D6-FCE6-4DCD-BD15-F6399EC2A21E}"/>
              </a:ext>
            </a:extLst>
          </p:cNvPr>
          <p:cNvSpPr>
            <a:spLocks noGrp="1"/>
          </p:cNvSpPr>
          <p:nvPr>
            <p:ph type="body" sz="quarter" idx="14" hasCustomPrompt="1"/>
          </p:nvPr>
        </p:nvSpPr>
        <p:spPr>
          <a:xfrm>
            <a:off x="6474599" y="3173534"/>
            <a:ext cx="4707842" cy="2588637"/>
          </a:xfrm>
        </p:spPr>
        <p:txBody>
          <a:bodyPr>
            <a:normAutofit/>
          </a:bodyPr>
          <a:lstStyle>
            <a:lvl1pPr marL="180000" indent="-180000">
              <a:spcBef>
                <a:spcPts val="600"/>
              </a:spcBef>
              <a:buClr>
                <a:schemeClr val="bg2"/>
              </a:buClr>
              <a:buFont typeface="Arial" panose="020B0604020202020204" pitchFamily="34" charset="0"/>
              <a:buChar char="•"/>
              <a:defRPr sz="1600" b="0" i="0">
                <a:solidFill>
                  <a:schemeClr val="tx1">
                    <a:lumMod val="75000"/>
                    <a:lumOff val="25000"/>
                  </a:schemeClr>
                </a:solidFill>
              </a:defRPr>
            </a:lvl1pPr>
          </a:lstStyle>
          <a:p>
            <a:pPr lvl="0"/>
            <a:r>
              <a:rPr lang="en-US" noProof="0"/>
              <a:t>Edit Master text styles</a:t>
            </a:r>
          </a:p>
        </p:txBody>
      </p:sp>
      <p:sp>
        <p:nvSpPr>
          <p:cNvPr id="9" name="Graphic 13">
            <a:extLst>
              <a:ext uri="{FF2B5EF4-FFF2-40B4-BE49-F238E27FC236}">
                <a16:creationId xmlns:a16="http://schemas.microsoft.com/office/drawing/2014/main" id="{BE348D43-6DEE-4E32-B9F5-235CB8EC9257}"/>
              </a:ext>
            </a:extLst>
          </p:cNvPr>
          <p:cNvSpPr/>
          <p:nvPr userDrawn="1"/>
        </p:nvSpPr>
        <p:spPr>
          <a:xfrm>
            <a:off x="7059964" y="2076985"/>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
        <p:nvSpPr>
          <p:cNvPr id="12" name="Picture Placeholder 11">
            <a:extLst>
              <a:ext uri="{FF2B5EF4-FFF2-40B4-BE49-F238E27FC236}">
                <a16:creationId xmlns:a16="http://schemas.microsoft.com/office/drawing/2014/main" id="{32A28410-C401-4876-8DE7-D0EFCDE41D2C}"/>
              </a:ext>
            </a:extLst>
          </p:cNvPr>
          <p:cNvSpPr>
            <a:spLocks noGrp="1"/>
          </p:cNvSpPr>
          <p:nvPr>
            <p:ph type="pic" sz="quarter" idx="15"/>
          </p:nvPr>
        </p:nvSpPr>
        <p:spPr>
          <a:xfrm>
            <a:off x="911224" y="0"/>
            <a:ext cx="4626864" cy="6858000"/>
          </a:xfrm>
        </p:spPr>
        <p:txBody>
          <a:bodyPr anchor="ctr" anchorCtr="0">
            <a:normAutofit/>
          </a:bodyPr>
          <a:lstStyle>
            <a:lvl1pPr marL="0" indent="0" algn="ctr">
              <a:buNone/>
              <a:defRPr sz="1400"/>
            </a:lvl1pPr>
          </a:lstStyle>
          <a:p>
            <a:r>
              <a:rPr lang="en-US" noProof="0"/>
              <a:t>Click icon to add picture</a:t>
            </a:r>
            <a:endParaRPr lang="en-US" noProof="0" dirty="0"/>
          </a:p>
        </p:txBody>
      </p:sp>
    </p:spTree>
    <p:extLst>
      <p:ext uri="{BB962C8B-B14F-4D97-AF65-F5344CB8AC3E}">
        <p14:creationId xmlns:p14="http://schemas.microsoft.com/office/powerpoint/2010/main" val="1755848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275CB319-C744-E641-8907-1470D3DF159D}"/>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EAAFC21D-31CF-420D-A654-B62708C71952}"/>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2" name="Title 1">
            <a:extLst>
              <a:ext uri="{FF2B5EF4-FFF2-40B4-BE49-F238E27FC236}">
                <a16:creationId xmlns:a16="http://schemas.microsoft.com/office/drawing/2014/main" id="{F5D078D9-85B9-4D7C-BCDC-31053365B378}"/>
              </a:ext>
            </a:extLst>
          </p:cNvPr>
          <p:cNvSpPr>
            <a:spLocks noGrp="1"/>
          </p:cNvSpPr>
          <p:nvPr>
            <p:ph type="title" hasCustomPrompt="1"/>
          </p:nvPr>
        </p:nvSpPr>
        <p:spPr>
          <a:xfrm>
            <a:off x="1172027" y="3938140"/>
            <a:ext cx="4430485" cy="893080"/>
          </a:xfrm>
        </p:spPr>
        <p:txBody>
          <a:bodyPr/>
          <a:lstStyle>
            <a:lvl1pPr algn="ctr">
              <a:defRPr b="0"/>
            </a:lvl1pPr>
          </a:lstStyle>
          <a:p>
            <a:r>
              <a:rPr lang="en-US" noProof="0"/>
              <a:t>Text Layout 2</a:t>
            </a:r>
          </a:p>
        </p:txBody>
      </p:sp>
      <p:sp>
        <p:nvSpPr>
          <p:cNvPr id="3" name="Date Placeholder 2">
            <a:extLst>
              <a:ext uri="{FF2B5EF4-FFF2-40B4-BE49-F238E27FC236}">
                <a16:creationId xmlns:a16="http://schemas.microsoft.com/office/drawing/2014/main" id="{5F5253D9-2D52-4F01-9ED9-4E2A3C0E6A1B}"/>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D3BDB2FC-0867-44DF-98D6-C443802B8C26}"/>
              </a:ext>
            </a:extLst>
          </p:cNvPr>
          <p:cNvSpPr>
            <a:spLocks noGrp="1"/>
          </p:cNvSpPr>
          <p:nvPr>
            <p:ph type="ftr" sz="quarter" idx="11"/>
          </p:nvPr>
        </p:nvSpPr>
        <p:spPr/>
        <p:txBody>
          <a:bodyPr/>
          <a:lstStyle/>
          <a:p>
            <a:r>
              <a:rPr lang="en-US" noProof="0" dirty="0"/>
              <a:t>ADD A FOOTER</a:t>
            </a:r>
          </a:p>
        </p:txBody>
      </p:sp>
      <p:sp>
        <p:nvSpPr>
          <p:cNvPr id="7" name="Picture Placeholder 6">
            <a:extLst>
              <a:ext uri="{FF2B5EF4-FFF2-40B4-BE49-F238E27FC236}">
                <a16:creationId xmlns:a16="http://schemas.microsoft.com/office/drawing/2014/main" id="{2E25E660-4559-4CC8-852F-94402A454C17}"/>
              </a:ext>
            </a:extLst>
          </p:cNvPr>
          <p:cNvSpPr>
            <a:spLocks noGrp="1"/>
          </p:cNvSpPr>
          <p:nvPr>
            <p:ph type="pic" sz="quarter" idx="13"/>
          </p:nvPr>
        </p:nvSpPr>
        <p:spPr>
          <a:xfrm>
            <a:off x="0" y="797608"/>
            <a:ext cx="12192000" cy="2843784"/>
          </a:xfrm>
        </p:spPr>
        <p:txBody>
          <a:bodyPr anchor="ctr" anchorCtr="0">
            <a:normAutofit/>
          </a:bodyPr>
          <a:lstStyle>
            <a:lvl1pPr marL="0" indent="0" algn="ctr">
              <a:buNone/>
              <a:defRPr sz="1400"/>
            </a:lvl1pPr>
          </a:lstStyle>
          <a:p>
            <a:r>
              <a:rPr lang="en-US" noProof="0"/>
              <a:t>Click icon to add picture</a:t>
            </a:r>
            <a:endParaRPr lang="en-US" noProof="0" dirty="0"/>
          </a:p>
        </p:txBody>
      </p:sp>
      <p:sp>
        <p:nvSpPr>
          <p:cNvPr id="9" name="Graphic 13">
            <a:extLst>
              <a:ext uri="{FF2B5EF4-FFF2-40B4-BE49-F238E27FC236}">
                <a16:creationId xmlns:a16="http://schemas.microsoft.com/office/drawing/2014/main" id="{A4B61220-F8A1-4859-BA99-F5EC0CC36B0F}"/>
              </a:ext>
            </a:extLst>
          </p:cNvPr>
          <p:cNvSpPr/>
          <p:nvPr userDrawn="1"/>
        </p:nvSpPr>
        <p:spPr>
          <a:xfrm>
            <a:off x="1825747" y="4882453"/>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
        <p:nvSpPr>
          <p:cNvPr id="10" name="Text Placeholder 14">
            <a:extLst>
              <a:ext uri="{FF2B5EF4-FFF2-40B4-BE49-F238E27FC236}">
                <a16:creationId xmlns:a16="http://schemas.microsoft.com/office/drawing/2014/main" id="{1A39E620-8448-42D8-85B7-A6BF45A2FBDD}"/>
              </a:ext>
            </a:extLst>
          </p:cNvPr>
          <p:cNvSpPr>
            <a:spLocks noGrp="1"/>
          </p:cNvSpPr>
          <p:nvPr>
            <p:ph type="body" sz="quarter" idx="14" hasCustomPrompt="1"/>
          </p:nvPr>
        </p:nvSpPr>
        <p:spPr>
          <a:xfrm>
            <a:off x="1172027" y="5192860"/>
            <a:ext cx="4430485" cy="639683"/>
          </a:xfrm>
        </p:spPr>
        <p:txBody>
          <a:bodyPr>
            <a:normAutofit/>
          </a:bodyPr>
          <a:lstStyle>
            <a:lvl1pPr marL="0" indent="0" algn="ctr">
              <a:buNone/>
              <a:defRPr sz="1800" b="0" i="0"/>
            </a:lvl1pPr>
          </a:lstStyle>
          <a:p>
            <a:pPr lvl="0"/>
            <a:r>
              <a:rPr lang="en-US" noProof="0"/>
              <a:t>EDIT MASTER TEXT STYLES</a:t>
            </a:r>
          </a:p>
        </p:txBody>
      </p:sp>
      <p:sp>
        <p:nvSpPr>
          <p:cNvPr id="12" name="Text Placeholder 14">
            <a:extLst>
              <a:ext uri="{FF2B5EF4-FFF2-40B4-BE49-F238E27FC236}">
                <a16:creationId xmlns:a16="http://schemas.microsoft.com/office/drawing/2014/main" id="{F2FF44AF-6A6B-4742-B58D-DF26808AFD83}"/>
              </a:ext>
            </a:extLst>
          </p:cNvPr>
          <p:cNvSpPr>
            <a:spLocks noGrp="1"/>
          </p:cNvSpPr>
          <p:nvPr>
            <p:ph type="body" sz="quarter" idx="15" hasCustomPrompt="1"/>
          </p:nvPr>
        </p:nvSpPr>
        <p:spPr>
          <a:xfrm>
            <a:off x="6474599" y="4064000"/>
            <a:ext cx="4545374" cy="1698171"/>
          </a:xfrm>
        </p:spPr>
        <p:txBody>
          <a:bodyPr>
            <a:normAutofit/>
          </a:bodyPr>
          <a:lstStyle>
            <a:lvl1pPr marL="180000" indent="-180000">
              <a:spcBef>
                <a:spcPts val="600"/>
              </a:spcBef>
              <a:buClr>
                <a:schemeClr val="bg2"/>
              </a:buClr>
              <a:buFont typeface="Arial" panose="020B0604020202020204" pitchFamily="34" charset="0"/>
              <a:buChar char="•"/>
              <a:defRPr sz="1600" b="0" i="0">
                <a:solidFill>
                  <a:schemeClr val="tx1">
                    <a:lumMod val="75000"/>
                    <a:lumOff val="25000"/>
                  </a:schemeClr>
                </a:solidFill>
              </a:defRPr>
            </a:lvl1pPr>
          </a:lstStyle>
          <a:p>
            <a:pPr lvl="0"/>
            <a:r>
              <a:rPr lang="en-US" noProof="0"/>
              <a:t>Edit Master text styles</a:t>
            </a:r>
          </a:p>
        </p:txBody>
      </p:sp>
    </p:spTree>
    <p:extLst>
      <p:ext uri="{BB962C8B-B14F-4D97-AF65-F5344CB8AC3E}">
        <p14:creationId xmlns:p14="http://schemas.microsoft.com/office/powerpoint/2010/main" val="4249325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Section Layout">
    <p:spTree>
      <p:nvGrpSpPr>
        <p:cNvPr id="1" name=""/>
        <p:cNvGrpSpPr/>
        <p:nvPr/>
      </p:nvGrpSpPr>
      <p:grpSpPr>
        <a:xfrm>
          <a:off x="0" y="0"/>
          <a:ext cx="0" cy="0"/>
          <a:chOff x="0" y="0"/>
          <a:chExt cx="0" cy="0"/>
        </a:xfrm>
      </p:grpSpPr>
      <p:sp>
        <p:nvSpPr>
          <p:cNvPr id="14" name="Oval 13">
            <a:extLst>
              <a:ext uri="{FF2B5EF4-FFF2-40B4-BE49-F238E27FC236}">
                <a16:creationId xmlns:a16="http://schemas.microsoft.com/office/drawing/2014/main" id="{213AAFFC-6E5A-D44A-ADBF-E9D307CE6349}"/>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72DABAFE-C077-44F7-8606-FCEAD364C173}"/>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3" name="Date Placeholder 2">
            <a:extLst>
              <a:ext uri="{FF2B5EF4-FFF2-40B4-BE49-F238E27FC236}">
                <a16:creationId xmlns:a16="http://schemas.microsoft.com/office/drawing/2014/main" id="{F8D0EF65-ABFF-4900-A2AD-12A8C47ECC15}"/>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D1E8D827-86E9-4228-B43C-616FE3F73BC2}"/>
              </a:ext>
            </a:extLst>
          </p:cNvPr>
          <p:cNvSpPr>
            <a:spLocks noGrp="1"/>
          </p:cNvSpPr>
          <p:nvPr>
            <p:ph type="ftr" sz="quarter" idx="11"/>
          </p:nvPr>
        </p:nvSpPr>
        <p:spPr/>
        <p:txBody>
          <a:bodyPr/>
          <a:lstStyle/>
          <a:p>
            <a:r>
              <a:rPr lang="en-US" noProof="0" dirty="0"/>
              <a:t>ADD A FOOTER</a:t>
            </a:r>
          </a:p>
        </p:txBody>
      </p:sp>
      <p:sp>
        <p:nvSpPr>
          <p:cNvPr id="7" name="Text Placeholder 2">
            <a:extLst>
              <a:ext uri="{FF2B5EF4-FFF2-40B4-BE49-F238E27FC236}">
                <a16:creationId xmlns:a16="http://schemas.microsoft.com/office/drawing/2014/main" id="{D2BEBEF9-0DCC-4DA2-9828-D5A83238CD9F}"/>
              </a:ext>
            </a:extLst>
          </p:cNvPr>
          <p:cNvSpPr>
            <a:spLocks noGrp="1"/>
          </p:cNvSpPr>
          <p:nvPr>
            <p:ph type="body" idx="1" hasCustomPrompt="1"/>
          </p:nvPr>
        </p:nvSpPr>
        <p:spPr>
          <a:xfrm>
            <a:off x="2067340" y="2738211"/>
            <a:ext cx="4183650" cy="454353"/>
          </a:xfrm>
        </p:spPr>
        <p:txBody>
          <a:bodyPr>
            <a:noAutofit/>
          </a:bodyPr>
          <a:lstStyle>
            <a:lvl1pPr marL="0" indent="0">
              <a:buNone/>
              <a:defRPr sz="40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Section 1 title</a:t>
            </a:r>
          </a:p>
        </p:txBody>
      </p:sp>
      <p:sp>
        <p:nvSpPr>
          <p:cNvPr id="8" name="Text Placeholder 26">
            <a:extLst>
              <a:ext uri="{FF2B5EF4-FFF2-40B4-BE49-F238E27FC236}">
                <a16:creationId xmlns:a16="http://schemas.microsoft.com/office/drawing/2014/main" id="{CE9C552F-C732-4E4C-8B62-DE62A58BADF0}"/>
              </a:ext>
            </a:extLst>
          </p:cNvPr>
          <p:cNvSpPr>
            <a:spLocks noGrp="1"/>
          </p:cNvSpPr>
          <p:nvPr>
            <p:ph type="body" sz="quarter" idx="16" hasCustomPrompt="1"/>
          </p:nvPr>
        </p:nvSpPr>
        <p:spPr>
          <a:xfrm>
            <a:off x="838201" y="2043790"/>
            <a:ext cx="10515599" cy="629105"/>
          </a:xfrm>
        </p:spPr>
        <p:txBody>
          <a:bodyPr>
            <a:noAutofit/>
          </a:bodyPr>
          <a:lstStyle>
            <a:lvl1pPr marL="0" indent="0" algn="ctr">
              <a:buNone/>
              <a:defRPr sz="1800" b="0"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EDIT MASTER TEXT STYLES</a:t>
            </a:r>
          </a:p>
        </p:txBody>
      </p:sp>
      <p:sp>
        <p:nvSpPr>
          <p:cNvPr id="9" name="Text Placeholder 2">
            <a:extLst>
              <a:ext uri="{FF2B5EF4-FFF2-40B4-BE49-F238E27FC236}">
                <a16:creationId xmlns:a16="http://schemas.microsoft.com/office/drawing/2014/main" id="{100DDA39-3A33-4AF8-BB2F-B80A8696D428}"/>
              </a:ext>
            </a:extLst>
          </p:cNvPr>
          <p:cNvSpPr>
            <a:spLocks noGrp="1"/>
          </p:cNvSpPr>
          <p:nvPr>
            <p:ph type="body" idx="18" hasCustomPrompt="1"/>
          </p:nvPr>
        </p:nvSpPr>
        <p:spPr>
          <a:xfrm>
            <a:off x="7534813" y="2738211"/>
            <a:ext cx="4183650" cy="454353"/>
          </a:xfrm>
        </p:spPr>
        <p:txBody>
          <a:bodyPr>
            <a:noAutofit/>
          </a:bodyPr>
          <a:lstStyle>
            <a:lvl1pPr marL="0" indent="0">
              <a:buNone/>
              <a:defRPr sz="40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Section 2 title</a:t>
            </a:r>
          </a:p>
        </p:txBody>
      </p:sp>
      <p:sp>
        <p:nvSpPr>
          <p:cNvPr id="10" name="Text Placeholder 26">
            <a:extLst>
              <a:ext uri="{FF2B5EF4-FFF2-40B4-BE49-F238E27FC236}">
                <a16:creationId xmlns:a16="http://schemas.microsoft.com/office/drawing/2014/main" id="{D01D7372-B596-424A-8437-BCA847E03CF1}"/>
              </a:ext>
            </a:extLst>
          </p:cNvPr>
          <p:cNvSpPr>
            <a:spLocks noGrp="1"/>
          </p:cNvSpPr>
          <p:nvPr>
            <p:ph type="body" sz="quarter" idx="20" hasCustomPrompt="1"/>
          </p:nvPr>
        </p:nvSpPr>
        <p:spPr>
          <a:xfrm>
            <a:off x="1159649" y="3428501"/>
            <a:ext cx="4365625" cy="2333625"/>
          </a:xfrm>
        </p:spPr>
        <p:txBody>
          <a:bodyPr>
            <a:normAutofit/>
          </a:bodyPr>
          <a:lstStyle>
            <a:lvl1pPr marL="180000" indent="-180000">
              <a:spcBef>
                <a:spcPts val="600"/>
              </a:spcBef>
              <a:buClr>
                <a:schemeClr val="bg2"/>
              </a:buClr>
              <a:defRPr sz="160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Edit Master text styles</a:t>
            </a:r>
          </a:p>
        </p:txBody>
      </p:sp>
      <p:sp>
        <p:nvSpPr>
          <p:cNvPr id="11" name="Text Placeholder 26">
            <a:extLst>
              <a:ext uri="{FF2B5EF4-FFF2-40B4-BE49-F238E27FC236}">
                <a16:creationId xmlns:a16="http://schemas.microsoft.com/office/drawing/2014/main" id="{F78DB58E-1DC8-42B6-8950-A39F9249D51D}"/>
              </a:ext>
            </a:extLst>
          </p:cNvPr>
          <p:cNvSpPr>
            <a:spLocks noGrp="1"/>
          </p:cNvSpPr>
          <p:nvPr>
            <p:ph type="body" sz="quarter" idx="21" hasCustomPrompt="1"/>
          </p:nvPr>
        </p:nvSpPr>
        <p:spPr>
          <a:xfrm>
            <a:off x="6627121" y="3428501"/>
            <a:ext cx="4365625" cy="2333625"/>
          </a:xfrm>
        </p:spPr>
        <p:txBody>
          <a:bodyPr>
            <a:normAutofit/>
          </a:bodyPr>
          <a:lstStyle>
            <a:lvl1pPr marL="180000" indent="-180000">
              <a:spcBef>
                <a:spcPts val="600"/>
              </a:spcBef>
              <a:buClr>
                <a:schemeClr val="bg2"/>
              </a:buClr>
              <a:defRPr sz="160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Edit Master text styles</a:t>
            </a:r>
          </a:p>
        </p:txBody>
      </p:sp>
      <p:sp>
        <p:nvSpPr>
          <p:cNvPr id="12" name="Graphic 13">
            <a:extLst>
              <a:ext uri="{FF2B5EF4-FFF2-40B4-BE49-F238E27FC236}">
                <a16:creationId xmlns:a16="http://schemas.microsoft.com/office/drawing/2014/main" id="{6E7BE306-50F4-4966-B172-8808A97D9FF4}"/>
              </a:ext>
            </a:extLst>
          </p:cNvPr>
          <p:cNvSpPr/>
          <p:nvPr userDrawn="1"/>
        </p:nvSpPr>
        <p:spPr>
          <a:xfrm>
            <a:off x="4534478" y="1718435"/>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
        <p:nvSpPr>
          <p:cNvPr id="13" name="Title 1">
            <a:extLst>
              <a:ext uri="{FF2B5EF4-FFF2-40B4-BE49-F238E27FC236}">
                <a16:creationId xmlns:a16="http://schemas.microsoft.com/office/drawing/2014/main" id="{17DEC651-98F0-44EE-BAB8-8B3FE702A36A}"/>
              </a:ext>
            </a:extLst>
          </p:cNvPr>
          <p:cNvSpPr>
            <a:spLocks noGrp="1"/>
          </p:cNvSpPr>
          <p:nvPr>
            <p:ph type="title" hasCustomPrompt="1"/>
          </p:nvPr>
        </p:nvSpPr>
        <p:spPr>
          <a:xfrm>
            <a:off x="838200" y="562882"/>
            <a:ext cx="10515600" cy="1325563"/>
          </a:xfrm>
        </p:spPr>
        <p:txBody>
          <a:bodyPr/>
          <a:lstStyle>
            <a:lvl1pPr algn="ctr">
              <a:defRPr b="0"/>
            </a:lvl1pPr>
          </a:lstStyle>
          <a:p>
            <a:r>
              <a:rPr lang="en-US" noProof="0"/>
              <a:t>Comparison</a:t>
            </a:r>
          </a:p>
        </p:txBody>
      </p:sp>
    </p:spTree>
    <p:extLst>
      <p:ext uri="{BB962C8B-B14F-4D97-AF65-F5344CB8AC3E}">
        <p14:creationId xmlns:p14="http://schemas.microsoft.com/office/powerpoint/2010/main" val="114585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23" name="Oval 22">
            <a:extLst>
              <a:ext uri="{FF2B5EF4-FFF2-40B4-BE49-F238E27FC236}">
                <a16:creationId xmlns:a16="http://schemas.microsoft.com/office/drawing/2014/main" id="{99E16AA7-5075-3449-AB21-5E8037339A90}"/>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E523D6FB-BDF5-462B-9DFB-6A2531254435}"/>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3" name="Date Placeholder 2">
            <a:extLst>
              <a:ext uri="{FF2B5EF4-FFF2-40B4-BE49-F238E27FC236}">
                <a16:creationId xmlns:a16="http://schemas.microsoft.com/office/drawing/2014/main" id="{3CAFBD2F-FD90-4C8F-BEA1-91BB2D242EED}"/>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5F47FDA8-53F5-4098-B6D5-32456ABFAE67}"/>
              </a:ext>
            </a:extLst>
          </p:cNvPr>
          <p:cNvSpPr>
            <a:spLocks noGrp="1"/>
          </p:cNvSpPr>
          <p:nvPr>
            <p:ph type="ftr" sz="quarter" idx="11"/>
          </p:nvPr>
        </p:nvSpPr>
        <p:spPr/>
        <p:txBody>
          <a:bodyPr/>
          <a:lstStyle/>
          <a:p>
            <a:r>
              <a:rPr lang="en-US" noProof="0" dirty="0"/>
              <a:t>ADD A FOOTER</a:t>
            </a:r>
          </a:p>
        </p:txBody>
      </p:sp>
      <p:sp>
        <p:nvSpPr>
          <p:cNvPr id="6" name="Chart Placeholder 18">
            <a:extLst>
              <a:ext uri="{FF2B5EF4-FFF2-40B4-BE49-F238E27FC236}">
                <a16:creationId xmlns:a16="http://schemas.microsoft.com/office/drawing/2014/main" id="{270B440B-C39E-47E6-9CBA-0BA4EB1EF522}"/>
              </a:ext>
            </a:extLst>
          </p:cNvPr>
          <p:cNvSpPr>
            <a:spLocks noGrp="1"/>
          </p:cNvSpPr>
          <p:nvPr>
            <p:ph type="chart" sz="quarter" idx="32"/>
          </p:nvPr>
        </p:nvSpPr>
        <p:spPr>
          <a:xfrm>
            <a:off x="6981371" y="1246188"/>
            <a:ext cx="4284663" cy="4365625"/>
          </a:xfrm>
        </p:spPr>
        <p:txBody>
          <a:bodyPr anchor="ctr" anchorCtr="0">
            <a:normAutofit/>
          </a:bodyPr>
          <a:lstStyle>
            <a:lvl1pPr marL="0" indent="0" algn="ctr">
              <a:buNone/>
              <a:defRPr sz="1600">
                <a:solidFill>
                  <a:schemeClr val="tx1">
                    <a:lumMod val="50000"/>
                    <a:lumOff val="50000"/>
                  </a:schemeClr>
                </a:solidFill>
              </a:defRPr>
            </a:lvl1pPr>
          </a:lstStyle>
          <a:p>
            <a:r>
              <a:rPr lang="en-US" noProof="0"/>
              <a:t>Click icon to add chart</a:t>
            </a:r>
            <a:endParaRPr lang="en-US" noProof="0" dirty="0"/>
          </a:p>
        </p:txBody>
      </p:sp>
      <p:sp>
        <p:nvSpPr>
          <p:cNvPr id="8" name="Graphic 13">
            <a:extLst>
              <a:ext uri="{FF2B5EF4-FFF2-40B4-BE49-F238E27FC236}">
                <a16:creationId xmlns:a16="http://schemas.microsoft.com/office/drawing/2014/main" id="{1ED66CD9-A275-41A6-92EA-B32A8F51F472}"/>
              </a:ext>
            </a:extLst>
          </p:cNvPr>
          <p:cNvSpPr/>
          <p:nvPr userDrawn="1"/>
        </p:nvSpPr>
        <p:spPr>
          <a:xfrm>
            <a:off x="1949460" y="2168288"/>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
        <p:nvSpPr>
          <p:cNvPr id="9" name="Text Placeholder 14">
            <a:extLst>
              <a:ext uri="{FF2B5EF4-FFF2-40B4-BE49-F238E27FC236}">
                <a16:creationId xmlns:a16="http://schemas.microsoft.com/office/drawing/2014/main" id="{B1A41807-9D03-4167-89E4-C5D1E8143661}"/>
              </a:ext>
            </a:extLst>
          </p:cNvPr>
          <p:cNvSpPr>
            <a:spLocks noGrp="1"/>
          </p:cNvSpPr>
          <p:nvPr>
            <p:ph type="body" sz="quarter" idx="14" hasCustomPrompt="1"/>
          </p:nvPr>
        </p:nvSpPr>
        <p:spPr>
          <a:xfrm>
            <a:off x="925966" y="2478695"/>
            <a:ext cx="5170033" cy="758536"/>
          </a:xfrm>
        </p:spPr>
        <p:txBody>
          <a:bodyPr>
            <a:normAutofit/>
          </a:bodyPr>
          <a:lstStyle>
            <a:lvl1pPr marL="0" indent="0" algn="ctr">
              <a:buNone/>
              <a:defRPr sz="1800" b="0" i="0"/>
            </a:lvl1pPr>
          </a:lstStyle>
          <a:p>
            <a:pPr lvl="0"/>
            <a:r>
              <a:rPr lang="en-US" noProof="0"/>
              <a:t>EDIT MASTER TEXT STYLES</a:t>
            </a:r>
          </a:p>
        </p:txBody>
      </p:sp>
      <p:sp>
        <p:nvSpPr>
          <p:cNvPr id="10" name="Title 1">
            <a:extLst>
              <a:ext uri="{FF2B5EF4-FFF2-40B4-BE49-F238E27FC236}">
                <a16:creationId xmlns:a16="http://schemas.microsoft.com/office/drawing/2014/main" id="{CBDF72AB-A1AE-464E-A9E1-C5CDA8D5CCFE}"/>
              </a:ext>
            </a:extLst>
          </p:cNvPr>
          <p:cNvSpPr>
            <a:spLocks noGrp="1"/>
          </p:cNvSpPr>
          <p:nvPr>
            <p:ph type="title" hasCustomPrompt="1"/>
          </p:nvPr>
        </p:nvSpPr>
        <p:spPr>
          <a:xfrm>
            <a:off x="1957858" y="1289573"/>
            <a:ext cx="3106248" cy="758536"/>
          </a:xfrm>
        </p:spPr>
        <p:txBody>
          <a:bodyPr lIns="0" tIns="0" rIns="0" bIns="0">
            <a:noAutofit/>
          </a:bodyPr>
          <a:lstStyle>
            <a:lvl1pPr algn="ctr">
              <a:defRPr/>
            </a:lvl1pPr>
          </a:lstStyle>
          <a:p>
            <a:r>
              <a:rPr lang="en-US" noProof="0"/>
              <a:t>Chart Slide</a:t>
            </a:r>
          </a:p>
        </p:txBody>
      </p:sp>
      <p:sp>
        <p:nvSpPr>
          <p:cNvPr id="12" name="Text Placeholder 2">
            <a:extLst>
              <a:ext uri="{FF2B5EF4-FFF2-40B4-BE49-F238E27FC236}">
                <a16:creationId xmlns:a16="http://schemas.microsoft.com/office/drawing/2014/main" id="{B83C9A6F-A614-4B31-91D5-3B5CB932149C}"/>
              </a:ext>
            </a:extLst>
          </p:cNvPr>
          <p:cNvSpPr>
            <a:spLocks noGrp="1"/>
          </p:cNvSpPr>
          <p:nvPr>
            <p:ph type="body" idx="18" hasCustomPrompt="1"/>
          </p:nvPr>
        </p:nvSpPr>
        <p:spPr>
          <a:xfrm>
            <a:off x="2030497" y="3408555"/>
            <a:ext cx="1597889" cy="482453"/>
          </a:xfrm>
        </p:spPr>
        <p:txBody>
          <a:bodyPr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30%</a:t>
            </a:r>
          </a:p>
        </p:txBody>
      </p:sp>
      <p:sp>
        <p:nvSpPr>
          <p:cNvPr id="13" name="Text Placeholder 26">
            <a:extLst>
              <a:ext uri="{FF2B5EF4-FFF2-40B4-BE49-F238E27FC236}">
                <a16:creationId xmlns:a16="http://schemas.microsoft.com/office/drawing/2014/main" id="{A985BA82-9C97-475F-8775-0F16D2FB4047}"/>
              </a:ext>
            </a:extLst>
          </p:cNvPr>
          <p:cNvSpPr>
            <a:spLocks noGrp="1"/>
          </p:cNvSpPr>
          <p:nvPr>
            <p:ph type="body" sz="quarter" idx="21" hasCustomPrompt="1"/>
          </p:nvPr>
        </p:nvSpPr>
        <p:spPr>
          <a:xfrm>
            <a:off x="2030498" y="3739108"/>
            <a:ext cx="1597889" cy="365125"/>
          </a:xfrm>
        </p:spPr>
        <p:txBody>
          <a:bodyPr>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15" name="Text Placeholder 2">
            <a:extLst>
              <a:ext uri="{FF2B5EF4-FFF2-40B4-BE49-F238E27FC236}">
                <a16:creationId xmlns:a16="http://schemas.microsoft.com/office/drawing/2014/main" id="{E5376509-D29C-46DE-948E-15D430CE432A}"/>
              </a:ext>
            </a:extLst>
          </p:cNvPr>
          <p:cNvSpPr>
            <a:spLocks noGrp="1"/>
          </p:cNvSpPr>
          <p:nvPr>
            <p:ph type="body" idx="22" hasCustomPrompt="1"/>
          </p:nvPr>
        </p:nvSpPr>
        <p:spPr>
          <a:xfrm>
            <a:off x="2030522" y="4142228"/>
            <a:ext cx="1597889" cy="482452"/>
          </a:xfrm>
        </p:spPr>
        <p:txBody>
          <a:bodyPr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10%</a:t>
            </a:r>
          </a:p>
        </p:txBody>
      </p:sp>
      <p:sp>
        <p:nvSpPr>
          <p:cNvPr id="16" name="Text Placeholder 26">
            <a:extLst>
              <a:ext uri="{FF2B5EF4-FFF2-40B4-BE49-F238E27FC236}">
                <a16:creationId xmlns:a16="http://schemas.microsoft.com/office/drawing/2014/main" id="{A581FA6A-566D-4068-A898-F86FB96D4A93}"/>
              </a:ext>
            </a:extLst>
          </p:cNvPr>
          <p:cNvSpPr>
            <a:spLocks noGrp="1"/>
          </p:cNvSpPr>
          <p:nvPr>
            <p:ph type="body" sz="quarter" idx="23" hasCustomPrompt="1"/>
          </p:nvPr>
        </p:nvSpPr>
        <p:spPr>
          <a:xfrm>
            <a:off x="2030523" y="4472778"/>
            <a:ext cx="1597889" cy="365125"/>
          </a:xfrm>
        </p:spPr>
        <p:txBody>
          <a:bodyPr>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18" name="Text Placeholder 2">
            <a:extLst>
              <a:ext uri="{FF2B5EF4-FFF2-40B4-BE49-F238E27FC236}">
                <a16:creationId xmlns:a16="http://schemas.microsoft.com/office/drawing/2014/main" id="{503636CF-AD49-411E-BE27-63C28BDE068C}"/>
              </a:ext>
            </a:extLst>
          </p:cNvPr>
          <p:cNvSpPr>
            <a:spLocks noGrp="1"/>
          </p:cNvSpPr>
          <p:nvPr>
            <p:ph type="body" idx="24" hasCustomPrompt="1"/>
          </p:nvPr>
        </p:nvSpPr>
        <p:spPr>
          <a:xfrm>
            <a:off x="3970011" y="3408555"/>
            <a:ext cx="1597889" cy="482453"/>
          </a:xfrm>
        </p:spPr>
        <p:txBody>
          <a:bodyPr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25%</a:t>
            </a:r>
          </a:p>
        </p:txBody>
      </p:sp>
      <p:sp>
        <p:nvSpPr>
          <p:cNvPr id="19" name="Text Placeholder 26">
            <a:extLst>
              <a:ext uri="{FF2B5EF4-FFF2-40B4-BE49-F238E27FC236}">
                <a16:creationId xmlns:a16="http://schemas.microsoft.com/office/drawing/2014/main" id="{F2C67681-C89E-4F74-A7C1-BD0812A9422A}"/>
              </a:ext>
            </a:extLst>
          </p:cNvPr>
          <p:cNvSpPr>
            <a:spLocks noGrp="1"/>
          </p:cNvSpPr>
          <p:nvPr>
            <p:ph type="body" sz="quarter" idx="25" hasCustomPrompt="1"/>
          </p:nvPr>
        </p:nvSpPr>
        <p:spPr>
          <a:xfrm>
            <a:off x="3970012" y="3739108"/>
            <a:ext cx="1597889" cy="365125"/>
          </a:xfrm>
        </p:spPr>
        <p:txBody>
          <a:bodyPr>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21" name="Text Placeholder 2">
            <a:extLst>
              <a:ext uri="{FF2B5EF4-FFF2-40B4-BE49-F238E27FC236}">
                <a16:creationId xmlns:a16="http://schemas.microsoft.com/office/drawing/2014/main" id="{5742559E-6662-49A7-A091-9472A31ED26B}"/>
              </a:ext>
            </a:extLst>
          </p:cNvPr>
          <p:cNvSpPr>
            <a:spLocks noGrp="1"/>
          </p:cNvSpPr>
          <p:nvPr>
            <p:ph type="body" idx="26" hasCustomPrompt="1"/>
          </p:nvPr>
        </p:nvSpPr>
        <p:spPr>
          <a:xfrm>
            <a:off x="3970036" y="4142228"/>
            <a:ext cx="1597889" cy="482452"/>
          </a:xfrm>
        </p:spPr>
        <p:txBody>
          <a:bodyPr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10%</a:t>
            </a:r>
          </a:p>
        </p:txBody>
      </p:sp>
      <p:sp>
        <p:nvSpPr>
          <p:cNvPr id="22" name="Text Placeholder 26">
            <a:extLst>
              <a:ext uri="{FF2B5EF4-FFF2-40B4-BE49-F238E27FC236}">
                <a16:creationId xmlns:a16="http://schemas.microsoft.com/office/drawing/2014/main" id="{E514B383-1886-4E45-9DB3-6DF4FFCA6FCD}"/>
              </a:ext>
            </a:extLst>
          </p:cNvPr>
          <p:cNvSpPr>
            <a:spLocks noGrp="1"/>
          </p:cNvSpPr>
          <p:nvPr>
            <p:ph type="body" sz="quarter" idx="27" hasCustomPrompt="1"/>
          </p:nvPr>
        </p:nvSpPr>
        <p:spPr>
          <a:xfrm>
            <a:off x="3970037" y="4472779"/>
            <a:ext cx="1597889" cy="365125"/>
          </a:xfrm>
        </p:spPr>
        <p:txBody>
          <a:bodyPr>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24" name="Text Placeholder 2">
            <a:extLst>
              <a:ext uri="{FF2B5EF4-FFF2-40B4-BE49-F238E27FC236}">
                <a16:creationId xmlns:a16="http://schemas.microsoft.com/office/drawing/2014/main" id="{2734F2A5-6B16-40E3-8EBB-0E1A0984BAB7}"/>
              </a:ext>
            </a:extLst>
          </p:cNvPr>
          <p:cNvSpPr>
            <a:spLocks noGrp="1"/>
          </p:cNvSpPr>
          <p:nvPr>
            <p:ph type="body" idx="28" hasCustomPrompt="1"/>
          </p:nvPr>
        </p:nvSpPr>
        <p:spPr>
          <a:xfrm>
            <a:off x="2030497" y="4875898"/>
            <a:ext cx="1597889" cy="482452"/>
          </a:xfrm>
        </p:spPr>
        <p:txBody>
          <a:bodyPr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20%</a:t>
            </a:r>
          </a:p>
        </p:txBody>
      </p:sp>
      <p:sp>
        <p:nvSpPr>
          <p:cNvPr id="25" name="Text Placeholder 26">
            <a:extLst>
              <a:ext uri="{FF2B5EF4-FFF2-40B4-BE49-F238E27FC236}">
                <a16:creationId xmlns:a16="http://schemas.microsoft.com/office/drawing/2014/main" id="{01D6AF2B-2CA0-4F6A-9C29-4AE73FCAB4E2}"/>
              </a:ext>
            </a:extLst>
          </p:cNvPr>
          <p:cNvSpPr>
            <a:spLocks noGrp="1"/>
          </p:cNvSpPr>
          <p:nvPr>
            <p:ph type="body" sz="quarter" idx="29" hasCustomPrompt="1"/>
          </p:nvPr>
        </p:nvSpPr>
        <p:spPr>
          <a:xfrm>
            <a:off x="2030498" y="5206449"/>
            <a:ext cx="1597889" cy="365125"/>
          </a:xfrm>
        </p:spPr>
        <p:txBody>
          <a:bodyPr>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27" name="Text Placeholder 2">
            <a:extLst>
              <a:ext uri="{FF2B5EF4-FFF2-40B4-BE49-F238E27FC236}">
                <a16:creationId xmlns:a16="http://schemas.microsoft.com/office/drawing/2014/main" id="{C3E000C2-49D4-4D64-860A-0DB29B389387}"/>
              </a:ext>
            </a:extLst>
          </p:cNvPr>
          <p:cNvSpPr>
            <a:spLocks noGrp="1"/>
          </p:cNvSpPr>
          <p:nvPr>
            <p:ph type="body" idx="30" hasCustomPrompt="1"/>
          </p:nvPr>
        </p:nvSpPr>
        <p:spPr>
          <a:xfrm>
            <a:off x="3970037" y="4875898"/>
            <a:ext cx="1597889" cy="482452"/>
          </a:xfrm>
        </p:spPr>
        <p:txBody>
          <a:bodyPr anchor="b" anchorCtr="0">
            <a:no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5%</a:t>
            </a:r>
          </a:p>
        </p:txBody>
      </p:sp>
      <p:sp>
        <p:nvSpPr>
          <p:cNvPr id="28" name="Text Placeholder 26">
            <a:extLst>
              <a:ext uri="{FF2B5EF4-FFF2-40B4-BE49-F238E27FC236}">
                <a16:creationId xmlns:a16="http://schemas.microsoft.com/office/drawing/2014/main" id="{4A6CF106-F60C-46A1-BD17-8EC35A637A7C}"/>
              </a:ext>
            </a:extLst>
          </p:cNvPr>
          <p:cNvSpPr>
            <a:spLocks noGrp="1"/>
          </p:cNvSpPr>
          <p:nvPr>
            <p:ph type="body" sz="quarter" idx="31" hasCustomPrompt="1"/>
          </p:nvPr>
        </p:nvSpPr>
        <p:spPr>
          <a:xfrm>
            <a:off x="3970037" y="5206449"/>
            <a:ext cx="1597889" cy="365125"/>
          </a:xfrm>
        </p:spPr>
        <p:txBody>
          <a:bodyPr>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Tree>
    <p:extLst>
      <p:ext uri="{BB962C8B-B14F-4D97-AF65-F5344CB8AC3E}">
        <p14:creationId xmlns:p14="http://schemas.microsoft.com/office/powerpoint/2010/main" val="2847251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FB049D0D-CE60-8E46-896A-1F4E3E51AABC}"/>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DE288F71-122C-49D4-9750-104A0F9BA30E}"/>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3" name="Date Placeholder 2">
            <a:extLst>
              <a:ext uri="{FF2B5EF4-FFF2-40B4-BE49-F238E27FC236}">
                <a16:creationId xmlns:a16="http://schemas.microsoft.com/office/drawing/2014/main" id="{67A81471-D048-496A-9DA4-EDB335843A90}"/>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ABADBAE1-8416-4A24-B332-BA35F9D581F0}"/>
              </a:ext>
            </a:extLst>
          </p:cNvPr>
          <p:cNvSpPr>
            <a:spLocks noGrp="1"/>
          </p:cNvSpPr>
          <p:nvPr>
            <p:ph type="ftr" sz="quarter" idx="11"/>
          </p:nvPr>
        </p:nvSpPr>
        <p:spPr/>
        <p:txBody>
          <a:bodyPr/>
          <a:lstStyle/>
          <a:p>
            <a:r>
              <a:rPr lang="en-US" noProof="0" dirty="0"/>
              <a:t>ADD A FOOTER</a:t>
            </a:r>
          </a:p>
        </p:txBody>
      </p:sp>
      <p:sp>
        <p:nvSpPr>
          <p:cNvPr id="7" name="Text Placeholder 14">
            <a:extLst>
              <a:ext uri="{FF2B5EF4-FFF2-40B4-BE49-F238E27FC236}">
                <a16:creationId xmlns:a16="http://schemas.microsoft.com/office/drawing/2014/main" id="{B9AF1F95-7091-4B50-892C-55F8B5B9AC86}"/>
              </a:ext>
            </a:extLst>
          </p:cNvPr>
          <p:cNvSpPr>
            <a:spLocks noGrp="1"/>
          </p:cNvSpPr>
          <p:nvPr>
            <p:ph type="body" sz="quarter" idx="13" hasCustomPrompt="1"/>
          </p:nvPr>
        </p:nvSpPr>
        <p:spPr>
          <a:xfrm>
            <a:off x="8291145" y="3029751"/>
            <a:ext cx="2825496" cy="2144162"/>
          </a:xfrm>
        </p:spPr>
        <p:txBody>
          <a:bodyPr>
            <a:normAutofit/>
          </a:bodyPr>
          <a:lstStyle>
            <a:lvl1pPr marL="0" indent="0" algn="ctr">
              <a:buNone/>
              <a:defRPr sz="1800" b="0" i="0"/>
            </a:lvl1pPr>
          </a:lstStyle>
          <a:p>
            <a:pPr lvl="0"/>
            <a:r>
              <a:rPr lang="en-US" noProof="0"/>
              <a:t>EDIT MASTER TEXT STYLES</a:t>
            </a:r>
          </a:p>
        </p:txBody>
      </p:sp>
      <p:sp>
        <p:nvSpPr>
          <p:cNvPr id="9" name="Title 1">
            <a:extLst>
              <a:ext uri="{FF2B5EF4-FFF2-40B4-BE49-F238E27FC236}">
                <a16:creationId xmlns:a16="http://schemas.microsoft.com/office/drawing/2014/main" id="{77DE3589-2C45-437A-BDA9-55A9B8859FF7}"/>
              </a:ext>
            </a:extLst>
          </p:cNvPr>
          <p:cNvSpPr>
            <a:spLocks noGrp="1"/>
          </p:cNvSpPr>
          <p:nvPr>
            <p:ph type="title" hasCustomPrompt="1"/>
          </p:nvPr>
        </p:nvSpPr>
        <p:spPr>
          <a:xfrm>
            <a:off x="8291145" y="1868285"/>
            <a:ext cx="2825496" cy="718222"/>
          </a:xfrm>
        </p:spPr>
        <p:txBody>
          <a:bodyPr/>
          <a:lstStyle>
            <a:lvl1pPr algn="ctr">
              <a:defRPr/>
            </a:lvl1pPr>
          </a:lstStyle>
          <a:p>
            <a:r>
              <a:rPr lang="en-US" noProof="0"/>
              <a:t>Table Slide</a:t>
            </a:r>
          </a:p>
        </p:txBody>
      </p:sp>
      <p:sp>
        <p:nvSpPr>
          <p:cNvPr id="15" name="Graphic 12">
            <a:extLst>
              <a:ext uri="{FF2B5EF4-FFF2-40B4-BE49-F238E27FC236}">
                <a16:creationId xmlns:a16="http://schemas.microsoft.com/office/drawing/2014/main" id="{6161C347-CD23-4D4F-981D-1C8457111EA8}"/>
              </a:ext>
            </a:extLst>
          </p:cNvPr>
          <p:cNvSpPr/>
          <p:nvPr userDrawn="1"/>
        </p:nvSpPr>
        <p:spPr>
          <a:xfrm>
            <a:off x="8340351" y="2726976"/>
            <a:ext cx="2727084" cy="139525"/>
          </a:xfrm>
          <a:custGeom>
            <a:avLst/>
            <a:gdLst>
              <a:gd name="connsiteX0" fmla="*/ 67167 w 2727084"/>
              <a:gd name="connsiteY0" fmla="*/ 78582 h 139525"/>
              <a:gd name="connsiteX1" fmla="*/ 12625 w 2727084"/>
              <a:gd name="connsiteY1" fmla="*/ 78582 h 139525"/>
              <a:gd name="connsiteX2" fmla="*/ 12625 w 2727084"/>
              <a:gd name="connsiteY2" fmla="*/ 65898 h 139525"/>
              <a:gd name="connsiteX3" fmla="*/ 956323 w 2727084"/>
              <a:gd name="connsiteY3" fmla="*/ 65898 h 139525"/>
              <a:gd name="connsiteX4" fmla="*/ 1151658 w 2727084"/>
              <a:gd name="connsiteY4" fmla="*/ 12625 h 139525"/>
              <a:gd name="connsiteX5" fmla="*/ 1268352 w 2727084"/>
              <a:gd name="connsiteY5" fmla="*/ 65898 h 139525"/>
              <a:gd name="connsiteX6" fmla="*/ 1297526 w 2727084"/>
              <a:gd name="connsiteY6" fmla="*/ 65898 h 139525"/>
              <a:gd name="connsiteX7" fmla="*/ 1353336 w 2727084"/>
              <a:gd name="connsiteY7" fmla="*/ 15162 h 139525"/>
              <a:gd name="connsiteX8" fmla="*/ 1409146 w 2727084"/>
              <a:gd name="connsiteY8" fmla="*/ 65898 h 139525"/>
              <a:gd name="connsiteX9" fmla="*/ 1438319 w 2727084"/>
              <a:gd name="connsiteY9" fmla="*/ 65898 h 139525"/>
              <a:gd name="connsiteX10" fmla="*/ 1555013 w 2727084"/>
              <a:gd name="connsiteY10" fmla="*/ 12625 h 139525"/>
              <a:gd name="connsiteX11" fmla="*/ 1750348 w 2727084"/>
              <a:gd name="connsiteY11" fmla="*/ 65898 h 139525"/>
              <a:gd name="connsiteX12" fmla="*/ 2723220 w 2727084"/>
              <a:gd name="connsiteY12" fmla="*/ 65898 h 139525"/>
              <a:gd name="connsiteX13" fmla="*/ 2723220 w 2727084"/>
              <a:gd name="connsiteY13" fmla="*/ 78582 h 139525"/>
              <a:gd name="connsiteX14" fmla="*/ 2630626 w 2727084"/>
              <a:gd name="connsiteY14" fmla="*/ 78582 h 139525"/>
              <a:gd name="connsiteX15" fmla="*/ 2630626 w 2727084"/>
              <a:gd name="connsiteY15" fmla="*/ 79851 h 139525"/>
              <a:gd name="connsiteX16" fmla="*/ 1901289 w 2727084"/>
              <a:gd name="connsiteY16" fmla="*/ 78582 h 139525"/>
              <a:gd name="connsiteX17" fmla="*/ 1790937 w 2727084"/>
              <a:gd name="connsiteY17" fmla="*/ 78582 h 139525"/>
              <a:gd name="connsiteX18" fmla="*/ 1553745 w 2727084"/>
              <a:gd name="connsiteY18" fmla="*/ 131855 h 139525"/>
              <a:gd name="connsiteX19" fmla="*/ 1437051 w 2727084"/>
              <a:gd name="connsiteY19" fmla="*/ 78582 h 139525"/>
              <a:gd name="connsiteX20" fmla="*/ 1407877 w 2727084"/>
              <a:gd name="connsiteY20" fmla="*/ 78582 h 139525"/>
              <a:gd name="connsiteX21" fmla="*/ 1353336 w 2727084"/>
              <a:gd name="connsiteY21" fmla="*/ 129319 h 139525"/>
              <a:gd name="connsiteX22" fmla="*/ 1297526 w 2727084"/>
              <a:gd name="connsiteY22" fmla="*/ 78582 h 139525"/>
              <a:gd name="connsiteX23" fmla="*/ 1268352 w 2727084"/>
              <a:gd name="connsiteY23" fmla="*/ 78582 h 139525"/>
              <a:gd name="connsiteX24" fmla="*/ 1151658 w 2727084"/>
              <a:gd name="connsiteY24" fmla="*/ 131855 h 139525"/>
              <a:gd name="connsiteX25" fmla="*/ 914465 w 2727084"/>
              <a:gd name="connsiteY25" fmla="*/ 78582 h 139525"/>
              <a:gd name="connsiteX26" fmla="*/ 805382 w 2727084"/>
              <a:gd name="connsiteY26" fmla="*/ 78582 h 139525"/>
              <a:gd name="connsiteX27" fmla="*/ 67167 w 2727084"/>
              <a:gd name="connsiteY27" fmla="*/ 78582 h 139525"/>
              <a:gd name="connsiteX28" fmla="*/ 67167 w 2727084"/>
              <a:gd name="connsiteY28" fmla="*/ 78582 h 13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084" h="139525">
                <a:moveTo>
                  <a:pt x="67167" y="78582"/>
                </a:moveTo>
                <a:lnTo>
                  <a:pt x="12625" y="78582"/>
                </a:lnTo>
                <a:lnTo>
                  <a:pt x="12625" y="65898"/>
                </a:lnTo>
                <a:lnTo>
                  <a:pt x="956323" y="65898"/>
                </a:lnTo>
                <a:cubicBezTo>
                  <a:pt x="1061601" y="55751"/>
                  <a:pt x="1151658" y="12625"/>
                  <a:pt x="1151658" y="12625"/>
                </a:cubicBezTo>
                <a:cubicBezTo>
                  <a:pt x="1198589" y="48140"/>
                  <a:pt x="1241715" y="60824"/>
                  <a:pt x="1268352" y="65898"/>
                </a:cubicBezTo>
                <a:lnTo>
                  <a:pt x="1297526" y="65898"/>
                </a:lnTo>
                <a:cubicBezTo>
                  <a:pt x="1303868" y="24041"/>
                  <a:pt x="1336846" y="15162"/>
                  <a:pt x="1353336" y="15162"/>
                </a:cubicBezTo>
                <a:cubicBezTo>
                  <a:pt x="1369825" y="15162"/>
                  <a:pt x="1402804" y="24041"/>
                  <a:pt x="1409146" y="65898"/>
                </a:cubicBezTo>
                <a:lnTo>
                  <a:pt x="1438319" y="65898"/>
                </a:lnTo>
                <a:cubicBezTo>
                  <a:pt x="1464956" y="60824"/>
                  <a:pt x="1508082" y="46872"/>
                  <a:pt x="1555013" y="12625"/>
                </a:cubicBezTo>
                <a:cubicBezTo>
                  <a:pt x="1555013" y="12625"/>
                  <a:pt x="1645070" y="55751"/>
                  <a:pt x="1750348" y="65898"/>
                </a:cubicBezTo>
                <a:lnTo>
                  <a:pt x="2723220" y="65898"/>
                </a:lnTo>
                <a:lnTo>
                  <a:pt x="2723220" y="78582"/>
                </a:lnTo>
                <a:lnTo>
                  <a:pt x="2630626" y="78582"/>
                </a:lnTo>
                <a:lnTo>
                  <a:pt x="2630626" y="79851"/>
                </a:lnTo>
                <a:lnTo>
                  <a:pt x="1901289" y="78582"/>
                </a:lnTo>
                <a:lnTo>
                  <a:pt x="1790937" y="78582"/>
                </a:lnTo>
                <a:cubicBezTo>
                  <a:pt x="1670438" y="79851"/>
                  <a:pt x="1553745" y="131855"/>
                  <a:pt x="1553745" y="131855"/>
                </a:cubicBezTo>
                <a:cubicBezTo>
                  <a:pt x="1506813" y="96340"/>
                  <a:pt x="1463687" y="83656"/>
                  <a:pt x="1437051" y="78582"/>
                </a:cubicBezTo>
                <a:lnTo>
                  <a:pt x="1407877" y="78582"/>
                </a:lnTo>
                <a:cubicBezTo>
                  <a:pt x="1401535" y="119171"/>
                  <a:pt x="1369825" y="129319"/>
                  <a:pt x="1353336" y="129319"/>
                </a:cubicBezTo>
                <a:cubicBezTo>
                  <a:pt x="1336846" y="129319"/>
                  <a:pt x="1303868" y="121708"/>
                  <a:pt x="1297526" y="78582"/>
                </a:cubicBezTo>
                <a:lnTo>
                  <a:pt x="1268352" y="78582"/>
                </a:lnTo>
                <a:cubicBezTo>
                  <a:pt x="1241715" y="83656"/>
                  <a:pt x="1198589" y="97608"/>
                  <a:pt x="1151658" y="131855"/>
                </a:cubicBezTo>
                <a:cubicBezTo>
                  <a:pt x="1151658" y="131855"/>
                  <a:pt x="1036233" y="79851"/>
                  <a:pt x="914465" y="78582"/>
                </a:cubicBezTo>
                <a:lnTo>
                  <a:pt x="805382" y="78582"/>
                </a:lnTo>
                <a:lnTo>
                  <a:pt x="67167" y="78582"/>
                </a:lnTo>
                <a:lnTo>
                  <a:pt x="67167" y="78582"/>
                </a:lnTo>
                <a:close/>
              </a:path>
            </a:pathLst>
          </a:custGeom>
          <a:solidFill>
            <a:schemeClr val="bg2"/>
          </a:solidFill>
          <a:ln w="12641" cap="flat">
            <a:noFill/>
            <a:prstDash val="solid"/>
            <a:miter/>
          </a:ln>
        </p:spPr>
        <p:txBody>
          <a:bodyPr rtlCol="0" anchor="ctr"/>
          <a:lstStyle/>
          <a:p>
            <a:endParaRPr lang="en-US" noProof="0" dirty="0"/>
          </a:p>
        </p:txBody>
      </p:sp>
      <p:sp>
        <p:nvSpPr>
          <p:cNvPr id="16" name="Table Placeholder 17">
            <a:extLst>
              <a:ext uri="{FF2B5EF4-FFF2-40B4-BE49-F238E27FC236}">
                <a16:creationId xmlns:a16="http://schemas.microsoft.com/office/drawing/2014/main" id="{263A1EA1-1C4F-4F47-9C24-928669CE38DE}"/>
              </a:ext>
            </a:extLst>
          </p:cNvPr>
          <p:cNvSpPr>
            <a:spLocks noGrp="1"/>
          </p:cNvSpPr>
          <p:nvPr>
            <p:ph type="tbl" sz="quarter" idx="17"/>
          </p:nvPr>
        </p:nvSpPr>
        <p:spPr>
          <a:xfrm>
            <a:off x="911225" y="1505433"/>
            <a:ext cx="6561138" cy="3847135"/>
          </a:xfrm>
        </p:spPr>
        <p:txBody>
          <a:bodyPr anchor="ctr" anchorCtr="0">
            <a:normAutofit/>
          </a:bodyPr>
          <a:lstStyle>
            <a:lvl1pPr marL="0" indent="0" algn="ctr">
              <a:buNone/>
              <a:defRPr sz="1600">
                <a:solidFill>
                  <a:schemeClr val="tx1">
                    <a:lumMod val="50000"/>
                    <a:lumOff val="50000"/>
                  </a:schemeClr>
                </a:solidFill>
              </a:defRPr>
            </a:lvl1pPr>
          </a:lstStyle>
          <a:p>
            <a:r>
              <a:rPr lang="en-US" noProof="0"/>
              <a:t>Click icon to add table</a:t>
            </a:r>
            <a:endParaRPr lang="en-US" noProof="0" dirty="0"/>
          </a:p>
        </p:txBody>
      </p:sp>
    </p:spTree>
    <p:extLst>
      <p:ext uri="{BB962C8B-B14F-4D97-AF65-F5344CB8AC3E}">
        <p14:creationId xmlns:p14="http://schemas.microsoft.com/office/powerpoint/2010/main" val="4034108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and Title Slide">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5D65245D-DE69-4098-94DD-C36B76E4C3A9}"/>
              </a:ext>
            </a:extLst>
          </p:cNvPr>
          <p:cNvSpPr>
            <a:spLocks noGrp="1"/>
          </p:cNvSpPr>
          <p:nvPr>
            <p:ph type="pic" sz="quarter" idx="18"/>
          </p:nvPr>
        </p:nvSpPr>
        <p:spPr>
          <a:xfrm>
            <a:off x="0" y="793750"/>
            <a:ext cx="12192000" cy="4900613"/>
          </a:xfrm>
        </p:spPr>
        <p:txBody>
          <a:bodyPr anchor="ctr" anchorCtr="0">
            <a:normAutofit/>
          </a:bodyPr>
          <a:lstStyle>
            <a:lvl1pPr marL="0" indent="0" algn="ctr">
              <a:buFont typeface="Arial" panose="020B0604020202020204" pitchFamily="34" charset="0"/>
              <a:buNone/>
              <a:defRPr sz="1400"/>
            </a:lvl1pPr>
          </a:lstStyle>
          <a:p>
            <a:r>
              <a:rPr lang="en-US" noProof="0"/>
              <a:t>Click icon to add picture</a:t>
            </a:r>
            <a:endParaRPr lang="en-US" noProof="0" dirty="0"/>
          </a:p>
        </p:txBody>
      </p:sp>
      <p:sp>
        <p:nvSpPr>
          <p:cNvPr id="2" name="Title 1">
            <a:extLst>
              <a:ext uri="{FF2B5EF4-FFF2-40B4-BE49-F238E27FC236}">
                <a16:creationId xmlns:a16="http://schemas.microsoft.com/office/drawing/2014/main" id="{316FD1D3-F7DC-4F8A-8E05-6DC25FB66CD5}"/>
              </a:ext>
            </a:extLst>
          </p:cNvPr>
          <p:cNvSpPr>
            <a:spLocks noGrp="1"/>
          </p:cNvSpPr>
          <p:nvPr>
            <p:ph type="title" hasCustomPrompt="1"/>
          </p:nvPr>
        </p:nvSpPr>
        <p:spPr>
          <a:xfrm>
            <a:off x="838200" y="4514150"/>
            <a:ext cx="10515600" cy="1325563"/>
          </a:xfrm>
        </p:spPr>
        <p:txBody>
          <a:bodyPr/>
          <a:lstStyle>
            <a:lvl1pPr algn="ctr">
              <a:defRPr>
                <a:solidFill>
                  <a:schemeClr val="bg1"/>
                </a:solidFill>
              </a:defRPr>
            </a:lvl1pPr>
          </a:lstStyle>
          <a:p>
            <a:r>
              <a:rPr lang="en-US" noProof="0"/>
              <a:t>Big Image Slide</a:t>
            </a:r>
          </a:p>
        </p:txBody>
      </p:sp>
      <p:sp>
        <p:nvSpPr>
          <p:cNvPr id="3" name="Date Placeholder 2">
            <a:extLst>
              <a:ext uri="{FF2B5EF4-FFF2-40B4-BE49-F238E27FC236}">
                <a16:creationId xmlns:a16="http://schemas.microsoft.com/office/drawing/2014/main" id="{0A250713-11E6-4FEF-877D-92967D24588A}"/>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445D3C9A-DEE5-4BD4-8961-80E018A4C27D}"/>
              </a:ext>
            </a:extLst>
          </p:cNvPr>
          <p:cNvSpPr>
            <a:spLocks noGrp="1"/>
          </p:cNvSpPr>
          <p:nvPr>
            <p:ph type="ftr" sz="quarter" idx="11"/>
          </p:nvPr>
        </p:nvSpPr>
        <p:spPr/>
        <p:txBody>
          <a:bodyPr/>
          <a:lstStyle/>
          <a:p>
            <a:r>
              <a:rPr lang="en-US" noProof="0" dirty="0"/>
              <a:t>ADD A FOOTER</a:t>
            </a:r>
          </a:p>
        </p:txBody>
      </p:sp>
      <p:sp>
        <p:nvSpPr>
          <p:cNvPr id="9" name="Oval 8">
            <a:extLst>
              <a:ext uri="{FF2B5EF4-FFF2-40B4-BE49-F238E27FC236}">
                <a16:creationId xmlns:a16="http://schemas.microsoft.com/office/drawing/2014/main" id="{7B63585A-DF5C-1B43-BDC1-9CB545382A8E}"/>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1623800E-00CA-43ED-953B-1A09DD428433}"/>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12" name="Text Placeholder 26">
            <a:extLst>
              <a:ext uri="{FF2B5EF4-FFF2-40B4-BE49-F238E27FC236}">
                <a16:creationId xmlns:a16="http://schemas.microsoft.com/office/drawing/2014/main" id="{A7C55A90-4969-4308-AD56-633E3831D572}"/>
              </a:ext>
            </a:extLst>
          </p:cNvPr>
          <p:cNvSpPr>
            <a:spLocks noGrp="1"/>
          </p:cNvSpPr>
          <p:nvPr>
            <p:ph type="body" sz="quarter" idx="16" hasCustomPrompt="1"/>
          </p:nvPr>
        </p:nvSpPr>
        <p:spPr>
          <a:xfrm>
            <a:off x="2013284" y="5878369"/>
            <a:ext cx="8165432" cy="365125"/>
          </a:xfrm>
        </p:spPr>
        <p:txBody>
          <a:bodyPr>
            <a:noAutofit/>
          </a:bodyPr>
          <a:lstStyle>
            <a:lvl1pPr marL="0" indent="0" algn="ctr">
              <a:buNone/>
              <a:defRPr sz="1800" b="0"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EDIT MASTER TEXT STYLES</a:t>
            </a:r>
          </a:p>
        </p:txBody>
      </p:sp>
      <p:sp>
        <p:nvSpPr>
          <p:cNvPr id="16" name="Graphic 13">
            <a:extLst>
              <a:ext uri="{FF2B5EF4-FFF2-40B4-BE49-F238E27FC236}">
                <a16:creationId xmlns:a16="http://schemas.microsoft.com/office/drawing/2014/main" id="{15031A21-FED3-4C51-BE76-5A2918F223AD}"/>
              </a:ext>
            </a:extLst>
          </p:cNvPr>
          <p:cNvSpPr/>
          <p:nvPr userDrawn="1"/>
        </p:nvSpPr>
        <p:spPr>
          <a:xfrm>
            <a:off x="4534478" y="5342223"/>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Tree>
    <p:extLst>
      <p:ext uri="{BB962C8B-B14F-4D97-AF65-F5344CB8AC3E}">
        <p14:creationId xmlns:p14="http://schemas.microsoft.com/office/powerpoint/2010/main" val="2342628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04C9FBA-BD24-42E1-BABE-0EE5C20738FC}"/>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a:endParaRPr lang="en-US" noProof="0" dirty="0"/>
          </a:p>
        </p:txBody>
      </p:sp>
      <p:sp>
        <p:nvSpPr>
          <p:cNvPr id="8" name="Rectangle 7">
            <a:extLst>
              <a:ext uri="{FF2B5EF4-FFF2-40B4-BE49-F238E27FC236}">
                <a16:creationId xmlns:a16="http://schemas.microsoft.com/office/drawing/2014/main" id="{2D2715CE-EA2A-4137-8BA3-1FEEF2E40A3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a:endParaRPr lang="en-US" noProof="0" dirty="0"/>
          </a:p>
        </p:txBody>
      </p:sp>
      <p:sp>
        <p:nvSpPr>
          <p:cNvPr id="2" name="Title Placeholder 1">
            <a:extLst>
              <a:ext uri="{FF2B5EF4-FFF2-40B4-BE49-F238E27FC236}">
                <a16:creationId xmlns:a16="http://schemas.microsoft.com/office/drawing/2014/main" id="{A8DB6A3A-74E6-4FE2-8AD2-CEB0704471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p>
        </p:txBody>
      </p:sp>
      <p:sp>
        <p:nvSpPr>
          <p:cNvPr id="3" name="Text Placeholder 2">
            <a:extLst>
              <a:ext uri="{FF2B5EF4-FFF2-40B4-BE49-F238E27FC236}">
                <a16:creationId xmlns:a16="http://schemas.microsoft.com/office/drawing/2014/main" id="{2C0128AA-FDF4-4DD5-A009-3C58D24570F2}"/>
              </a:ext>
            </a:extLst>
          </p:cNvPr>
          <p:cNvSpPr>
            <a:spLocks noGrp="1"/>
          </p:cNvSpPr>
          <p:nvPr>
            <p:ph type="body" idx="1"/>
          </p:nvPr>
        </p:nvSpPr>
        <p:spPr>
          <a:xfrm>
            <a:off x="838200" y="1825625"/>
            <a:ext cx="10515600" cy="4048274"/>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a:extLst>
              <a:ext uri="{FF2B5EF4-FFF2-40B4-BE49-F238E27FC236}">
                <a16:creationId xmlns:a16="http://schemas.microsoft.com/office/drawing/2014/main" id="{BB1C2DC0-7E13-4A66-9F9B-371BA9C6E4F1}"/>
              </a:ext>
            </a:extLst>
          </p:cNvPr>
          <p:cNvSpPr>
            <a:spLocks noGrp="1"/>
          </p:cNvSpPr>
          <p:nvPr>
            <p:ph type="dt" sz="half" idx="2"/>
          </p:nvPr>
        </p:nvSpPr>
        <p:spPr>
          <a:xfrm>
            <a:off x="838200" y="6016889"/>
            <a:ext cx="2743200" cy="365125"/>
          </a:xfrm>
          <a:prstGeom prst="rect">
            <a:avLst/>
          </a:prstGeom>
        </p:spPr>
        <p:txBody>
          <a:bodyPr vert="horz" lIns="91440" tIns="45720" rIns="91440" bIns="45720" rtlCol="0" anchor="ctr"/>
          <a:lstStyle>
            <a:lvl1pPr algn="l">
              <a:defRPr sz="1100">
                <a:solidFill>
                  <a:schemeClr val="bg2"/>
                </a:solidFill>
              </a:defRPr>
            </a:lvl1pPr>
          </a:lstStyle>
          <a:p>
            <a:r>
              <a:rPr lang="en-US" noProof="0" dirty="0"/>
              <a:t>MM.DD.20XX</a:t>
            </a:r>
          </a:p>
        </p:txBody>
      </p:sp>
      <p:sp>
        <p:nvSpPr>
          <p:cNvPr id="11" name="Footer Placeholder 4">
            <a:extLst>
              <a:ext uri="{FF2B5EF4-FFF2-40B4-BE49-F238E27FC236}">
                <a16:creationId xmlns:a16="http://schemas.microsoft.com/office/drawing/2014/main" id="{1F296578-6D40-435B-861E-0904DDC10B7C}"/>
              </a:ext>
            </a:extLst>
          </p:cNvPr>
          <p:cNvSpPr>
            <a:spLocks noGrp="1"/>
          </p:cNvSpPr>
          <p:nvPr>
            <p:ph type="ftr" sz="quarter" idx="3"/>
          </p:nvPr>
        </p:nvSpPr>
        <p:spPr>
          <a:xfrm>
            <a:off x="8203234" y="6016890"/>
            <a:ext cx="3398763" cy="365125"/>
          </a:xfrm>
          <a:prstGeom prst="rect">
            <a:avLst/>
          </a:prstGeom>
        </p:spPr>
        <p:txBody>
          <a:bodyPr vert="horz" lIns="91440" tIns="45720" rIns="91440" bIns="45720" rtlCol="0" anchor="ctr"/>
          <a:lstStyle>
            <a:lvl1pPr algn="r">
              <a:defRPr sz="1200">
                <a:solidFill>
                  <a:schemeClr val="tx2"/>
                </a:solidFill>
              </a:defRPr>
            </a:lvl1pPr>
          </a:lstStyle>
          <a:p>
            <a:r>
              <a:rPr lang="en-US" noProof="0" dirty="0"/>
              <a:t>ADD A FOOTER</a:t>
            </a:r>
          </a:p>
        </p:txBody>
      </p:sp>
      <p:sp>
        <p:nvSpPr>
          <p:cNvPr id="6" name="Slide Number Placeholder 5">
            <a:extLst>
              <a:ext uri="{FF2B5EF4-FFF2-40B4-BE49-F238E27FC236}">
                <a16:creationId xmlns:a16="http://schemas.microsoft.com/office/drawing/2014/main" id="{9475097E-EB08-4475-9112-275B8402794C}"/>
              </a:ext>
            </a:extLst>
          </p:cNvPr>
          <p:cNvSpPr>
            <a:spLocks noGrp="1"/>
          </p:cNvSpPr>
          <p:nvPr>
            <p:ph type="sldNum" sz="quarter" idx="4"/>
          </p:nvPr>
        </p:nvSpPr>
        <p:spPr>
          <a:xfrm>
            <a:off x="5821279" y="6273660"/>
            <a:ext cx="549442" cy="365125"/>
          </a:xfrm>
          <a:prstGeom prst="rect">
            <a:avLst/>
          </a:prstGeom>
        </p:spPr>
        <p:txBody>
          <a:bodyPr vert="horz" lIns="91440" tIns="45720" rIns="91440" bIns="45720" rtlCol="0" anchor="ctr"/>
          <a:lstStyle>
            <a:lvl1pPr algn="ctr">
              <a:defRPr sz="1200">
                <a:solidFill>
                  <a:schemeClr val="tx2"/>
                </a:solidFill>
              </a:defRPr>
            </a:lvl1pPr>
          </a:lstStyle>
          <a:p>
            <a:fld id="{D495E168-DA5E-4888-8D8A-92B118324C14}" type="slidenum">
              <a:rPr lang="en-US" noProof="0" smtClean="0"/>
              <a:pPr/>
              <a:t>‹#›</a:t>
            </a:fld>
            <a:endParaRPr lang="en-US" noProof="0" dirty="0"/>
          </a:p>
        </p:txBody>
      </p:sp>
    </p:spTree>
    <p:extLst>
      <p:ext uri="{BB962C8B-B14F-4D97-AF65-F5344CB8AC3E}">
        <p14:creationId xmlns:p14="http://schemas.microsoft.com/office/powerpoint/2010/main" val="3223999130"/>
      </p:ext>
    </p:extLst>
  </p:cSld>
  <p:clrMap bg1="lt1" tx1="dk1" bg2="lt2" tx2="dk2" accent1="accent1" accent2="accent2" accent3="accent3" accent4="accent4" accent5="accent5" accent6="accent6" hlink="hlink" folHlink="folHlink"/>
  <p:sldLayoutIdLst>
    <p:sldLayoutId id="2147483653" r:id="rId1"/>
    <p:sldLayoutId id="2147483679"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5" r:id="rId11"/>
    <p:sldLayoutId id="2147483678" r:id="rId12"/>
    <p:sldLayoutId id="2147483674" r:id="rId13"/>
    <p:sldLayoutId id="2147483680" r:id="rId14"/>
    <p:sldLayoutId id="2147483681" r:id="rId15"/>
    <p:sldLayoutId id="2147483682" r:id="rId16"/>
    <p:sldLayoutId id="2147483683" r:id="rId17"/>
    <p:sldLayoutId id="2147483684" r:id="rId18"/>
    <p:sldLayoutId id="2147483685" r:id="rId19"/>
    <p:sldLayoutId id="2147483688" r:id="rId20"/>
    <p:sldLayoutId id="2147483689" r:id="rId21"/>
    <p:sldLayoutId id="2147483686" r:id="rId22"/>
    <p:sldLayoutId id="2147483687" r:id="rId23"/>
    <p:sldLayoutId id="2147483676" r:id="rId24"/>
  </p:sldLayoutIdLst>
  <p:hf hdr="0" dt="0"/>
  <p:txStyles>
    <p:titleStyle>
      <a:lvl1pPr algn="l" defTabSz="914400" rtl="0" eaLnBrk="1" latinLnBrk="0" hangingPunct="1">
        <a:lnSpc>
          <a:spcPct val="90000"/>
        </a:lnSpc>
        <a:spcBef>
          <a:spcPct val="0"/>
        </a:spcBef>
        <a:buNone/>
        <a:defRPr sz="6000" b="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72" userDrawn="1">
          <p15:clr>
            <a:srgbClr val="F26B43"/>
          </p15:clr>
        </p15:guide>
        <p15:guide id="2" pos="574" userDrawn="1">
          <p15:clr>
            <a:srgbClr val="F26B43"/>
          </p15:clr>
        </p15:guide>
        <p15:guide id="3" pos="7106" userDrawn="1">
          <p15:clr>
            <a:srgbClr val="F26B43"/>
          </p15:clr>
        </p15:guide>
        <p15:guide id="4" orient="horz" pos="3748" userDrawn="1">
          <p15:clr>
            <a:srgbClr val="F26B43"/>
          </p15:clr>
        </p15:guide>
        <p15:guide id="5" pos="4407" userDrawn="1">
          <p15:clr>
            <a:srgbClr val="F26B43"/>
          </p15:clr>
        </p15:guide>
        <p15:guide id="6" pos="3273" userDrawn="1">
          <p15:clr>
            <a:srgbClr val="F26B43"/>
          </p15:clr>
        </p15:guide>
        <p15:guide id="7" pos="3840" userDrawn="1">
          <p15:clr>
            <a:srgbClr val="F26B43"/>
          </p15:clr>
        </p15:guide>
        <p15:guide id="8" orient="horz" pos="2160" userDrawn="1">
          <p15:clr>
            <a:srgbClr val="F26B43"/>
          </p15:clr>
        </p15:guide>
        <p15:guide id="9" pos="302" userDrawn="1">
          <p15:clr>
            <a:srgbClr val="F26B43"/>
          </p15:clr>
        </p15:guide>
        <p15:guide id="10" pos="737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image" Target="../media/image16.jpg"/><Relationship Id="rId1" Type="http://schemas.openxmlformats.org/officeDocument/2006/relationships/slideLayout" Target="../slideLayouts/slideLayout10.xml"/><Relationship Id="rId4" Type="http://schemas.openxmlformats.org/officeDocument/2006/relationships/image" Target="../media/image17.emf"/></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3A672-E2C9-49A3-B8D1-665F05ADB8BC}"/>
              </a:ext>
            </a:extLst>
          </p:cNvPr>
          <p:cNvSpPr>
            <a:spLocks noGrp="1"/>
          </p:cNvSpPr>
          <p:nvPr>
            <p:ph type="title"/>
          </p:nvPr>
        </p:nvSpPr>
        <p:spPr bwMode="grayWhite"/>
        <p:txBody>
          <a:bodyPr/>
          <a:lstStyle/>
          <a:p>
            <a:r>
              <a:rPr lang="en-US" dirty="0"/>
              <a:t>Flagship Motorcars</a:t>
            </a:r>
            <a:endParaRPr lang="ru-RU" dirty="0"/>
          </a:p>
        </p:txBody>
      </p:sp>
      <p:sp>
        <p:nvSpPr>
          <p:cNvPr id="4" name="Text Placeholder 3">
            <a:extLst>
              <a:ext uri="{FF2B5EF4-FFF2-40B4-BE49-F238E27FC236}">
                <a16:creationId xmlns:a16="http://schemas.microsoft.com/office/drawing/2014/main" id="{8565D450-CF0E-4B12-945F-D0057946DD7C}"/>
              </a:ext>
            </a:extLst>
          </p:cNvPr>
          <p:cNvSpPr>
            <a:spLocks noGrp="1"/>
          </p:cNvSpPr>
          <p:nvPr>
            <p:ph type="body" sz="quarter" idx="13"/>
          </p:nvPr>
        </p:nvSpPr>
        <p:spPr bwMode="grayWhite"/>
        <p:txBody>
          <a:bodyPr/>
          <a:lstStyle/>
          <a:p>
            <a:r>
              <a:rPr lang="en-US" dirty="0"/>
              <a:t>NADA Service Homework</a:t>
            </a:r>
            <a:endParaRPr lang="ru-RU" dirty="0"/>
          </a:p>
        </p:txBody>
      </p:sp>
      <p:sp>
        <p:nvSpPr>
          <p:cNvPr id="9" name="Text Placeholder 8">
            <a:extLst>
              <a:ext uri="{FF2B5EF4-FFF2-40B4-BE49-F238E27FC236}">
                <a16:creationId xmlns:a16="http://schemas.microsoft.com/office/drawing/2014/main" id="{78F64915-7D77-47F1-8080-4CF6ECB2F219}"/>
              </a:ext>
            </a:extLst>
          </p:cNvPr>
          <p:cNvSpPr>
            <a:spLocks noGrp="1"/>
          </p:cNvSpPr>
          <p:nvPr>
            <p:ph type="body" sz="quarter" idx="21"/>
          </p:nvPr>
        </p:nvSpPr>
        <p:spPr>
          <a:xfrm>
            <a:off x="3912234" y="5070451"/>
            <a:ext cx="4367531" cy="324417"/>
          </a:xfrm>
        </p:spPr>
        <p:txBody>
          <a:bodyPr/>
          <a:lstStyle/>
          <a:p>
            <a:r>
              <a:rPr lang="en-US" dirty="0"/>
              <a:t>Class N432</a:t>
            </a:r>
          </a:p>
        </p:txBody>
      </p:sp>
    </p:spTree>
    <p:extLst>
      <p:ext uri="{BB962C8B-B14F-4D97-AF65-F5344CB8AC3E}">
        <p14:creationId xmlns:p14="http://schemas.microsoft.com/office/powerpoint/2010/main" val="2971595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20A25BC-4140-46AA-9534-E08CEE87F93C}"/>
              </a:ext>
            </a:extLst>
          </p:cNvPr>
          <p:cNvSpPr>
            <a:spLocks noGrp="1"/>
          </p:cNvSpPr>
          <p:nvPr>
            <p:ph type="title"/>
          </p:nvPr>
        </p:nvSpPr>
        <p:spPr>
          <a:xfrm>
            <a:off x="3153613" y="2080171"/>
            <a:ext cx="8165432" cy="3558119"/>
          </a:xfrm>
        </p:spPr>
        <p:txBody>
          <a:bodyPr>
            <a:normAutofit fontScale="90000"/>
          </a:bodyPr>
          <a:lstStyle/>
          <a:p>
            <a:pPr algn="l"/>
            <a:r>
              <a:rPr lang="en-US" b="1" dirty="0"/>
              <a:t>Reputation</a:t>
            </a:r>
            <a:r>
              <a:rPr lang="en-US" dirty="0"/>
              <a:t>: Mercedes-Benz has built a strong brand reputation over decades, known for luxury, quality, and innovation. This reputation extends to its our service department, where customers trust the brand for maintenance and repairs.</a:t>
            </a:r>
            <a:br>
              <a:rPr lang="en-US" dirty="0"/>
            </a:br>
            <a:br>
              <a:rPr lang="en-US" dirty="0"/>
            </a:br>
            <a:r>
              <a:rPr lang="en-US" b="1" dirty="0"/>
              <a:t>Long-lasting Repeat Clients:</a:t>
            </a:r>
            <a:r>
              <a:rPr lang="en-US" dirty="0"/>
              <a:t> The service department benefits from a loyal customer base, many of whom own Mercedes-Benz vehicles and return for regular servicing. This loyalty contributes to a steady stream of revenue and referrals.</a:t>
            </a:r>
            <a:br>
              <a:rPr lang="en-US" dirty="0"/>
            </a:br>
            <a:br>
              <a:rPr lang="en-US" dirty="0"/>
            </a:br>
            <a:r>
              <a:rPr lang="en-US" b="1" dirty="0"/>
              <a:t>High Demand for Mercedes-Benz Servicing: </a:t>
            </a:r>
            <a:r>
              <a:rPr lang="en-US" dirty="0"/>
              <a:t>Given the brand's popularity and the complexity of its vehicles, there is consistently high demand for servicing. This ensures a steady flow of customers and revenue for the service department.</a:t>
            </a:r>
            <a:br>
              <a:rPr lang="en-US" dirty="0"/>
            </a:br>
            <a:br>
              <a:rPr lang="en-US" dirty="0"/>
            </a:br>
            <a:r>
              <a:rPr lang="en-US" b="1" dirty="0"/>
              <a:t>Profitable: </a:t>
            </a:r>
            <a:r>
              <a:rPr lang="en-US" dirty="0"/>
              <a:t>The high demand for Mercedes-Benz servicing, coupled with premium pricing, makes the service department a profitable aspect of the business. This profitability provides resources for investment and expansion.</a:t>
            </a:r>
          </a:p>
        </p:txBody>
      </p:sp>
      <p:sp>
        <p:nvSpPr>
          <p:cNvPr id="2" name="Footer Placeholder 1">
            <a:extLst>
              <a:ext uri="{FF2B5EF4-FFF2-40B4-BE49-F238E27FC236}">
                <a16:creationId xmlns:a16="http://schemas.microsoft.com/office/drawing/2014/main" id="{E45C8C93-8D1C-4B92-87D4-43C5CF877594}"/>
              </a:ext>
            </a:extLst>
          </p:cNvPr>
          <p:cNvSpPr>
            <a:spLocks noGrp="1"/>
          </p:cNvSpPr>
          <p:nvPr>
            <p:ph type="ftr" sz="quarter" idx="11"/>
          </p:nvPr>
        </p:nvSpPr>
        <p:spPr/>
        <p:txBody>
          <a:bodyPr/>
          <a:lstStyle/>
          <a:p>
            <a:r>
              <a:rPr lang="en-US" dirty="0"/>
              <a:t>ADD A FOOTER</a:t>
            </a:r>
          </a:p>
        </p:txBody>
      </p:sp>
      <p:sp>
        <p:nvSpPr>
          <p:cNvPr id="3" name="Slide Number Placeholder 2">
            <a:extLst>
              <a:ext uri="{FF2B5EF4-FFF2-40B4-BE49-F238E27FC236}">
                <a16:creationId xmlns:a16="http://schemas.microsoft.com/office/drawing/2014/main" id="{08C1B33C-CD10-46DE-98D6-94BCA8759EB7}"/>
              </a:ext>
            </a:extLst>
          </p:cNvPr>
          <p:cNvSpPr>
            <a:spLocks noGrp="1"/>
          </p:cNvSpPr>
          <p:nvPr>
            <p:ph type="sldNum" sz="quarter" idx="12"/>
          </p:nvPr>
        </p:nvSpPr>
        <p:spPr/>
        <p:txBody>
          <a:bodyPr/>
          <a:lstStyle/>
          <a:p>
            <a:fld id="{D495E168-DA5E-4888-8D8A-92B118324C14}" type="slidenum">
              <a:rPr lang="en-US" smtClean="0"/>
              <a:pPr/>
              <a:t>10</a:t>
            </a:fld>
            <a:endParaRPr lang="en-US" dirty="0"/>
          </a:p>
        </p:txBody>
      </p:sp>
      <p:pic>
        <p:nvPicPr>
          <p:cNvPr id="6" name="Picture Placeholder 13" descr="Red Vintage Car Interior">
            <a:extLst>
              <a:ext uri="{FF2B5EF4-FFF2-40B4-BE49-F238E27FC236}">
                <a16:creationId xmlns:a16="http://schemas.microsoft.com/office/drawing/2014/main" id="{3D019E2D-B0B3-4052-9332-B7A8CE7B0476}"/>
              </a:ext>
            </a:extLst>
          </p:cNvPr>
          <p:cNvPicPr>
            <a:picLocks noGrp="1" noChangeAspect="1"/>
          </p:cNvPicPr>
          <p:nvPr>
            <p:ph type="media" sz="quarter" idx="17"/>
          </p:nvPr>
        </p:nvPicPr>
        <p:blipFill rotWithShape="1">
          <a:blip r:embed="rId2"/>
          <a:srcRect t="21185" b="25233"/>
          <a:stretch/>
        </p:blipFill>
        <p:spPr>
          <a:xfrm>
            <a:off x="664576" y="5469622"/>
            <a:ext cx="2270397" cy="912393"/>
          </a:xfrm>
        </p:spPr>
      </p:pic>
      <p:sp>
        <p:nvSpPr>
          <p:cNvPr id="7" name="Title 8">
            <a:extLst>
              <a:ext uri="{FF2B5EF4-FFF2-40B4-BE49-F238E27FC236}">
                <a16:creationId xmlns:a16="http://schemas.microsoft.com/office/drawing/2014/main" id="{375F4344-C762-4C97-9E7F-C6F98DDF5333}"/>
              </a:ext>
            </a:extLst>
          </p:cNvPr>
          <p:cNvSpPr txBox="1">
            <a:spLocks/>
          </p:cNvSpPr>
          <p:nvPr/>
        </p:nvSpPr>
        <p:spPr>
          <a:xfrm>
            <a:off x="838200" y="562882"/>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b="0" kern="1200">
                <a:solidFill>
                  <a:schemeClr val="bg1"/>
                </a:solidFill>
                <a:latin typeface="+mj-lt"/>
                <a:ea typeface="+mj-ea"/>
                <a:cs typeface="+mj-cs"/>
              </a:defRPr>
            </a:lvl1pPr>
          </a:lstStyle>
          <a:p>
            <a:r>
              <a:rPr lang="en-US" dirty="0">
                <a:solidFill>
                  <a:schemeClr val="accent6"/>
                </a:solidFill>
              </a:rPr>
              <a:t>SWOT Analysis</a:t>
            </a:r>
          </a:p>
        </p:txBody>
      </p:sp>
      <p:sp>
        <p:nvSpPr>
          <p:cNvPr id="8" name="Text Placeholder 6">
            <a:extLst>
              <a:ext uri="{FF2B5EF4-FFF2-40B4-BE49-F238E27FC236}">
                <a16:creationId xmlns:a16="http://schemas.microsoft.com/office/drawing/2014/main" id="{A98CEA1D-E5A9-4461-8903-099E6132F3E0}"/>
              </a:ext>
            </a:extLst>
          </p:cNvPr>
          <p:cNvSpPr txBox="1">
            <a:spLocks/>
          </p:cNvSpPr>
          <p:nvPr/>
        </p:nvSpPr>
        <p:spPr>
          <a:xfrm>
            <a:off x="1081797" y="2080171"/>
            <a:ext cx="5288924" cy="23336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Strengths</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7640001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20A25BC-4140-46AA-9534-E08CEE87F93C}"/>
              </a:ext>
            </a:extLst>
          </p:cNvPr>
          <p:cNvSpPr>
            <a:spLocks noGrp="1"/>
          </p:cNvSpPr>
          <p:nvPr>
            <p:ph type="title"/>
          </p:nvPr>
        </p:nvSpPr>
        <p:spPr>
          <a:xfrm>
            <a:off x="3277174" y="1788838"/>
            <a:ext cx="8165432" cy="4228052"/>
          </a:xfrm>
        </p:spPr>
        <p:txBody>
          <a:bodyPr>
            <a:normAutofit fontScale="90000"/>
          </a:bodyPr>
          <a:lstStyle/>
          <a:p>
            <a:pPr algn="l"/>
            <a:r>
              <a:rPr lang="en-US" b="1" dirty="0"/>
              <a:t>Retaining Technicians: </a:t>
            </a:r>
            <a:r>
              <a:rPr lang="en-US" dirty="0"/>
              <a:t>Skilled technicians are essential for maintaining the quality of service expected by Mercedes-Benz customers. However, retaining these technicians can be challenging due to competition from other dealerships or independent service centers.</a:t>
            </a:r>
            <a:br>
              <a:rPr lang="en-US" dirty="0"/>
            </a:br>
            <a:br>
              <a:rPr lang="en-US" dirty="0"/>
            </a:br>
            <a:r>
              <a:rPr lang="en-US" b="1" dirty="0"/>
              <a:t>Hiring New Technicians: </a:t>
            </a:r>
            <a:r>
              <a:rPr lang="en-US" dirty="0"/>
              <a:t>Finding and hiring qualified technicians, especially those with specialized knowledge of Mercedes-Benz vehicles, can be difficult. This challenge may lead to understaffing or compromises in service quality.</a:t>
            </a:r>
            <a:br>
              <a:rPr lang="en-US" dirty="0"/>
            </a:br>
            <a:br>
              <a:rPr lang="en-US" dirty="0"/>
            </a:br>
            <a:r>
              <a:rPr lang="en-US" b="1" dirty="0"/>
              <a:t>Adapting to Changing Times: </a:t>
            </a:r>
            <a:r>
              <a:rPr lang="en-US" dirty="0"/>
              <a:t>The service department may struggle with adapting its marketing strategies and operational practices to cater to evolving customer preferences and technological advancements. This includes effectively engaging with millennial employees and customers who have different expectations and communication styles.</a:t>
            </a:r>
            <a:br>
              <a:rPr lang="en-US" dirty="0"/>
            </a:br>
            <a:br>
              <a:rPr lang="en-US" dirty="0"/>
            </a:br>
            <a:r>
              <a:rPr lang="en-US" b="1" dirty="0"/>
              <a:t>Managing Millennial Employees and Customers: </a:t>
            </a:r>
            <a:r>
              <a:rPr lang="en-US" dirty="0"/>
              <a:t>The service department may face challenges in effectively managing and motivating millennial employees, who may have different work preferences and priorities compared to previous generations. Additionally, catering to millennial customers may require adjustments in service delivery and communication channels.</a:t>
            </a:r>
          </a:p>
        </p:txBody>
      </p:sp>
      <p:sp>
        <p:nvSpPr>
          <p:cNvPr id="2" name="Footer Placeholder 1">
            <a:extLst>
              <a:ext uri="{FF2B5EF4-FFF2-40B4-BE49-F238E27FC236}">
                <a16:creationId xmlns:a16="http://schemas.microsoft.com/office/drawing/2014/main" id="{E45C8C93-8D1C-4B92-87D4-43C5CF877594}"/>
              </a:ext>
            </a:extLst>
          </p:cNvPr>
          <p:cNvSpPr>
            <a:spLocks noGrp="1"/>
          </p:cNvSpPr>
          <p:nvPr>
            <p:ph type="ftr" sz="quarter" idx="11"/>
          </p:nvPr>
        </p:nvSpPr>
        <p:spPr/>
        <p:txBody>
          <a:bodyPr/>
          <a:lstStyle/>
          <a:p>
            <a:r>
              <a:rPr lang="en-US" dirty="0"/>
              <a:t>ADD A FOOTER</a:t>
            </a:r>
          </a:p>
        </p:txBody>
      </p:sp>
      <p:sp>
        <p:nvSpPr>
          <p:cNvPr id="3" name="Slide Number Placeholder 2">
            <a:extLst>
              <a:ext uri="{FF2B5EF4-FFF2-40B4-BE49-F238E27FC236}">
                <a16:creationId xmlns:a16="http://schemas.microsoft.com/office/drawing/2014/main" id="{08C1B33C-CD10-46DE-98D6-94BCA8759EB7}"/>
              </a:ext>
            </a:extLst>
          </p:cNvPr>
          <p:cNvSpPr>
            <a:spLocks noGrp="1"/>
          </p:cNvSpPr>
          <p:nvPr>
            <p:ph type="sldNum" sz="quarter" idx="12"/>
          </p:nvPr>
        </p:nvSpPr>
        <p:spPr/>
        <p:txBody>
          <a:bodyPr/>
          <a:lstStyle/>
          <a:p>
            <a:fld id="{D495E168-DA5E-4888-8D8A-92B118324C14}" type="slidenum">
              <a:rPr lang="en-US" smtClean="0"/>
              <a:pPr/>
              <a:t>11</a:t>
            </a:fld>
            <a:endParaRPr lang="en-US" dirty="0"/>
          </a:p>
        </p:txBody>
      </p:sp>
      <p:pic>
        <p:nvPicPr>
          <p:cNvPr id="6" name="Picture Placeholder 13" descr="Red Vintage Car Interior">
            <a:extLst>
              <a:ext uri="{FF2B5EF4-FFF2-40B4-BE49-F238E27FC236}">
                <a16:creationId xmlns:a16="http://schemas.microsoft.com/office/drawing/2014/main" id="{3D019E2D-B0B3-4052-9332-B7A8CE7B0476}"/>
              </a:ext>
            </a:extLst>
          </p:cNvPr>
          <p:cNvPicPr>
            <a:picLocks noGrp="1" noChangeAspect="1"/>
          </p:cNvPicPr>
          <p:nvPr>
            <p:ph type="media" sz="quarter" idx="17"/>
          </p:nvPr>
        </p:nvPicPr>
        <p:blipFill rotWithShape="1">
          <a:blip r:embed="rId2"/>
          <a:srcRect t="21185" b="25233"/>
          <a:stretch/>
        </p:blipFill>
        <p:spPr>
          <a:xfrm>
            <a:off x="590003" y="5734798"/>
            <a:ext cx="1432989" cy="575868"/>
          </a:xfrm>
        </p:spPr>
      </p:pic>
      <p:sp>
        <p:nvSpPr>
          <p:cNvPr id="7" name="Title 8">
            <a:extLst>
              <a:ext uri="{FF2B5EF4-FFF2-40B4-BE49-F238E27FC236}">
                <a16:creationId xmlns:a16="http://schemas.microsoft.com/office/drawing/2014/main" id="{375F4344-C762-4C97-9E7F-C6F98DDF5333}"/>
              </a:ext>
            </a:extLst>
          </p:cNvPr>
          <p:cNvSpPr txBox="1">
            <a:spLocks/>
          </p:cNvSpPr>
          <p:nvPr/>
        </p:nvSpPr>
        <p:spPr>
          <a:xfrm>
            <a:off x="838200" y="562882"/>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b="0" kern="1200">
                <a:solidFill>
                  <a:schemeClr val="bg1"/>
                </a:solidFill>
                <a:latin typeface="+mj-lt"/>
                <a:ea typeface="+mj-ea"/>
                <a:cs typeface="+mj-cs"/>
              </a:defRPr>
            </a:lvl1pPr>
          </a:lstStyle>
          <a:p>
            <a:r>
              <a:rPr lang="en-US" dirty="0">
                <a:solidFill>
                  <a:schemeClr val="accent6"/>
                </a:solidFill>
              </a:rPr>
              <a:t>SWOT Analysis</a:t>
            </a:r>
          </a:p>
        </p:txBody>
      </p:sp>
      <p:sp>
        <p:nvSpPr>
          <p:cNvPr id="8" name="Text Placeholder 6">
            <a:extLst>
              <a:ext uri="{FF2B5EF4-FFF2-40B4-BE49-F238E27FC236}">
                <a16:creationId xmlns:a16="http://schemas.microsoft.com/office/drawing/2014/main" id="{A98CEA1D-E5A9-4461-8903-099E6132F3E0}"/>
              </a:ext>
            </a:extLst>
          </p:cNvPr>
          <p:cNvSpPr txBox="1">
            <a:spLocks/>
          </p:cNvSpPr>
          <p:nvPr/>
        </p:nvSpPr>
        <p:spPr>
          <a:xfrm>
            <a:off x="590003" y="1870105"/>
            <a:ext cx="2505535" cy="57586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Weaknesses</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3985446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20A25BC-4140-46AA-9534-E08CEE87F93C}"/>
              </a:ext>
            </a:extLst>
          </p:cNvPr>
          <p:cNvSpPr>
            <a:spLocks noGrp="1"/>
          </p:cNvSpPr>
          <p:nvPr>
            <p:ph type="title"/>
          </p:nvPr>
        </p:nvSpPr>
        <p:spPr>
          <a:xfrm>
            <a:off x="3188368" y="2640750"/>
            <a:ext cx="8165432" cy="3208123"/>
          </a:xfrm>
        </p:spPr>
        <p:txBody>
          <a:bodyPr>
            <a:normAutofit fontScale="90000"/>
          </a:bodyPr>
          <a:lstStyle/>
          <a:p>
            <a:pPr algn="l"/>
            <a:r>
              <a:rPr lang="en-US" b="1" dirty="0"/>
              <a:t>Training and Development: </a:t>
            </a:r>
            <a:r>
              <a:rPr lang="en-US" dirty="0"/>
              <a:t>Investing in training and development programs can help address the challenges of retaining and hiring skilled technicians. By providing opportunities for advancement and skill enhancement, the service department can attract and retain top talent.</a:t>
            </a:r>
            <a:br>
              <a:rPr lang="en-US" dirty="0"/>
            </a:br>
            <a:br>
              <a:rPr lang="en-US" dirty="0"/>
            </a:br>
            <a:r>
              <a:rPr lang="en-US" b="1" dirty="0"/>
              <a:t>Innovative Marketing: </a:t>
            </a:r>
            <a:r>
              <a:rPr lang="en-US" dirty="0"/>
              <a:t>Embracing innovative marketing strategies, such as digital marketing and social media engagement, can help the service department reach and engage with millennial customers effectively. This includes leveraging online platforms to showcase expertise, promotions, and customer testimonials.</a:t>
            </a:r>
            <a:br>
              <a:rPr lang="en-US" dirty="0"/>
            </a:br>
            <a:br>
              <a:rPr lang="en-US" dirty="0"/>
            </a:br>
            <a:r>
              <a:rPr lang="en-US" b="1" dirty="0">
                <a:solidFill>
                  <a:schemeClr val="tx2"/>
                </a:solidFill>
              </a:rPr>
              <a:t>Utilizing Video MPIs: </a:t>
            </a:r>
            <a:r>
              <a:rPr lang="en-US" dirty="0">
                <a:solidFill>
                  <a:schemeClr val="tx2"/>
                </a:solidFill>
              </a:rPr>
              <a:t>Implementing Video MPIs allows for clearer communication with customers regarding recommended services, building trust and emphasizing the value of each service.</a:t>
            </a:r>
            <a:br>
              <a:rPr lang="en-US" dirty="0">
                <a:solidFill>
                  <a:schemeClr val="tx2"/>
                </a:solidFill>
              </a:rPr>
            </a:br>
            <a:br>
              <a:rPr lang="en-US" dirty="0"/>
            </a:br>
            <a:endParaRPr lang="en-US" dirty="0"/>
          </a:p>
        </p:txBody>
      </p:sp>
      <p:sp>
        <p:nvSpPr>
          <p:cNvPr id="2" name="Footer Placeholder 1">
            <a:extLst>
              <a:ext uri="{FF2B5EF4-FFF2-40B4-BE49-F238E27FC236}">
                <a16:creationId xmlns:a16="http://schemas.microsoft.com/office/drawing/2014/main" id="{E45C8C93-8D1C-4B92-87D4-43C5CF877594}"/>
              </a:ext>
            </a:extLst>
          </p:cNvPr>
          <p:cNvSpPr>
            <a:spLocks noGrp="1"/>
          </p:cNvSpPr>
          <p:nvPr>
            <p:ph type="ftr" sz="quarter" idx="11"/>
          </p:nvPr>
        </p:nvSpPr>
        <p:spPr/>
        <p:txBody>
          <a:bodyPr/>
          <a:lstStyle/>
          <a:p>
            <a:r>
              <a:rPr lang="en-US" dirty="0"/>
              <a:t>ADD A FOOTER</a:t>
            </a:r>
          </a:p>
        </p:txBody>
      </p:sp>
      <p:sp>
        <p:nvSpPr>
          <p:cNvPr id="3" name="Slide Number Placeholder 2">
            <a:extLst>
              <a:ext uri="{FF2B5EF4-FFF2-40B4-BE49-F238E27FC236}">
                <a16:creationId xmlns:a16="http://schemas.microsoft.com/office/drawing/2014/main" id="{08C1B33C-CD10-46DE-98D6-94BCA8759EB7}"/>
              </a:ext>
            </a:extLst>
          </p:cNvPr>
          <p:cNvSpPr>
            <a:spLocks noGrp="1"/>
          </p:cNvSpPr>
          <p:nvPr>
            <p:ph type="sldNum" sz="quarter" idx="12"/>
          </p:nvPr>
        </p:nvSpPr>
        <p:spPr/>
        <p:txBody>
          <a:bodyPr/>
          <a:lstStyle/>
          <a:p>
            <a:fld id="{D495E168-DA5E-4888-8D8A-92B118324C14}" type="slidenum">
              <a:rPr lang="en-US" smtClean="0"/>
              <a:pPr/>
              <a:t>12</a:t>
            </a:fld>
            <a:endParaRPr lang="en-US" dirty="0"/>
          </a:p>
        </p:txBody>
      </p:sp>
      <p:pic>
        <p:nvPicPr>
          <p:cNvPr id="6" name="Picture Placeholder 13" descr="Red Vintage Car Interior">
            <a:extLst>
              <a:ext uri="{FF2B5EF4-FFF2-40B4-BE49-F238E27FC236}">
                <a16:creationId xmlns:a16="http://schemas.microsoft.com/office/drawing/2014/main" id="{3D019E2D-B0B3-4052-9332-B7A8CE7B0476}"/>
              </a:ext>
            </a:extLst>
          </p:cNvPr>
          <p:cNvPicPr>
            <a:picLocks noGrp="1" noChangeAspect="1"/>
          </p:cNvPicPr>
          <p:nvPr>
            <p:ph type="media" sz="quarter" idx="17"/>
          </p:nvPr>
        </p:nvPicPr>
        <p:blipFill rotWithShape="1">
          <a:blip r:embed="rId2"/>
          <a:srcRect t="21185" b="25233"/>
          <a:stretch/>
        </p:blipFill>
        <p:spPr>
          <a:xfrm>
            <a:off x="590003" y="5385885"/>
            <a:ext cx="2304199" cy="925977"/>
          </a:xfrm>
        </p:spPr>
      </p:pic>
      <p:sp>
        <p:nvSpPr>
          <p:cNvPr id="7" name="Title 8">
            <a:extLst>
              <a:ext uri="{FF2B5EF4-FFF2-40B4-BE49-F238E27FC236}">
                <a16:creationId xmlns:a16="http://schemas.microsoft.com/office/drawing/2014/main" id="{375F4344-C762-4C97-9E7F-C6F98DDF5333}"/>
              </a:ext>
            </a:extLst>
          </p:cNvPr>
          <p:cNvSpPr txBox="1">
            <a:spLocks/>
          </p:cNvSpPr>
          <p:nvPr/>
        </p:nvSpPr>
        <p:spPr>
          <a:xfrm>
            <a:off x="838200" y="562882"/>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b="0" kern="1200">
                <a:solidFill>
                  <a:schemeClr val="bg1"/>
                </a:solidFill>
                <a:latin typeface="+mj-lt"/>
                <a:ea typeface="+mj-ea"/>
                <a:cs typeface="+mj-cs"/>
              </a:defRPr>
            </a:lvl1pPr>
          </a:lstStyle>
          <a:p>
            <a:r>
              <a:rPr lang="en-US" dirty="0">
                <a:solidFill>
                  <a:schemeClr val="accent6"/>
                </a:solidFill>
              </a:rPr>
              <a:t>SWOT Analysis</a:t>
            </a:r>
          </a:p>
        </p:txBody>
      </p:sp>
      <p:sp>
        <p:nvSpPr>
          <p:cNvPr id="8" name="Text Placeholder 6">
            <a:extLst>
              <a:ext uri="{FF2B5EF4-FFF2-40B4-BE49-F238E27FC236}">
                <a16:creationId xmlns:a16="http://schemas.microsoft.com/office/drawing/2014/main" id="{A98CEA1D-E5A9-4461-8903-099E6132F3E0}"/>
              </a:ext>
            </a:extLst>
          </p:cNvPr>
          <p:cNvSpPr txBox="1">
            <a:spLocks/>
          </p:cNvSpPr>
          <p:nvPr/>
        </p:nvSpPr>
        <p:spPr>
          <a:xfrm>
            <a:off x="1081797" y="2080171"/>
            <a:ext cx="5288924" cy="23336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Opportunities</a:t>
            </a:r>
          </a:p>
          <a:p>
            <a:pPr marL="0" indent="0">
              <a:buNone/>
            </a:pPr>
            <a:endParaRPr lang="en-US" dirty="0"/>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412552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20A25BC-4140-46AA-9534-E08CEE87F93C}"/>
              </a:ext>
            </a:extLst>
          </p:cNvPr>
          <p:cNvSpPr>
            <a:spLocks noGrp="1"/>
          </p:cNvSpPr>
          <p:nvPr>
            <p:ph type="title"/>
          </p:nvPr>
        </p:nvSpPr>
        <p:spPr>
          <a:xfrm>
            <a:off x="2575347" y="2558374"/>
            <a:ext cx="8165432" cy="3255195"/>
          </a:xfrm>
        </p:spPr>
        <p:txBody>
          <a:bodyPr>
            <a:normAutofit/>
          </a:bodyPr>
          <a:lstStyle/>
          <a:p>
            <a:pPr algn="l"/>
            <a:r>
              <a:rPr lang="en-US" b="1" dirty="0"/>
              <a:t>Competition: </a:t>
            </a:r>
            <a:r>
              <a:rPr lang="en-US" dirty="0"/>
              <a:t>The service department faces competition from other Mercedes-Benz dealerships, independent service centers, and even third-party maintenance providers. Maintaining a competitive edge requires continuous improvement in service quality, efficiency, and customer experience.</a:t>
            </a:r>
            <a:br>
              <a:rPr lang="en-US" dirty="0"/>
            </a:br>
            <a:br>
              <a:rPr lang="en-US" dirty="0"/>
            </a:br>
            <a:r>
              <a:rPr lang="en-US" b="1" dirty="0"/>
              <a:t>Technological Disruption: </a:t>
            </a:r>
            <a:r>
              <a:rPr lang="en-US" dirty="0"/>
              <a:t>Advancements in automotive technology, such as electric vehicles and autonomous driving systems, may disrupt traditional service and maintenance practices. The service department needs to stay abreast of these developments and invest in training and infrastructure to adapt effectively.</a:t>
            </a:r>
          </a:p>
        </p:txBody>
      </p:sp>
      <p:sp>
        <p:nvSpPr>
          <p:cNvPr id="2" name="Footer Placeholder 1">
            <a:extLst>
              <a:ext uri="{FF2B5EF4-FFF2-40B4-BE49-F238E27FC236}">
                <a16:creationId xmlns:a16="http://schemas.microsoft.com/office/drawing/2014/main" id="{E45C8C93-8D1C-4B92-87D4-43C5CF877594}"/>
              </a:ext>
            </a:extLst>
          </p:cNvPr>
          <p:cNvSpPr>
            <a:spLocks noGrp="1"/>
          </p:cNvSpPr>
          <p:nvPr>
            <p:ph type="ftr" sz="quarter" idx="11"/>
          </p:nvPr>
        </p:nvSpPr>
        <p:spPr/>
        <p:txBody>
          <a:bodyPr/>
          <a:lstStyle/>
          <a:p>
            <a:r>
              <a:rPr lang="en-US" dirty="0"/>
              <a:t>ADD A FOOTER</a:t>
            </a:r>
          </a:p>
        </p:txBody>
      </p:sp>
      <p:sp>
        <p:nvSpPr>
          <p:cNvPr id="3" name="Slide Number Placeholder 2">
            <a:extLst>
              <a:ext uri="{FF2B5EF4-FFF2-40B4-BE49-F238E27FC236}">
                <a16:creationId xmlns:a16="http://schemas.microsoft.com/office/drawing/2014/main" id="{08C1B33C-CD10-46DE-98D6-94BCA8759EB7}"/>
              </a:ext>
            </a:extLst>
          </p:cNvPr>
          <p:cNvSpPr>
            <a:spLocks noGrp="1"/>
          </p:cNvSpPr>
          <p:nvPr>
            <p:ph type="sldNum" sz="quarter" idx="12"/>
          </p:nvPr>
        </p:nvSpPr>
        <p:spPr/>
        <p:txBody>
          <a:bodyPr/>
          <a:lstStyle/>
          <a:p>
            <a:fld id="{D495E168-DA5E-4888-8D8A-92B118324C14}" type="slidenum">
              <a:rPr lang="en-US" smtClean="0"/>
              <a:pPr/>
              <a:t>13</a:t>
            </a:fld>
            <a:endParaRPr lang="en-US" dirty="0"/>
          </a:p>
        </p:txBody>
      </p:sp>
      <p:pic>
        <p:nvPicPr>
          <p:cNvPr id="6" name="Picture Placeholder 13" descr="Red Vintage Car Interior">
            <a:extLst>
              <a:ext uri="{FF2B5EF4-FFF2-40B4-BE49-F238E27FC236}">
                <a16:creationId xmlns:a16="http://schemas.microsoft.com/office/drawing/2014/main" id="{3D019E2D-B0B3-4052-9332-B7A8CE7B0476}"/>
              </a:ext>
            </a:extLst>
          </p:cNvPr>
          <p:cNvPicPr>
            <a:picLocks noGrp="1" noChangeAspect="1"/>
          </p:cNvPicPr>
          <p:nvPr>
            <p:ph type="media" sz="quarter" idx="17"/>
          </p:nvPr>
        </p:nvPicPr>
        <p:blipFill rotWithShape="1">
          <a:blip r:embed="rId2"/>
          <a:srcRect t="21185" b="25233"/>
          <a:stretch/>
        </p:blipFill>
        <p:spPr>
          <a:xfrm>
            <a:off x="590003" y="5699150"/>
            <a:ext cx="1483006" cy="595968"/>
          </a:xfrm>
        </p:spPr>
      </p:pic>
      <p:sp>
        <p:nvSpPr>
          <p:cNvPr id="7" name="Title 8">
            <a:extLst>
              <a:ext uri="{FF2B5EF4-FFF2-40B4-BE49-F238E27FC236}">
                <a16:creationId xmlns:a16="http://schemas.microsoft.com/office/drawing/2014/main" id="{375F4344-C762-4C97-9E7F-C6F98DDF5333}"/>
              </a:ext>
            </a:extLst>
          </p:cNvPr>
          <p:cNvSpPr txBox="1">
            <a:spLocks/>
          </p:cNvSpPr>
          <p:nvPr/>
        </p:nvSpPr>
        <p:spPr>
          <a:xfrm>
            <a:off x="838200" y="562882"/>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b="0" kern="1200">
                <a:solidFill>
                  <a:schemeClr val="bg1"/>
                </a:solidFill>
                <a:latin typeface="+mj-lt"/>
                <a:ea typeface="+mj-ea"/>
                <a:cs typeface="+mj-cs"/>
              </a:defRPr>
            </a:lvl1pPr>
          </a:lstStyle>
          <a:p>
            <a:r>
              <a:rPr lang="en-US" dirty="0">
                <a:solidFill>
                  <a:schemeClr val="accent6"/>
                </a:solidFill>
              </a:rPr>
              <a:t>SWOT Analysis</a:t>
            </a:r>
          </a:p>
        </p:txBody>
      </p:sp>
      <p:sp>
        <p:nvSpPr>
          <p:cNvPr id="8" name="Text Placeholder 6">
            <a:extLst>
              <a:ext uri="{FF2B5EF4-FFF2-40B4-BE49-F238E27FC236}">
                <a16:creationId xmlns:a16="http://schemas.microsoft.com/office/drawing/2014/main" id="{A98CEA1D-E5A9-4461-8903-099E6132F3E0}"/>
              </a:ext>
            </a:extLst>
          </p:cNvPr>
          <p:cNvSpPr txBox="1">
            <a:spLocks/>
          </p:cNvSpPr>
          <p:nvPr/>
        </p:nvSpPr>
        <p:spPr>
          <a:xfrm>
            <a:off x="1081797" y="2080171"/>
            <a:ext cx="5288924" cy="23336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Threats</a:t>
            </a:r>
          </a:p>
          <a:p>
            <a:pPr marL="0" indent="0">
              <a:buNone/>
            </a:pPr>
            <a:endParaRPr lang="en-US" dirty="0"/>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9585855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20A25BC-4140-46AA-9534-E08CEE87F93C}"/>
              </a:ext>
            </a:extLst>
          </p:cNvPr>
          <p:cNvSpPr>
            <a:spLocks noGrp="1"/>
          </p:cNvSpPr>
          <p:nvPr>
            <p:ph type="title"/>
          </p:nvPr>
        </p:nvSpPr>
        <p:spPr>
          <a:xfrm>
            <a:off x="2868984" y="1834613"/>
            <a:ext cx="8733013" cy="4600542"/>
          </a:xfrm>
        </p:spPr>
        <p:txBody>
          <a:bodyPr>
            <a:normAutofit fontScale="90000"/>
          </a:bodyPr>
          <a:lstStyle/>
          <a:p>
            <a:pPr algn="l"/>
            <a:r>
              <a:rPr lang="en-US" b="1" dirty="0"/>
              <a:t>Training Advisors and Technicians:</a:t>
            </a:r>
            <a:br>
              <a:rPr lang="en-US" dirty="0"/>
            </a:br>
            <a:r>
              <a:rPr lang="en-US" dirty="0"/>
              <a:t>	</a:t>
            </a:r>
            <a:r>
              <a:rPr lang="en-US" b="1" i="1" dirty="0"/>
              <a:t>1. </a:t>
            </a:r>
            <a:r>
              <a:rPr lang="en-US" dirty="0"/>
              <a:t>Implement comprehensive training programs for service advisors to enhance their 	knowledge of Mercedes-Benz vehicles and improve their ability to effectively 	communicate with customers, particularly millennials.</a:t>
            </a:r>
            <a:br>
              <a:rPr lang="en-US" dirty="0"/>
            </a:br>
            <a:r>
              <a:rPr lang="en-US" dirty="0"/>
              <a:t>	</a:t>
            </a:r>
            <a:r>
              <a:rPr lang="en-US" b="1" i="1" dirty="0"/>
              <a:t>2. </a:t>
            </a:r>
            <a:r>
              <a:rPr lang="en-US" dirty="0"/>
              <a:t>Provide ongoing technical training for technicians to ensure they stay updated 	with the latest advancements in automotive technology, including the utilization of 	Video MPI's (Multi-Point Inspections), enhancing diagnostic and repair capabilities.</a:t>
            </a:r>
            <a:br>
              <a:rPr lang="en-US" dirty="0"/>
            </a:br>
            <a:r>
              <a:rPr lang="en-US" b="1" dirty="0"/>
              <a:t>Utilizing Technology to Reach Millennial Clientele:</a:t>
            </a:r>
            <a:br>
              <a:rPr lang="en-US" dirty="0"/>
            </a:br>
            <a:r>
              <a:rPr lang="en-US" dirty="0"/>
              <a:t>	</a:t>
            </a:r>
            <a:r>
              <a:rPr lang="en-US" b="1" i="1" dirty="0"/>
              <a:t>3. </a:t>
            </a:r>
            <a:r>
              <a:rPr lang="en-US" dirty="0"/>
              <a:t>Equip service advisors with tools and training to leverage technology, such as 	social media platforms and online service scheduling, to engage and attract 	millennial clientele.</a:t>
            </a:r>
            <a:br>
              <a:rPr lang="en-US" dirty="0"/>
            </a:br>
            <a:r>
              <a:rPr lang="en-US" dirty="0"/>
              <a:t>	</a:t>
            </a:r>
            <a:r>
              <a:rPr lang="en-US" b="1" i="1" dirty="0"/>
              <a:t>4</a:t>
            </a:r>
            <a:r>
              <a:rPr lang="en-US" b="1" dirty="0"/>
              <a:t>. </a:t>
            </a:r>
            <a:r>
              <a:rPr lang="en-US" dirty="0"/>
              <a:t>Develop innovative digital marketing strategies targeted at millennials, focusing 	on personalized communication, educational content, and transparent service 	offerings.</a:t>
            </a:r>
            <a:br>
              <a:rPr lang="en-US" dirty="0"/>
            </a:br>
            <a:r>
              <a:rPr lang="en-US" b="1" dirty="0"/>
              <a:t>Maintaining a Continuous Improvement Mindset:</a:t>
            </a:r>
            <a:br>
              <a:rPr lang="en-US" dirty="0"/>
            </a:br>
            <a:r>
              <a:rPr lang="en-US" dirty="0"/>
              <a:t>	</a:t>
            </a:r>
            <a:r>
              <a:rPr lang="en-US" b="1" i="1" dirty="0"/>
              <a:t>5. </a:t>
            </a:r>
            <a:r>
              <a:rPr lang="en-US" dirty="0"/>
              <a:t>Cultivate a culture of continuous improvement within the service department, 	encouraging all staff members to actively seek out areas for enhancement and 	innovation.</a:t>
            </a:r>
            <a:br>
              <a:rPr lang="en-US" dirty="0"/>
            </a:br>
            <a:r>
              <a:rPr lang="en-US" dirty="0"/>
              <a:t>	</a:t>
            </a:r>
            <a:r>
              <a:rPr lang="en-US" b="1" i="1" dirty="0"/>
              <a:t>6. </a:t>
            </a:r>
            <a:r>
              <a:rPr lang="en-US" dirty="0"/>
              <a:t>Establish regular performance reviews and feedback mechanisms to identify 	opportunities for refinement and ensure that the service department never becomes 	complacent with its current level of success.</a:t>
            </a:r>
            <a:br>
              <a:rPr lang="en-US" dirty="0"/>
            </a:br>
            <a:endParaRPr lang="en-US" dirty="0"/>
          </a:p>
        </p:txBody>
      </p:sp>
      <p:sp>
        <p:nvSpPr>
          <p:cNvPr id="3" name="Slide Number Placeholder 2">
            <a:extLst>
              <a:ext uri="{FF2B5EF4-FFF2-40B4-BE49-F238E27FC236}">
                <a16:creationId xmlns:a16="http://schemas.microsoft.com/office/drawing/2014/main" id="{08C1B33C-CD10-46DE-98D6-94BCA8759EB7}"/>
              </a:ext>
            </a:extLst>
          </p:cNvPr>
          <p:cNvSpPr>
            <a:spLocks noGrp="1"/>
          </p:cNvSpPr>
          <p:nvPr>
            <p:ph type="sldNum" sz="quarter" idx="12"/>
          </p:nvPr>
        </p:nvSpPr>
        <p:spPr/>
        <p:txBody>
          <a:bodyPr/>
          <a:lstStyle/>
          <a:p>
            <a:fld id="{D495E168-DA5E-4888-8D8A-92B118324C14}" type="slidenum">
              <a:rPr lang="en-US" smtClean="0"/>
              <a:pPr/>
              <a:t>14</a:t>
            </a:fld>
            <a:endParaRPr lang="en-US" dirty="0"/>
          </a:p>
        </p:txBody>
      </p:sp>
      <p:pic>
        <p:nvPicPr>
          <p:cNvPr id="6" name="Picture Placeholder 13" descr="Red Vintage Car Interior">
            <a:extLst>
              <a:ext uri="{FF2B5EF4-FFF2-40B4-BE49-F238E27FC236}">
                <a16:creationId xmlns:a16="http://schemas.microsoft.com/office/drawing/2014/main" id="{3D019E2D-B0B3-4052-9332-B7A8CE7B0476}"/>
              </a:ext>
            </a:extLst>
          </p:cNvPr>
          <p:cNvPicPr>
            <a:picLocks noGrp="1" noChangeAspect="1"/>
          </p:cNvPicPr>
          <p:nvPr>
            <p:ph type="media" sz="quarter" idx="17"/>
          </p:nvPr>
        </p:nvPicPr>
        <p:blipFill rotWithShape="1">
          <a:blip r:embed="rId2"/>
          <a:srcRect t="21185" b="25233"/>
          <a:stretch/>
        </p:blipFill>
        <p:spPr>
          <a:xfrm>
            <a:off x="590003" y="5648582"/>
            <a:ext cx="1608840" cy="646536"/>
          </a:xfrm>
        </p:spPr>
      </p:pic>
      <p:sp>
        <p:nvSpPr>
          <p:cNvPr id="7" name="Title 8">
            <a:extLst>
              <a:ext uri="{FF2B5EF4-FFF2-40B4-BE49-F238E27FC236}">
                <a16:creationId xmlns:a16="http://schemas.microsoft.com/office/drawing/2014/main" id="{375F4344-C762-4C97-9E7F-C6F98DDF5333}"/>
              </a:ext>
            </a:extLst>
          </p:cNvPr>
          <p:cNvSpPr txBox="1">
            <a:spLocks/>
          </p:cNvSpPr>
          <p:nvPr/>
        </p:nvSpPr>
        <p:spPr>
          <a:xfrm>
            <a:off x="838200" y="562882"/>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b="0" kern="1200">
                <a:solidFill>
                  <a:schemeClr val="bg1"/>
                </a:solidFill>
                <a:latin typeface="+mj-lt"/>
                <a:ea typeface="+mj-ea"/>
                <a:cs typeface="+mj-cs"/>
              </a:defRPr>
            </a:lvl1pPr>
          </a:lstStyle>
          <a:p>
            <a:r>
              <a:rPr lang="en-US" dirty="0">
                <a:solidFill>
                  <a:schemeClr val="accent6"/>
                </a:solidFill>
              </a:rPr>
              <a:t>SWOT Analysis</a:t>
            </a:r>
          </a:p>
        </p:txBody>
      </p:sp>
      <p:sp>
        <p:nvSpPr>
          <p:cNvPr id="8" name="Text Placeholder 6">
            <a:extLst>
              <a:ext uri="{FF2B5EF4-FFF2-40B4-BE49-F238E27FC236}">
                <a16:creationId xmlns:a16="http://schemas.microsoft.com/office/drawing/2014/main" id="{A98CEA1D-E5A9-4461-8903-099E6132F3E0}"/>
              </a:ext>
            </a:extLst>
          </p:cNvPr>
          <p:cNvSpPr txBox="1">
            <a:spLocks/>
          </p:cNvSpPr>
          <p:nvPr/>
        </p:nvSpPr>
        <p:spPr>
          <a:xfrm>
            <a:off x="575152" y="3002371"/>
            <a:ext cx="2134417" cy="113251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Objectives</a:t>
            </a:r>
          </a:p>
          <a:p>
            <a:pPr marL="0" indent="0">
              <a:buNone/>
            </a:pPr>
            <a:endParaRPr lang="en-US" dirty="0"/>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634080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20A25BC-4140-46AA-9534-E08CEE87F93C}"/>
              </a:ext>
            </a:extLst>
          </p:cNvPr>
          <p:cNvSpPr>
            <a:spLocks noGrp="1"/>
          </p:cNvSpPr>
          <p:nvPr>
            <p:ph type="title"/>
          </p:nvPr>
        </p:nvSpPr>
        <p:spPr>
          <a:xfrm>
            <a:off x="2357308" y="1244136"/>
            <a:ext cx="9458883" cy="5415092"/>
          </a:xfrm>
        </p:spPr>
        <p:txBody>
          <a:bodyPr>
            <a:normAutofit fontScale="90000"/>
          </a:bodyPr>
          <a:lstStyle/>
          <a:p>
            <a:pPr algn="l"/>
            <a:r>
              <a:rPr lang="en-US" b="1" dirty="0"/>
              <a:t>Training Advisors and Technicians:</a:t>
            </a:r>
            <a:br>
              <a:rPr lang="en-US" dirty="0"/>
            </a:br>
            <a:r>
              <a:rPr lang="en-US" dirty="0"/>
              <a:t>Develop a structured training curriculum for service advisors, covering topics such as product knowledge, customer service best practices, sales training, and effective communication techniques.</a:t>
            </a:r>
            <a:br>
              <a:rPr lang="en-US" dirty="0"/>
            </a:br>
            <a:r>
              <a:rPr lang="en-US" dirty="0"/>
              <a:t>Implement a mentorship program where experienced technicians provide guidance and support to new hires, facilitating knowledge transfer and skill development.</a:t>
            </a:r>
            <a:br>
              <a:rPr lang="en-US" dirty="0"/>
            </a:br>
            <a:r>
              <a:rPr lang="en-US" b="1" dirty="0"/>
              <a:t>Utilizing Technology to Reach Millennial Clientele:</a:t>
            </a:r>
            <a:br>
              <a:rPr lang="en-US" dirty="0"/>
            </a:br>
            <a:r>
              <a:rPr lang="en-US" dirty="0"/>
              <a:t>Train on (CRM) software tailored for the automotive industry, enabling service advisors to track customer preferences and interactions across various digital channels.</a:t>
            </a:r>
            <a:br>
              <a:rPr lang="en-US" dirty="0"/>
            </a:br>
            <a:r>
              <a:rPr lang="en-US" dirty="0"/>
              <a:t>Also train service advisors on the use of social media platforms and digital marketing tools to engage with millennials, including content creation, targeted advertising, and community management.</a:t>
            </a:r>
            <a:br>
              <a:rPr lang="en-US" dirty="0"/>
            </a:br>
            <a:r>
              <a:rPr lang="en-US" dirty="0"/>
              <a:t>Integrate online service scheduling and appointment booking systems into the dealership's website and mobile app, providing millennials with convenient and streamlined access to service offerings.</a:t>
            </a:r>
            <a:br>
              <a:rPr lang="en-US" dirty="0"/>
            </a:br>
            <a:r>
              <a:rPr lang="en-US" b="1" dirty="0"/>
              <a:t>Maintaining a Continuous Improvement Mindset:</a:t>
            </a:r>
            <a:br>
              <a:rPr lang="en-US" dirty="0"/>
            </a:br>
            <a:r>
              <a:rPr lang="en-US" dirty="0"/>
              <a:t>Establish cross-functional improvement teams comprising representatives from different departments within the service department, tasked with identifying operational inefficiencies and proposing solutions.</a:t>
            </a:r>
            <a:br>
              <a:rPr lang="en-US" dirty="0"/>
            </a:br>
            <a:r>
              <a:rPr lang="en-US" dirty="0"/>
              <a:t>Implement a system for collecting and analyzing customer feedback, both online and offline, to identify areas for improvement in service delivery and customer experience.</a:t>
            </a:r>
            <a:br>
              <a:rPr lang="en-US" dirty="0"/>
            </a:br>
            <a:r>
              <a:rPr lang="en-US" dirty="0"/>
              <a:t>Encourage a culture of innovation and experimentation by incentivizing staff members to suggest and implement new ideas, whether it's process improvements, technology adoption, or service enhancements.</a:t>
            </a:r>
          </a:p>
        </p:txBody>
      </p:sp>
      <p:sp>
        <p:nvSpPr>
          <p:cNvPr id="3" name="Slide Number Placeholder 2">
            <a:extLst>
              <a:ext uri="{FF2B5EF4-FFF2-40B4-BE49-F238E27FC236}">
                <a16:creationId xmlns:a16="http://schemas.microsoft.com/office/drawing/2014/main" id="{08C1B33C-CD10-46DE-98D6-94BCA8759EB7}"/>
              </a:ext>
            </a:extLst>
          </p:cNvPr>
          <p:cNvSpPr>
            <a:spLocks noGrp="1"/>
          </p:cNvSpPr>
          <p:nvPr>
            <p:ph type="sldNum" sz="quarter" idx="12"/>
          </p:nvPr>
        </p:nvSpPr>
        <p:spPr/>
        <p:txBody>
          <a:bodyPr/>
          <a:lstStyle/>
          <a:p>
            <a:fld id="{D495E168-DA5E-4888-8D8A-92B118324C14}" type="slidenum">
              <a:rPr lang="en-US" smtClean="0"/>
              <a:pPr/>
              <a:t>15</a:t>
            </a:fld>
            <a:endParaRPr lang="en-US" dirty="0"/>
          </a:p>
        </p:txBody>
      </p:sp>
      <p:pic>
        <p:nvPicPr>
          <p:cNvPr id="6" name="Picture Placeholder 13" descr="Red Vintage Car Interior">
            <a:extLst>
              <a:ext uri="{FF2B5EF4-FFF2-40B4-BE49-F238E27FC236}">
                <a16:creationId xmlns:a16="http://schemas.microsoft.com/office/drawing/2014/main" id="{3D019E2D-B0B3-4052-9332-B7A8CE7B0476}"/>
              </a:ext>
            </a:extLst>
          </p:cNvPr>
          <p:cNvPicPr>
            <a:picLocks noGrp="1" noChangeAspect="1"/>
          </p:cNvPicPr>
          <p:nvPr>
            <p:ph type="media" sz="quarter" idx="17"/>
          </p:nvPr>
        </p:nvPicPr>
        <p:blipFill rotWithShape="1">
          <a:blip r:embed="rId2"/>
          <a:srcRect t="21185" b="25233"/>
          <a:stretch/>
        </p:blipFill>
        <p:spPr>
          <a:xfrm>
            <a:off x="590003" y="5737352"/>
            <a:ext cx="1334549" cy="536308"/>
          </a:xfrm>
        </p:spPr>
      </p:pic>
      <p:sp>
        <p:nvSpPr>
          <p:cNvPr id="7" name="Title 8">
            <a:extLst>
              <a:ext uri="{FF2B5EF4-FFF2-40B4-BE49-F238E27FC236}">
                <a16:creationId xmlns:a16="http://schemas.microsoft.com/office/drawing/2014/main" id="{375F4344-C762-4C97-9E7F-C6F98DDF5333}"/>
              </a:ext>
            </a:extLst>
          </p:cNvPr>
          <p:cNvSpPr txBox="1">
            <a:spLocks/>
          </p:cNvSpPr>
          <p:nvPr/>
        </p:nvSpPr>
        <p:spPr>
          <a:xfrm>
            <a:off x="838200" y="304141"/>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b="0" kern="1200">
                <a:solidFill>
                  <a:schemeClr val="bg1"/>
                </a:solidFill>
                <a:latin typeface="+mj-lt"/>
                <a:ea typeface="+mj-ea"/>
                <a:cs typeface="+mj-cs"/>
              </a:defRPr>
            </a:lvl1pPr>
          </a:lstStyle>
          <a:p>
            <a:r>
              <a:rPr lang="en-US" dirty="0">
                <a:solidFill>
                  <a:schemeClr val="accent6"/>
                </a:solidFill>
              </a:rPr>
              <a:t>SWOT Analysis</a:t>
            </a:r>
          </a:p>
        </p:txBody>
      </p:sp>
      <p:sp>
        <p:nvSpPr>
          <p:cNvPr id="8" name="Text Placeholder 6">
            <a:extLst>
              <a:ext uri="{FF2B5EF4-FFF2-40B4-BE49-F238E27FC236}">
                <a16:creationId xmlns:a16="http://schemas.microsoft.com/office/drawing/2014/main" id="{A98CEA1D-E5A9-4461-8903-099E6132F3E0}"/>
              </a:ext>
            </a:extLst>
          </p:cNvPr>
          <p:cNvSpPr txBox="1">
            <a:spLocks/>
          </p:cNvSpPr>
          <p:nvPr/>
        </p:nvSpPr>
        <p:spPr>
          <a:xfrm>
            <a:off x="459699" y="2155672"/>
            <a:ext cx="5288924" cy="23336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Strategies</a:t>
            </a:r>
          </a:p>
          <a:p>
            <a:endParaRPr lang="en-US" dirty="0"/>
          </a:p>
          <a:p>
            <a:pPr marL="0" indent="0">
              <a:buNone/>
            </a:pPr>
            <a:endParaRPr lang="en-US" dirty="0"/>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117386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20A25BC-4140-46AA-9534-E08CEE87F93C}"/>
              </a:ext>
            </a:extLst>
          </p:cNvPr>
          <p:cNvSpPr>
            <a:spLocks noGrp="1"/>
          </p:cNvSpPr>
          <p:nvPr>
            <p:ph type="title"/>
          </p:nvPr>
        </p:nvSpPr>
        <p:spPr>
          <a:xfrm>
            <a:off x="2080470" y="1585518"/>
            <a:ext cx="9436561" cy="4617321"/>
          </a:xfrm>
        </p:spPr>
        <p:txBody>
          <a:bodyPr>
            <a:noAutofit/>
          </a:bodyPr>
          <a:lstStyle/>
          <a:p>
            <a:pPr algn="l"/>
            <a:r>
              <a:rPr lang="en-US" sz="1300" dirty="0"/>
              <a:t>Conduct regular training sessions led by experienced service managers and external trainers, utilizing interactive workshops, role-playing exercises, and multimedia resources.</a:t>
            </a:r>
            <a:br>
              <a:rPr lang="en-US" sz="1300" dirty="0"/>
            </a:br>
            <a:r>
              <a:rPr lang="en-US" sz="1300" dirty="0"/>
              <a:t>Provide access to online learning platforms and resources where advisors can further enhance their skills and knowledge at their own pace.</a:t>
            </a:r>
            <a:br>
              <a:rPr lang="en-US" sz="1300" dirty="0"/>
            </a:br>
            <a:r>
              <a:rPr lang="en-US" sz="1300" dirty="0"/>
              <a:t>Pair each new technician with a designated mentor who can provide guidance on technical tasks, troubleshooting techniques, and best practices.</a:t>
            </a:r>
            <a:br>
              <a:rPr lang="en-US" sz="1300" dirty="0"/>
            </a:br>
            <a:r>
              <a:rPr lang="en-US" sz="1300" dirty="0"/>
              <a:t>Organize regular mentorship meetings where mentors and mentees can discuss challenges, share insights, and set development goals.</a:t>
            </a:r>
            <a:br>
              <a:rPr lang="en-US" sz="1300" dirty="0"/>
            </a:br>
            <a:r>
              <a:rPr lang="en-US" sz="1300" dirty="0"/>
              <a:t>Train advisors on how to use CRM software to personalize communication with millennial customers, including targeted email campaigns, automated follow-ups, and personalized service recommendations.</a:t>
            </a:r>
            <a:br>
              <a:rPr lang="en-US" sz="1300" dirty="0"/>
            </a:br>
            <a:r>
              <a:rPr lang="en-US" sz="1300" dirty="0"/>
              <a:t>Provide hands-on training sessions on popular social media platforms such as Facebook, Instagram, and Twitter, focusing on best practices for content creation, audience engagement, and brand promotion.</a:t>
            </a:r>
            <a:br>
              <a:rPr lang="en-US" sz="1300" dirty="0"/>
            </a:br>
            <a:r>
              <a:rPr lang="en-US" sz="1300" dirty="0"/>
              <a:t>Encourage advisors to create engaging and informative content, such as video tutorials, behind-the-scenes footage, and customer testimonials, to showcase the dealership's expertise and service offerings.</a:t>
            </a:r>
            <a:br>
              <a:rPr lang="en-US" sz="1300" dirty="0"/>
            </a:br>
            <a:r>
              <a:rPr lang="en-US" sz="1300" dirty="0"/>
              <a:t>Formulate a team charter outlining the objectives, scope, and responsibilities of the improvement team, including regular meetings, brainstorming sessions, and progress reviews.</a:t>
            </a:r>
            <a:br>
              <a:rPr lang="en-US" sz="1300" dirty="0"/>
            </a:br>
            <a:r>
              <a:rPr lang="en-US" sz="1300" dirty="0"/>
              <a:t>Conduct process mapping exercises to visualize the current state of key service processes, identify bottlenecks and pain points, and prioritize areas for improvement.</a:t>
            </a:r>
            <a:br>
              <a:rPr lang="en-US" sz="1300" dirty="0"/>
            </a:br>
            <a:r>
              <a:rPr lang="en-US" sz="1300" dirty="0"/>
              <a:t>Deploy customer feedback surveys via email, SMS, or online forms to gather insights on service satisfaction, communication effectiveness, and overall dealership experience.</a:t>
            </a:r>
            <a:br>
              <a:rPr lang="en-US" sz="1300" dirty="0"/>
            </a:br>
            <a:r>
              <a:rPr lang="en-US" sz="1300" dirty="0"/>
              <a:t>Establish a dedicated feedback review team tasked with analyzing survey responses, identifying recurring themes and trends, and recommending actionable improvements to management.</a:t>
            </a:r>
            <a:br>
              <a:rPr lang="en-US" sz="1300" dirty="0"/>
            </a:br>
            <a:r>
              <a:rPr lang="en-US" sz="1300" dirty="0"/>
              <a:t>Launch an employee suggestion program where staff members can submit ideas for improving service quality, efficiency, and customer satisfaction, with rewards and recognition for implemented suggestions.</a:t>
            </a:r>
            <a:br>
              <a:rPr lang="en-US" sz="1300" dirty="0"/>
            </a:br>
            <a:r>
              <a:rPr lang="en-US" sz="1300" dirty="0"/>
              <a:t>Organize innovation workshops and brainstorming sessions where employees from different departments can collaborate on solving common challenges, generating creative solutions, and piloting new initiatives.</a:t>
            </a:r>
          </a:p>
        </p:txBody>
      </p:sp>
      <p:sp>
        <p:nvSpPr>
          <p:cNvPr id="3" name="Slide Number Placeholder 2">
            <a:extLst>
              <a:ext uri="{FF2B5EF4-FFF2-40B4-BE49-F238E27FC236}">
                <a16:creationId xmlns:a16="http://schemas.microsoft.com/office/drawing/2014/main" id="{08C1B33C-CD10-46DE-98D6-94BCA8759EB7}"/>
              </a:ext>
            </a:extLst>
          </p:cNvPr>
          <p:cNvSpPr>
            <a:spLocks noGrp="1"/>
          </p:cNvSpPr>
          <p:nvPr>
            <p:ph type="sldNum" sz="quarter" idx="12"/>
          </p:nvPr>
        </p:nvSpPr>
        <p:spPr/>
        <p:txBody>
          <a:bodyPr/>
          <a:lstStyle/>
          <a:p>
            <a:fld id="{D495E168-DA5E-4888-8D8A-92B118324C14}" type="slidenum">
              <a:rPr lang="en-US" smtClean="0"/>
              <a:pPr/>
              <a:t>16</a:t>
            </a:fld>
            <a:endParaRPr lang="en-US" dirty="0"/>
          </a:p>
        </p:txBody>
      </p:sp>
      <p:pic>
        <p:nvPicPr>
          <p:cNvPr id="6" name="Picture Placeholder 13" descr="Red Vintage Car Interior">
            <a:extLst>
              <a:ext uri="{FF2B5EF4-FFF2-40B4-BE49-F238E27FC236}">
                <a16:creationId xmlns:a16="http://schemas.microsoft.com/office/drawing/2014/main" id="{3D019E2D-B0B3-4052-9332-B7A8CE7B0476}"/>
              </a:ext>
            </a:extLst>
          </p:cNvPr>
          <p:cNvPicPr>
            <a:picLocks noGrp="1" noChangeAspect="1"/>
          </p:cNvPicPr>
          <p:nvPr>
            <p:ph type="media" sz="quarter" idx="17"/>
          </p:nvPr>
        </p:nvPicPr>
        <p:blipFill rotWithShape="1">
          <a:blip r:embed="rId2"/>
          <a:srcRect t="21185" b="25233"/>
          <a:stretch/>
        </p:blipFill>
        <p:spPr>
          <a:xfrm>
            <a:off x="782022" y="5410899"/>
            <a:ext cx="764983" cy="307420"/>
          </a:xfrm>
        </p:spPr>
      </p:pic>
      <p:sp>
        <p:nvSpPr>
          <p:cNvPr id="7" name="Title 8">
            <a:extLst>
              <a:ext uri="{FF2B5EF4-FFF2-40B4-BE49-F238E27FC236}">
                <a16:creationId xmlns:a16="http://schemas.microsoft.com/office/drawing/2014/main" id="{375F4344-C762-4C97-9E7F-C6F98DDF5333}"/>
              </a:ext>
            </a:extLst>
          </p:cNvPr>
          <p:cNvSpPr txBox="1">
            <a:spLocks/>
          </p:cNvSpPr>
          <p:nvPr/>
        </p:nvSpPr>
        <p:spPr>
          <a:xfrm>
            <a:off x="782022" y="476899"/>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b="0" kern="1200">
                <a:solidFill>
                  <a:schemeClr val="bg1"/>
                </a:solidFill>
                <a:latin typeface="+mj-lt"/>
                <a:ea typeface="+mj-ea"/>
                <a:cs typeface="+mj-cs"/>
              </a:defRPr>
            </a:lvl1pPr>
          </a:lstStyle>
          <a:p>
            <a:r>
              <a:rPr lang="en-US" dirty="0">
                <a:solidFill>
                  <a:schemeClr val="accent6"/>
                </a:solidFill>
              </a:rPr>
              <a:t>SWOT Analysis</a:t>
            </a:r>
          </a:p>
        </p:txBody>
      </p:sp>
      <p:sp>
        <p:nvSpPr>
          <p:cNvPr id="8" name="Text Placeholder 6">
            <a:extLst>
              <a:ext uri="{FF2B5EF4-FFF2-40B4-BE49-F238E27FC236}">
                <a16:creationId xmlns:a16="http://schemas.microsoft.com/office/drawing/2014/main" id="{A98CEA1D-E5A9-4461-8903-099E6132F3E0}"/>
              </a:ext>
            </a:extLst>
          </p:cNvPr>
          <p:cNvSpPr txBox="1">
            <a:spLocks/>
          </p:cNvSpPr>
          <p:nvPr/>
        </p:nvSpPr>
        <p:spPr>
          <a:xfrm>
            <a:off x="532355" y="2482859"/>
            <a:ext cx="5288924" cy="23336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Tactics</a:t>
            </a:r>
          </a:p>
          <a:p>
            <a:endParaRPr lang="en-US" dirty="0"/>
          </a:p>
          <a:p>
            <a:pPr marL="0" indent="0">
              <a:buNone/>
            </a:pPr>
            <a:endParaRPr lang="en-US" dirty="0"/>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3157273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45C8C93-8D1C-4B92-87D4-43C5CF877594}"/>
              </a:ext>
            </a:extLst>
          </p:cNvPr>
          <p:cNvSpPr>
            <a:spLocks noGrp="1"/>
          </p:cNvSpPr>
          <p:nvPr>
            <p:ph type="ftr" sz="quarter" idx="11"/>
          </p:nvPr>
        </p:nvSpPr>
        <p:spPr/>
        <p:txBody>
          <a:bodyPr/>
          <a:lstStyle/>
          <a:p>
            <a:r>
              <a:rPr lang="en-US" dirty="0"/>
              <a:t>ADD A FOOTER</a:t>
            </a:r>
          </a:p>
        </p:txBody>
      </p:sp>
      <p:sp>
        <p:nvSpPr>
          <p:cNvPr id="3" name="Slide Number Placeholder 2">
            <a:extLst>
              <a:ext uri="{FF2B5EF4-FFF2-40B4-BE49-F238E27FC236}">
                <a16:creationId xmlns:a16="http://schemas.microsoft.com/office/drawing/2014/main" id="{08C1B33C-CD10-46DE-98D6-94BCA8759EB7}"/>
              </a:ext>
            </a:extLst>
          </p:cNvPr>
          <p:cNvSpPr>
            <a:spLocks noGrp="1"/>
          </p:cNvSpPr>
          <p:nvPr>
            <p:ph type="sldNum" sz="quarter" idx="12"/>
          </p:nvPr>
        </p:nvSpPr>
        <p:spPr/>
        <p:txBody>
          <a:bodyPr/>
          <a:lstStyle/>
          <a:p>
            <a:fld id="{D495E168-DA5E-4888-8D8A-92B118324C14}" type="slidenum">
              <a:rPr lang="en-US" smtClean="0"/>
              <a:pPr/>
              <a:t>17</a:t>
            </a:fld>
            <a:endParaRPr lang="en-US" dirty="0"/>
          </a:p>
        </p:txBody>
      </p:sp>
      <p:pic>
        <p:nvPicPr>
          <p:cNvPr id="6" name="Picture Placeholder 13" descr="Red Vintage Car Interior">
            <a:extLst>
              <a:ext uri="{FF2B5EF4-FFF2-40B4-BE49-F238E27FC236}">
                <a16:creationId xmlns:a16="http://schemas.microsoft.com/office/drawing/2014/main" id="{3D019E2D-B0B3-4052-9332-B7A8CE7B0476}"/>
              </a:ext>
            </a:extLst>
          </p:cNvPr>
          <p:cNvPicPr>
            <a:picLocks noGrp="1" noChangeAspect="1"/>
          </p:cNvPicPr>
          <p:nvPr>
            <p:ph type="media" sz="quarter" idx="17"/>
          </p:nvPr>
        </p:nvPicPr>
        <p:blipFill rotWithShape="1">
          <a:blip r:embed="rId2"/>
          <a:srcRect t="21185" b="25233"/>
          <a:stretch/>
        </p:blipFill>
        <p:spPr>
          <a:xfrm>
            <a:off x="782022" y="4525958"/>
            <a:ext cx="2967069" cy="1192361"/>
          </a:xfrm>
        </p:spPr>
      </p:pic>
      <p:sp>
        <p:nvSpPr>
          <p:cNvPr id="7" name="Title 8">
            <a:extLst>
              <a:ext uri="{FF2B5EF4-FFF2-40B4-BE49-F238E27FC236}">
                <a16:creationId xmlns:a16="http://schemas.microsoft.com/office/drawing/2014/main" id="{375F4344-C762-4C97-9E7F-C6F98DDF5333}"/>
              </a:ext>
            </a:extLst>
          </p:cNvPr>
          <p:cNvSpPr txBox="1">
            <a:spLocks/>
          </p:cNvSpPr>
          <p:nvPr/>
        </p:nvSpPr>
        <p:spPr>
          <a:xfrm>
            <a:off x="838200" y="562882"/>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b="0" kern="1200">
                <a:solidFill>
                  <a:schemeClr val="bg1"/>
                </a:solidFill>
                <a:latin typeface="+mj-lt"/>
                <a:ea typeface="+mj-ea"/>
                <a:cs typeface="+mj-cs"/>
              </a:defRPr>
            </a:lvl1pPr>
          </a:lstStyle>
          <a:p>
            <a:r>
              <a:rPr lang="en-US" dirty="0">
                <a:solidFill>
                  <a:schemeClr val="accent6"/>
                </a:solidFill>
              </a:rPr>
              <a:t>SWOT Analysis</a:t>
            </a:r>
          </a:p>
        </p:txBody>
      </p:sp>
      <p:sp>
        <p:nvSpPr>
          <p:cNvPr id="8" name="Text Placeholder 6">
            <a:extLst>
              <a:ext uri="{FF2B5EF4-FFF2-40B4-BE49-F238E27FC236}">
                <a16:creationId xmlns:a16="http://schemas.microsoft.com/office/drawing/2014/main" id="{A98CEA1D-E5A9-4461-8903-099E6132F3E0}"/>
              </a:ext>
            </a:extLst>
          </p:cNvPr>
          <p:cNvSpPr txBox="1">
            <a:spLocks/>
          </p:cNvSpPr>
          <p:nvPr/>
        </p:nvSpPr>
        <p:spPr>
          <a:xfrm>
            <a:off x="1081797" y="2080171"/>
            <a:ext cx="5288924" cy="23336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Action Plan</a:t>
            </a:r>
          </a:p>
          <a:p>
            <a:pPr marL="0" indent="0">
              <a:buNone/>
            </a:pPr>
            <a:endParaRPr lang="en-US" dirty="0"/>
          </a:p>
          <a:p>
            <a:endParaRPr lang="en-US" dirty="0"/>
          </a:p>
          <a:p>
            <a:pPr marL="0" indent="0">
              <a:buNone/>
            </a:pPr>
            <a:endParaRPr lang="en-US" dirty="0"/>
          </a:p>
          <a:p>
            <a:pPr marL="0" indent="0">
              <a:buFont typeface="Arial" panose="020B0604020202020204" pitchFamily="34" charset="0"/>
              <a:buNone/>
            </a:pPr>
            <a:endParaRPr lang="en-US" dirty="0"/>
          </a:p>
        </p:txBody>
      </p:sp>
      <p:graphicFrame>
        <p:nvGraphicFramePr>
          <p:cNvPr id="4" name="Object 3">
            <a:extLst>
              <a:ext uri="{FF2B5EF4-FFF2-40B4-BE49-F238E27FC236}">
                <a16:creationId xmlns:a16="http://schemas.microsoft.com/office/drawing/2014/main" id="{326F158B-7E2F-4624-A406-D47D68A2BC53}"/>
              </a:ext>
            </a:extLst>
          </p:cNvPr>
          <p:cNvGraphicFramePr>
            <a:graphicFrameLocks noChangeAspect="1"/>
          </p:cNvGraphicFramePr>
          <p:nvPr>
            <p:extLst>
              <p:ext uri="{D42A27DB-BD31-4B8C-83A1-F6EECF244321}">
                <p14:modId xmlns:p14="http://schemas.microsoft.com/office/powerpoint/2010/main" val="1284532266"/>
              </p:ext>
            </p:extLst>
          </p:nvPr>
        </p:nvGraphicFramePr>
        <p:xfrm>
          <a:off x="1883591" y="2916380"/>
          <a:ext cx="9163050" cy="962025"/>
        </p:xfrm>
        <a:graphic>
          <a:graphicData uri="http://schemas.openxmlformats.org/presentationml/2006/ole">
            <mc:AlternateContent xmlns:mc="http://schemas.openxmlformats.org/markup-compatibility/2006">
              <mc:Choice xmlns:v="urn:schemas-microsoft-com:vml" Requires="v">
                <p:oleObj name="Worksheet" r:id="rId3" imgW="9163086" imgH="961974" progId="Excel.Sheet.12">
                  <p:embed/>
                </p:oleObj>
              </mc:Choice>
              <mc:Fallback>
                <p:oleObj name="Worksheet" r:id="rId3" imgW="9163086" imgH="961974" progId="Excel.Sheet.12">
                  <p:embed/>
                  <p:pic>
                    <p:nvPicPr>
                      <p:cNvPr id="0" name=""/>
                      <p:cNvPicPr/>
                      <p:nvPr/>
                    </p:nvPicPr>
                    <p:blipFill>
                      <a:blip r:embed="rId4"/>
                      <a:stretch>
                        <a:fillRect/>
                      </a:stretch>
                    </p:blipFill>
                    <p:spPr>
                      <a:xfrm>
                        <a:off x="1883591" y="2916380"/>
                        <a:ext cx="9163050" cy="962025"/>
                      </a:xfrm>
                      <a:prstGeom prst="rect">
                        <a:avLst/>
                      </a:prstGeom>
                    </p:spPr>
                  </p:pic>
                </p:oleObj>
              </mc:Fallback>
            </mc:AlternateContent>
          </a:graphicData>
        </a:graphic>
      </p:graphicFrame>
    </p:spTree>
    <p:extLst>
      <p:ext uri="{BB962C8B-B14F-4D97-AF65-F5344CB8AC3E}">
        <p14:creationId xmlns:p14="http://schemas.microsoft.com/office/powerpoint/2010/main" val="742932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20A25BC-4140-46AA-9534-E08CEE87F93C}"/>
              </a:ext>
            </a:extLst>
          </p:cNvPr>
          <p:cNvSpPr>
            <a:spLocks noGrp="1"/>
          </p:cNvSpPr>
          <p:nvPr>
            <p:ph type="title"/>
          </p:nvPr>
        </p:nvSpPr>
        <p:spPr>
          <a:xfrm>
            <a:off x="2625681" y="1518408"/>
            <a:ext cx="8165432" cy="4498482"/>
          </a:xfrm>
        </p:spPr>
        <p:txBody>
          <a:bodyPr>
            <a:normAutofit/>
          </a:bodyPr>
          <a:lstStyle/>
          <a:p>
            <a:pPr algn="l"/>
            <a:r>
              <a:rPr lang="en-US" sz="1200" dirty="0"/>
              <a:t>In response to the evolving automotive landscape and the need to maintain its competitive edge, the Mercedes-Benz Service Department Flagship Motorcars has devised a comprehensive enhancement plan focused on training, technology utilization, and continuous improvement.</a:t>
            </a:r>
            <a:br>
              <a:rPr lang="en-US" sz="1200" dirty="0"/>
            </a:br>
            <a:br>
              <a:rPr lang="en-US" sz="1200" dirty="0"/>
            </a:br>
            <a:r>
              <a:rPr lang="en-US" sz="1200" dirty="0"/>
              <a:t>The plan begins with a commitment to elevate the expertise of both service advisors and technicians. Structured training programs will be developed, covering product knowledge, customer service skills, and the latest technological advancements in automotive diagnostics and repairs. Additionally, a mentorship program will be established to facilitate knowledge transfer and skill development among staff members.</a:t>
            </a:r>
            <a:br>
              <a:rPr lang="en-US" sz="1200" dirty="0"/>
            </a:br>
            <a:br>
              <a:rPr lang="en-US" sz="1200" dirty="0"/>
            </a:br>
            <a:r>
              <a:rPr lang="en-US" sz="1200" dirty="0"/>
              <a:t>Recognizing the importance of reaching millennial clientele, the department will leverage technology to enhance customer engagement and service delivery. Service advisors will be equipped with customer relationship management (CRM) software to personalize interactions and track customer preferences. Furthermore, social media platforms will be utilized for targeted marketing campaigns and online appointment scheduling will be integrated into the dealership's website and mobile app for added convenience.</a:t>
            </a:r>
            <a:br>
              <a:rPr lang="en-US" sz="1200" dirty="0"/>
            </a:br>
            <a:br>
              <a:rPr lang="en-US" sz="1200" dirty="0"/>
            </a:br>
            <a:r>
              <a:rPr lang="en-US" sz="1200" dirty="0"/>
              <a:t>Maintaining a culture of continuous improvement is paramount to the department's success. Cross-functional improvement teams will be formed to identify operational inefficiencies and propose innovative solutions. Customer feedback will be actively collected and analyzed to drive service enhancements, while an employee suggestion program will incentivize staff members to contribute to the department's ongoing improvement efforts.</a:t>
            </a:r>
            <a:br>
              <a:rPr lang="en-US" sz="1200" dirty="0"/>
            </a:br>
            <a:br>
              <a:rPr lang="en-US" sz="1200" dirty="0"/>
            </a:br>
            <a:r>
              <a:rPr lang="en-US" sz="1200" dirty="0"/>
              <a:t>By implementing these strategies and tactics, the Mercedes-Benz Service Department at Flagship Motorcars aims to elevate its service quality, enhance customer satisfaction, and ensure its continued success in the luxury automotive service sector. Through a combination of training, technology utilization, and a commitment to innovation, the department is poised to maintain its reputation as a leader in luxury vehicle servicing.</a:t>
            </a:r>
          </a:p>
        </p:txBody>
      </p:sp>
      <p:sp>
        <p:nvSpPr>
          <p:cNvPr id="2" name="Footer Placeholder 1">
            <a:extLst>
              <a:ext uri="{FF2B5EF4-FFF2-40B4-BE49-F238E27FC236}">
                <a16:creationId xmlns:a16="http://schemas.microsoft.com/office/drawing/2014/main" id="{E45C8C93-8D1C-4B92-87D4-43C5CF877594}"/>
              </a:ext>
            </a:extLst>
          </p:cNvPr>
          <p:cNvSpPr>
            <a:spLocks noGrp="1"/>
          </p:cNvSpPr>
          <p:nvPr>
            <p:ph type="ftr" sz="quarter" idx="11"/>
          </p:nvPr>
        </p:nvSpPr>
        <p:spPr/>
        <p:txBody>
          <a:bodyPr/>
          <a:lstStyle/>
          <a:p>
            <a:r>
              <a:rPr lang="en-US" dirty="0"/>
              <a:t>ADD A FOOTER</a:t>
            </a:r>
          </a:p>
        </p:txBody>
      </p:sp>
      <p:sp>
        <p:nvSpPr>
          <p:cNvPr id="3" name="Slide Number Placeholder 2">
            <a:extLst>
              <a:ext uri="{FF2B5EF4-FFF2-40B4-BE49-F238E27FC236}">
                <a16:creationId xmlns:a16="http://schemas.microsoft.com/office/drawing/2014/main" id="{08C1B33C-CD10-46DE-98D6-94BCA8759EB7}"/>
              </a:ext>
            </a:extLst>
          </p:cNvPr>
          <p:cNvSpPr>
            <a:spLocks noGrp="1"/>
          </p:cNvSpPr>
          <p:nvPr>
            <p:ph type="sldNum" sz="quarter" idx="12"/>
          </p:nvPr>
        </p:nvSpPr>
        <p:spPr/>
        <p:txBody>
          <a:bodyPr/>
          <a:lstStyle/>
          <a:p>
            <a:fld id="{D495E168-DA5E-4888-8D8A-92B118324C14}" type="slidenum">
              <a:rPr lang="en-US" smtClean="0"/>
              <a:pPr/>
              <a:t>18</a:t>
            </a:fld>
            <a:endParaRPr lang="en-US" dirty="0"/>
          </a:p>
        </p:txBody>
      </p:sp>
      <p:pic>
        <p:nvPicPr>
          <p:cNvPr id="6" name="Picture Placeholder 13" descr="Red Vintage Car Interior">
            <a:extLst>
              <a:ext uri="{FF2B5EF4-FFF2-40B4-BE49-F238E27FC236}">
                <a16:creationId xmlns:a16="http://schemas.microsoft.com/office/drawing/2014/main" id="{3D019E2D-B0B3-4052-9332-B7A8CE7B0476}"/>
              </a:ext>
            </a:extLst>
          </p:cNvPr>
          <p:cNvPicPr>
            <a:picLocks noGrp="1" noChangeAspect="1"/>
          </p:cNvPicPr>
          <p:nvPr>
            <p:ph type="media" sz="quarter" idx="17"/>
          </p:nvPr>
        </p:nvPicPr>
        <p:blipFill rotWithShape="1">
          <a:blip r:embed="rId2"/>
          <a:srcRect t="21185" b="25233"/>
          <a:stretch/>
        </p:blipFill>
        <p:spPr>
          <a:xfrm>
            <a:off x="530352" y="5688565"/>
            <a:ext cx="1634007" cy="656650"/>
          </a:xfrm>
        </p:spPr>
      </p:pic>
      <p:sp>
        <p:nvSpPr>
          <p:cNvPr id="7" name="Title 8">
            <a:extLst>
              <a:ext uri="{FF2B5EF4-FFF2-40B4-BE49-F238E27FC236}">
                <a16:creationId xmlns:a16="http://schemas.microsoft.com/office/drawing/2014/main" id="{375F4344-C762-4C97-9E7F-C6F98DDF5333}"/>
              </a:ext>
            </a:extLst>
          </p:cNvPr>
          <p:cNvSpPr txBox="1">
            <a:spLocks/>
          </p:cNvSpPr>
          <p:nvPr/>
        </p:nvSpPr>
        <p:spPr>
          <a:xfrm>
            <a:off x="838200" y="562882"/>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b="0" kern="1200">
                <a:solidFill>
                  <a:schemeClr val="bg1"/>
                </a:solidFill>
                <a:latin typeface="+mj-lt"/>
                <a:ea typeface="+mj-ea"/>
                <a:cs typeface="+mj-cs"/>
              </a:defRPr>
            </a:lvl1pPr>
          </a:lstStyle>
          <a:p>
            <a:r>
              <a:rPr lang="en-US" dirty="0">
                <a:solidFill>
                  <a:schemeClr val="accent6"/>
                </a:solidFill>
              </a:rPr>
              <a:t>SWOT Analysis</a:t>
            </a:r>
          </a:p>
        </p:txBody>
      </p:sp>
      <p:sp>
        <p:nvSpPr>
          <p:cNvPr id="8" name="Text Placeholder 6">
            <a:extLst>
              <a:ext uri="{FF2B5EF4-FFF2-40B4-BE49-F238E27FC236}">
                <a16:creationId xmlns:a16="http://schemas.microsoft.com/office/drawing/2014/main" id="{A98CEA1D-E5A9-4461-8903-099E6132F3E0}"/>
              </a:ext>
            </a:extLst>
          </p:cNvPr>
          <p:cNvSpPr txBox="1">
            <a:spLocks/>
          </p:cNvSpPr>
          <p:nvPr/>
        </p:nvSpPr>
        <p:spPr>
          <a:xfrm>
            <a:off x="530352" y="2785855"/>
            <a:ext cx="5288924" cy="23336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Synopsis</a:t>
            </a:r>
          </a:p>
          <a:p>
            <a:endParaRPr lang="en-US" dirty="0"/>
          </a:p>
          <a:p>
            <a:pPr marL="0" indent="0">
              <a:buNone/>
            </a:pPr>
            <a:endParaRPr lang="en-US" dirty="0"/>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76219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EE6F97-F932-4CE0-81CF-8B3DDFADBF11}"/>
              </a:ext>
            </a:extLst>
          </p:cNvPr>
          <p:cNvSpPr>
            <a:spLocks noGrp="1"/>
          </p:cNvSpPr>
          <p:nvPr>
            <p:ph type="title"/>
          </p:nvPr>
        </p:nvSpPr>
        <p:spPr bwMode="grayWhite"/>
        <p:txBody>
          <a:bodyPr/>
          <a:lstStyle/>
          <a:p>
            <a:r>
              <a:rPr lang="en-US" dirty="0"/>
              <a:t>Thank You!</a:t>
            </a:r>
            <a:endParaRPr lang="ru-RU" dirty="0"/>
          </a:p>
        </p:txBody>
      </p:sp>
      <p:sp>
        <p:nvSpPr>
          <p:cNvPr id="5" name="Text Placeholder 4">
            <a:extLst>
              <a:ext uri="{FF2B5EF4-FFF2-40B4-BE49-F238E27FC236}">
                <a16:creationId xmlns:a16="http://schemas.microsoft.com/office/drawing/2014/main" id="{CE5BE9AB-394C-49FE-A242-B011DD1F3B22}"/>
              </a:ext>
            </a:extLst>
          </p:cNvPr>
          <p:cNvSpPr>
            <a:spLocks noGrp="1"/>
          </p:cNvSpPr>
          <p:nvPr>
            <p:ph type="body" sz="quarter" idx="13"/>
          </p:nvPr>
        </p:nvSpPr>
        <p:spPr bwMode="grayWhite"/>
        <p:txBody>
          <a:bodyPr/>
          <a:lstStyle/>
          <a:p>
            <a:r>
              <a:rPr lang="en-US" dirty="0"/>
              <a:t>Derek Munro Flagship Motorcars</a:t>
            </a:r>
            <a:endParaRPr lang="ru-RU" dirty="0"/>
          </a:p>
        </p:txBody>
      </p:sp>
      <p:sp>
        <p:nvSpPr>
          <p:cNvPr id="4" name="Text Placeholder 3">
            <a:extLst>
              <a:ext uri="{FF2B5EF4-FFF2-40B4-BE49-F238E27FC236}">
                <a16:creationId xmlns:a16="http://schemas.microsoft.com/office/drawing/2014/main" id="{98DF9333-CF88-48B4-8124-9F5658462849}"/>
              </a:ext>
            </a:extLst>
          </p:cNvPr>
          <p:cNvSpPr>
            <a:spLocks noGrp="1"/>
          </p:cNvSpPr>
          <p:nvPr>
            <p:ph type="body" sz="quarter" idx="20"/>
          </p:nvPr>
        </p:nvSpPr>
        <p:spPr bwMode="grayWhite"/>
        <p:txBody>
          <a:bodyPr/>
          <a:lstStyle/>
          <a:p>
            <a:r>
              <a:rPr lang="en-US" dirty="0"/>
              <a:t>Class</a:t>
            </a:r>
            <a:endParaRPr lang="ru-RU" dirty="0"/>
          </a:p>
        </p:txBody>
      </p:sp>
      <p:sp>
        <p:nvSpPr>
          <p:cNvPr id="2" name="Text Placeholder 1">
            <a:extLst>
              <a:ext uri="{FF2B5EF4-FFF2-40B4-BE49-F238E27FC236}">
                <a16:creationId xmlns:a16="http://schemas.microsoft.com/office/drawing/2014/main" id="{EB7F8C00-D731-4600-B308-67C385FC68FB}"/>
              </a:ext>
            </a:extLst>
          </p:cNvPr>
          <p:cNvSpPr>
            <a:spLocks noGrp="1"/>
          </p:cNvSpPr>
          <p:nvPr>
            <p:ph type="body" sz="quarter" idx="21"/>
          </p:nvPr>
        </p:nvSpPr>
        <p:spPr bwMode="grayWhite"/>
        <p:txBody>
          <a:bodyPr/>
          <a:lstStyle/>
          <a:p>
            <a:r>
              <a:rPr lang="en-US" dirty="0"/>
              <a:t>432</a:t>
            </a:r>
            <a:endParaRPr lang="ru-RU" dirty="0"/>
          </a:p>
        </p:txBody>
      </p:sp>
      <p:sp>
        <p:nvSpPr>
          <p:cNvPr id="7" name="Text Placeholder 6">
            <a:extLst>
              <a:ext uri="{FF2B5EF4-FFF2-40B4-BE49-F238E27FC236}">
                <a16:creationId xmlns:a16="http://schemas.microsoft.com/office/drawing/2014/main" id="{0601F504-BCBE-4A2D-90EF-D4AA83599947}"/>
              </a:ext>
            </a:extLst>
          </p:cNvPr>
          <p:cNvSpPr>
            <a:spLocks noGrp="1"/>
          </p:cNvSpPr>
          <p:nvPr>
            <p:ph type="body" sz="quarter" idx="23"/>
          </p:nvPr>
        </p:nvSpPr>
        <p:spPr bwMode="grayWhite"/>
        <p:txBody>
          <a:bodyPr/>
          <a:lstStyle/>
          <a:p>
            <a:r>
              <a:rPr lang="en-US" dirty="0"/>
              <a:t>Email</a:t>
            </a:r>
            <a:endParaRPr lang="ru-RU" dirty="0"/>
          </a:p>
        </p:txBody>
      </p:sp>
      <p:sp>
        <p:nvSpPr>
          <p:cNvPr id="6" name="Text Placeholder 5">
            <a:extLst>
              <a:ext uri="{FF2B5EF4-FFF2-40B4-BE49-F238E27FC236}">
                <a16:creationId xmlns:a16="http://schemas.microsoft.com/office/drawing/2014/main" id="{0A2CB2D7-DC9E-4339-B25F-40718A18F9FD}"/>
              </a:ext>
            </a:extLst>
          </p:cNvPr>
          <p:cNvSpPr>
            <a:spLocks noGrp="1"/>
          </p:cNvSpPr>
          <p:nvPr>
            <p:ph type="body" sz="quarter" idx="22"/>
          </p:nvPr>
        </p:nvSpPr>
        <p:spPr bwMode="grayWhite"/>
        <p:txBody>
          <a:bodyPr/>
          <a:lstStyle/>
          <a:p>
            <a:r>
              <a:rPr lang="en-US" dirty="0"/>
              <a:t>dmunro@herbchambers.com</a:t>
            </a:r>
            <a:endParaRPr lang="ru-RU" dirty="0"/>
          </a:p>
        </p:txBody>
      </p:sp>
    </p:spTree>
    <p:extLst>
      <p:ext uri="{BB962C8B-B14F-4D97-AF65-F5344CB8AC3E}">
        <p14:creationId xmlns:p14="http://schemas.microsoft.com/office/powerpoint/2010/main" val="1563226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9E6DE-5C41-4023-A6ED-24BA66E6767E}"/>
              </a:ext>
            </a:extLst>
          </p:cNvPr>
          <p:cNvSpPr>
            <a:spLocks noGrp="1"/>
          </p:cNvSpPr>
          <p:nvPr>
            <p:ph type="title"/>
          </p:nvPr>
        </p:nvSpPr>
        <p:spPr>
          <a:xfrm>
            <a:off x="997591" y="550017"/>
            <a:ext cx="9966820" cy="585221"/>
          </a:xfrm>
        </p:spPr>
        <p:txBody>
          <a:bodyPr>
            <a:normAutofit fontScale="90000"/>
          </a:bodyPr>
          <a:lstStyle/>
          <a:p>
            <a:r>
              <a:rPr lang="en-US" dirty="0"/>
              <a:t>Marketing</a:t>
            </a:r>
          </a:p>
        </p:txBody>
      </p:sp>
      <p:sp>
        <p:nvSpPr>
          <p:cNvPr id="5" name="Text Placeholder 4">
            <a:extLst>
              <a:ext uri="{FF2B5EF4-FFF2-40B4-BE49-F238E27FC236}">
                <a16:creationId xmlns:a16="http://schemas.microsoft.com/office/drawing/2014/main" id="{E666CF4B-E5FA-473E-9C10-20707B1D9669}"/>
              </a:ext>
            </a:extLst>
          </p:cNvPr>
          <p:cNvSpPr>
            <a:spLocks noGrp="1"/>
          </p:cNvSpPr>
          <p:nvPr>
            <p:ph type="body" sz="quarter" idx="13"/>
          </p:nvPr>
        </p:nvSpPr>
        <p:spPr>
          <a:xfrm>
            <a:off x="723201" y="1971413"/>
            <a:ext cx="10702605" cy="3036815"/>
          </a:xfrm>
        </p:spPr>
        <p:txBody>
          <a:bodyPr>
            <a:noAutofit/>
          </a:bodyPr>
          <a:lstStyle/>
          <a:p>
            <a:pPr algn="l"/>
            <a:r>
              <a:rPr lang="en-US" sz="1200" dirty="0"/>
              <a:t>Our current Mercedes-Benz service department's marketing efforts, is mostly focused on word-of-mouth referrals and repeat customers.  Areas of opportunity would be expanding our reach through online channels like our website, promote specials and discounts, bulk email campaigns, social media engagement, and community involvement.</a:t>
            </a:r>
          </a:p>
          <a:p>
            <a:pPr algn="l"/>
            <a:r>
              <a:rPr lang="en-US" sz="1200" dirty="0"/>
              <a:t>Leverage Word-of-Mouth and Repeat Customers:</a:t>
            </a:r>
          </a:p>
          <a:p>
            <a:pPr marL="285750" indent="-285750" algn="l">
              <a:buFont typeface="Arial" panose="020B0604020202020204" pitchFamily="34" charset="0"/>
              <a:buChar char="•"/>
            </a:pPr>
            <a:r>
              <a:rPr lang="en-US" sz="1200" dirty="0"/>
              <a:t>Encourage satisfied customers to refer friends and family by offering incentives such as discounts on future services or complimentary add-ons.</a:t>
            </a:r>
          </a:p>
          <a:p>
            <a:pPr marL="285750" indent="-285750" algn="l">
              <a:buFont typeface="Arial" panose="020B0604020202020204" pitchFamily="34" charset="0"/>
              <a:buChar char="•"/>
            </a:pPr>
            <a:r>
              <a:rPr lang="en-US" sz="1200" dirty="0"/>
              <a:t>Implement a customer loyalty program that rewards repeat visits with points redeemable for discounts, free services, or exclusive perks.</a:t>
            </a:r>
          </a:p>
          <a:p>
            <a:pPr marL="285750" indent="-285750" algn="l">
              <a:buFont typeface="Arial" panose="020B0604020202020204" pitchFamily="34" charset="0"/>
              <a:buChar char="•"/>
            </a:pPr>
            <a:r>
              <a:rPr lang="en-US" sz="1200" dirty="0"/>
              <a:t>Train staff to provide exceptional service experiences, fostering positive word-of-mouth recommendations.</a:t>
            </a:r>
          </a:p>
          <a:p>
            <a:pPr algn="l"/>
            <a:r>
              <a:rPr lang="en-US" sz="1200" dirty="0"/>
              <a:t>Enhance Website Functionality:</a:t>
            </a:r>
          </a:p>
          <a:p>
            <a:pPr marL="285750" indent="-285750" algn="l">
              <a:buFont typeface="Arial" panose="020B0604020202020204" pitchFamily="34" charset="0"/>
              <a:buChar char="•"/>
            </a:pPr>
            <a:r>
              <a:rPr lang="en-US" sz="1200" dirty="0"/>
              <a:t>Expand our website beyond appointment scheduling to include informative content about your services, maintenance tips, and FAQs.</a:t>
            </a:r>
          </a:p>
          <a:p>
            <a:pPr marL="285750" indent="-285750" algn="l">
              <a:buFont typeface="Arial" panose="020B0604020202020204" pitchFamily="34" charset="0"/>
              <a:buChar char="•"/>
            </a:pPr>
            <a:r>
              <a:rPr lang="en-US" sz="1200" dirty="0"/>
              <a:t>Incorporate a user-friendly interface for customers to easily navigate and find information about specials, promotions, and loyalty program details.</a:t>
            </a:r>
          </a:p>
          <a:p>
            <a:pPr marL="285750" indent="-285750" algn="l">
              <a:buFont typeface="Arial" panose="020B0604020202020204" pitchFamily="34" charset="0"/>
              <a:buChar char="•"/>
            </a:pPr>
            <a:r>
              <a:rPr lang="en-US" sz="1200" dirty="0"/>
              <a:t>Optimize your website for mobile devices to accommodate customers who prefer to schedule appointments or browse services on their smartphones or tablets.</a:t>
            </a:r>
          </a:p>
          <a:p>
            <a:pPr marL="285750" indent="-285750" algn="l">
              <a:buFont typeface="Arial" panose="020B0604020202020204" pitchFamily="34" charset="0"/>
              <a:buChar char="•"/>
            </a:pPr>
            <a:endParaRPr lang="en-US" sz="1200" dirty="0"/>
          </a:p>
        </p:txBody>
      </p:sp>
      <p:pic>
        <p:nvPicPr>
          <p:cNvPr id="8" name="Picture Placeholder 7" descr="Blue vintage car exterior">
            <a:extLst>
              <a:ext uri="{FF2B5EF4-FFF2-40B4-BE49-F238E27FC236}">
                <a16:creationId xmlns:a16="http://schemas.microsoft.com/office/drawing/2014/main" id="{388E01DB-C311-4183-AC6E-9A4AB1E6DAAE}"/>
              </a:ext>
            </a:extLst>
          </p:cNvPr>
          <p:cNvPicPr>
            <a:picLocks noGrp="1" noChangeAspect="1"/>
          </p:cNvPicPr>
          <p:nvPr>
            <p:ph type="pic" sz="quarter" idx="14"/>
          </p:nvPr>
        </p:nvPicPr>
        <p:blipFill rotWithShape="1">
          <a:blip r:embed="rId2"/>
          <a:srcRect t="14806" b="42540"/>
          <a:stretch/>
        </p:blipFill>
        <p:spPr>
          <a:xfrm>
            <a:off x="494951" y="5157681"/>
            <a:ext cx="3926048" cy="1115979"/>
          </a:xfrm>
        </p:spPr>
      </p:pic>
      <p:sp>
        <p:nvSpPr>
          <p:cNvPr id="4" name="Slide Number Placeholder 3">
            <a:extLst>
              <a:ext uri="{FF2B5EF4-FFF2-40B4-BE49-F238E27FC236}">
                <a16:creationId xmlns:a16="http://schemas.microsoft.com/office/drawing/2014/main" id="{5A7398AB-B4FB-44C4-A9EC-94DA908E8A9A}"/>
              </a:ext>
            </a:extLst>
          </p:cNvPr>
          <p:cNvSpPr>
            <a:spLocks noGrp="1"/>
          </p:cNvSpPr>
          <p:nvPr>
            <p:ph type="sldNum" sz="quarter" idx="12"/>
          </p:nvPr>
        </p:nvSpPr>
        <p:spPr/>
        <p:txBody>
          <a:bodyPr/>
          <a:lstStyle/>
          <a:p>
            <a:fld id="{D495E168-DA5E-4888-8D8A-92B118324C14}" type="slidenum">
              <a:rPr lang="en-US" smtClean="0"/>
              <a:pPr/>
              <a:t>2</a:t>
            </a:fld>
            <a:endParaRPr lang="en-US" dirty="0"/>
          </a:p>
        </p:txBody>
      </p:sp>
    </p:spTree>
    <p:extLst>
      <p:ext uri="{BB962C8B-B14F-4D97-AF65-F5344CB8AC3E}">
        <p14:creationId xmlns:p14="http://schemas.microsoft.com/office/powerpoint/2010/main" val="513514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9E6DE-5C41-4023-A6ED-24BA66E6767E}"/>
              </a:ext>
            </a:extLst>
          </p:cNvPr>
          <p:cNvSpPr>
            <a:spLocks noGrp="1"/>
          </p:cNvSpPr>
          <p:nvPr>
            <p:ph type="title"/>
          </p:nvPr>
        </p:nvSpPr>
        <p:spPr>
          <a:xfrm>
            <a:off x="997591" y="550017"/>
            <a:ext cx="9966820" cy="585221"/>
          </a:xfrm>
        </p:spPr>
        <p:txBody>
          <a:bodyPr>
            <a:normAutofit fontScale="90000"/>
          </a:bodyPr>
          <a:lstStyle/>
          <a:p>
            <a:r>
              <a:rPr lang="en-US" dirty="0"/>
              <a:t>Marketing</a:t>
            </a:r>
          </a:p>
        </p:txBody>
      </p:sp>
      <p:sp>
        <p:nvSpPr>
          <p:cNvPr id="5" name="Text Placeholder 4">
            <a:extLst>
              <a:ext uri="{FF2B5EF4-FFF2-40B4-BE49-F238E27FC236}">
                <a16:creationId xmlns:a16="http://schemas.microsoft.com/office/drawing/2014/main" id="{E666CF4B-E5FA-473E-9C10-20707B1D9669}"/>
              </a:ext>
            </a:extLst>
          </p:cNvPr>
          <p:cNvSpPr>
            <a:spLocks noGrp="1"/>
          </p:cNvSpPr>
          <p:nvPr>
            <p:ph type="body" sz="quarter" idx="13"/>
          </p:nvPr>
        </p:nvSpPr>
        <p:spPr>
          <a:xfrm>
            <a:off x="629698" y="1761688"/>
            <a:ext cx="10702605" cy="3036815"/>
          </a:xfrm>
        </p:spPr>
        <p:txBody>
          <a:bodyPr>
            <a:noAutofit/>
          </a:bodyPr>
          <a:lstStyle/>
          <a:p>
            <a:pPr algn="l"/>
            <a:r>
              <a:rPr lang="en-US" sz="1200" dirty="0"/>
              <a:t>Promote Specials and Discounts:</a:t>
            </a:r>
          </a:p>
          <a:p>
            <a:pPr marL="285750" indent="-285750" algn="l">
              <a:buFont typeface="Arial" panose="020B0604020202020204" pitchFamily="34" charset="0"/>
              <a:buChar char="•"/>
            </a:pPr>
            <a:r>
              <a:rPr lang="en-US" sz="1200" dirty="0"/>
              <a:t>Regularly update your website and social media channels with current specials, discounts, and service packages.</a:t>
            </a:r>
          </a:p>
          <a:p>
            <a:pPr marL="285750" indent="-285750" algn="l">
              <a:buFont typeface="Arial" panose="020B0604020202020204" pitchFamily="34" charset="0"/>
              <a:buChar char="•"/>
            </a:pPr>
            <a:r>
              <a:rPr lang="en-US" sz="1200" dirty="0"/>
              <a:t>Create eye-catching graphics or banners to highlight featured offers on your website's homepage.</a:t>
            </a:r>
          </a:p>
          <a:p>
            <a:pPr marL="285750" indent="-285750" algn="l">
              <a:buFont typeface="Arial" panose="020B0604020202020204" pitchFamily="34" charset="0"/>
              <a:buChar char="•"/>
            </a:pPr>
            <a:r>
              <a:rPr lang="en-US" sz="1200" dirty="0"/>
              <a:t>Utilize email marketing to send out newsletters or promotional blasts showcasing exclusive deals and limited-time offers to your subscriber list.</a:t>
            </a:r>
          </a:p>
          <a:p>
            <a:pPr algn="l"/>
            <a:r>
              <a:rPr lang="en-US" sz="1200" dirty="0"/>
              <a:t>Bulk Email Campaigns:</a:t>
            </a:r>
          </a:p>
          <a:p>
            <a:pPr marL="285750" indent="-285750" algn="l">
              <a:buFont typeface="Arial" panose="020B0604020202020204" pitchFamily="34" charset="0"/>
              <a:buChar char="•"/>
            </a:pPr>
            <a:r>
              <a:rPr lang="en-US" sz="1200" dirty="0"/>
              <a:t>Segment your email list based on customer preferences, vehicle models, or service history to personalize promotional offers and increase relevance.</a:t>
            </a:r>
          </a:p>
          <a:p>
            <a:pPr marL="285750" indent="-285750" algn="l">
              <a:buFont typeface="Arial" panose="020B0604020202020204" pitchFamily="34" charset="0"/>
              <a:buChar char="•"/>
            </a:pPr>
            <a:r>
              <a:rPr lang="en-US" sz="1200" dirty="0"/>
              <a:t>Design visually appealing email templates that incorporate your brand's aesthetics and include compelling calls-to-action.</a:t>
            </a:r>
          </a:p>
          <a:p>
            <a:pPr marL="285750" indent="-285750" algn="l">
              <a:buFont typeface="Arial" panose="020B0604020202020204" pitchFamily="34" charset="0"/>
              <a:buChar char="•"/>
            </a:pPr>
            <a:r>
              <a:rPr lang="en-US" sz="1200" dirty="0"/>
              <a:t>Monitor email analytics to track open rates, click-through rates, and conversion rates, adjusting your strategy based on performance metrics.</a:t>
            </a:r>
          </a:p>
        </p:txBody>
      </p:sp>
      <p:pic>
        <p:nvPicPr>
          <p:cNvPr id="8" name="Picture Placeholder 7" descr="Blue vintage car exterior">
            <a:extLst>
              <a:ext uri="{FF2B5EF4-FFF2-40B4-BE49-F238E27FC236}">
                <a16:creationId xmlns:a16="http://schemas.microsoft.com/office/drawing/2014/main" id="{388E01DB-C311-4183-AC6E-9A4AB1E6DAAE}"/>
              </a:ext>
            </a:extLst>
          </p:cNvPr>
          <p:cNvPicPr>
            <a:picLocks noGrp="1" noChangeAspect="1"/>
          </p:cNvPicPr>
          <p:nvPr>
            <p:ph type="pic" sz="quarter" idx="14"/>
          </p:nvPr>
        </p:nvPicPr>
        <p:blipFill rotWithShape="1">
          <a:blip r:embed="rId2"/>
          <a:srcRect t="14806" b="42540"/>
          <a:stretch/>
        </p:blipFill>
        <p:spPr>
          <a:xfrm>
            <a:off x="494951" y="5157681"/>
            <a:ext cx="3926048" cy="1115979"/>
          </a:xfrm>
        </p:spPr>
      </p:pic>
      <p:sp>
        <p:nvSpPr>
          <p:cNvPr id="4" name="Slide Number Placeholder 3">
            <a:extLst>
              <a:ext uri="{FF2B5EF4-FFF2-40B4-BE49-F238E27FC236}">
                <a16:creationId xmlns:a16="http://schemas.microsoft.com/office/drawing/2014/main" id="{5A7398AB-B4FB-44C4-A9EC-94DA908E8A9A}"/>
              </a:ext>
            </a:extLst>
          </p:cNvPr>
          <p:cNvSpPr>
            <a:spLocks noGrp="1"/>
          </p:cNvSpPr>
          <p:nvPr>
            <p:ph type="sldNum" sz="quarter" idx="12"/>
          </p:nvPr>
        </p:nvSpPr>
        <p:spPr/>
        <p:txBody>
          <a:bodyPr/>
          <a:lstStyle/>
          <a:p>
            <a:fld id="{D495E168-DA5E-4888-8D8A-92B118324C14}" type="slidenum">
              <a:rPr lang="en-US" smtClean="0"/>
              <a:pPr/>
              <a:t>3</a:t>
            </a:fld>
            <a:endParaRPr lang="en-US" dirty="0"/>
          </a:p>
        </p:txBody>
      </p:sp>
    </p:spTree>
    <p:extLst>
      <p:ext uri="{BB962C8B-B14F-4D97-AF65-F5344CB8AC3E}">
        <p14:creationId xmlns:p14="http://schemas.microsoft.com/office/powerpoint/2010/main" val="759392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9E6DE-5C41-4023-A6ED-24BA66E6767E}"/>
              </a:ext>
            </a:extLst>
          </p:cNvPr>
          <p:cNvSpPr>
            <a:spLocks noGrp="1"/>
          </p:cNvSpPr>
          <p:nvPr>
            <p:ph type="title"/>
          </p:nvPr>
        </p:nvSpPr>
        <p:spPr>
          <a:xfrm>
            <a:off x="997591" y="550017"/>
            <a:ext cx="9966820" cy="585221"/>
          </a:xfrm>
        </p:spPr>
        <p:txBody>
          <a:bodyPr>
            <a:normAutofit fontScale="90000"/>
          </a:bodyPr>
          <a:lstStyle/>
          <a:p>
            <a:r>
              <a:rPr lang="en-US" dirty="0"/>
              <a:t>Marketing</a:t>
            </a:r>
          </a:p>
        </p:txBody>
      </p:sp>
      <p:sp>
        <p:nvSpPr>
          <p:cNvPr id="5" name="Text Placeholder 4">
            <a:extLst>
              <a:ext uri="{FF2B5EF4-FFF2-40B4-BE49-F238E27FC236}">
                <a16:creationId xmlns:a16="http://schemas.microsoft.com/office/drawing/2014/main" id="{E666CF4B-E5FA-473E-9C10-20707B1D9669}"/>
              </a:ext>
            </a:extLst>
          </p:cNvPr>
          <p:cNvSpPr>
            <a:spLocks noGrp="1"/>
          </p:cNvSpPr>
          <p:nvPr>
            <p:ph type="body" sz="quarter" idx="13"/>
          </p:nvPr>
        </p:nvSpPr>
        <p:spPr>
          <a:xfrm>
            <a:off x="629698" y="1761688"/>
            <a:ext cx="10702605" cy="3036815"/>
          </a:xfrm>
        </p:spPr>
        <p:txBody>
          <a:bodyPr>
            <a:noAutofit/>
          </a:bodyPr>
          <a:lstStyle/>
          <a:p>
            <a:pPr algn="l"/>
            <a:r>
              <a:rPr lang="en-US" sz="1200" dirty="0"/>
              <a:t>Social Media Engagement:</a:t>
            </a:r>
          </a:p>
          <a:p>
            <a:pPr marL="285750" indent="-285750" algn="l">
              <a:buFont typeface="Arial" panose="020B0604020202020204" pitchFamily="34" charset="0"/>
              <a:buChar char="•"/>
            </a:pPr>
            <a:r>
              <a:rPr lang="en-US" sz="1200" dirty="0"/>
              <a:t>Engage with your audience on social media platforms like Facebook, Instagram, and Twitter by sharing informative content, customer testimonials, and behind-the-scenes glimpses of your service department.</a:t>
            </a:r>
          </a:p>
          <a:p>
            <a:pPr marL="285750" indent="-285750" algn="l">
              <a:buFont typeface="Arial" panose="020B0604020202020204" pitchFamily="34" charset="0"/>
              <a:buChar char="•"/>
            </a:pPr>
            <a:r>
              <a:rPr lang="en-US" sz="1200" dirty="0"/>
              <a:t>Respond promptly to customer inquiries and feedback on social media to demonstrate your commitment to customer satisfaction.</a:t>
            </a:r>
          </a:p>
          <a:p>
            <a:pPr marL="285750" indent="-285750" algn="l">
              <a:buFont typeface="Arial" panose="020B0604020202020204" pitchFamily="34" charset="0"/>
              <a:buChar char="•"/>
            </a:pPr>
            <a:r>
              <a:rPr lang="en-US" sz="1200" dirty="0"/>
              <a:t>Run targeted advertising campaigns on social media platforms to reach potential customers in your local area with tailored messages promoting our services and specials.</a:t>
            </a:r>
          </a:p>
          <a:p>
            <a:pPr algn="l"/>
            <a:r>
              <a:rPr lang="en-US" sz="1200" dirty="0"/>
              <a:t>Community Involvement:</a:t>
            </a:r>
          </a:p>
          <a:p>
            <a:pPr marL="285750" indent="-285750" algn="l">
              <a:buFont typeface="Arial" panose="020B0604020202020204" pitchFamily="34" charset="0"/>
              <a:buChar char="•"/>
            </a:pPr>
            <a:r>
              <a:rPr lang="en-US" sz="1200" dirty="0"/>
              <a:t>Sponsor local events or participate in community initiatives to raise awareness of your service department and foster goodwill within the community.</a:t>
            </a:r>
          </a:p>
          <a:p>
            <a:pPr marL="285750" indent="-285750" algn="l">
              <a:buFont typeface="Arial" panose="020B0604020202020204" pitchFamily="34" charset="0"/>
              <a:buChar char="•"/>
            </a:pPr>
            <a:r>
              <a:rPr lang="en-US" sz="1200" dirty="0"/>
              <a:t>Collaborate with other businesses or organizations in your area to cross-promote each other's services and expand our reach to new audiences.</a:t>
            </a:r>
          </a:p>
          <a:p>
            <a:pPr algn="l"/>
            <a:r>
              <a:rPr lang="en-US" sz="1200" dirty="0"/>
              <a:t>By implementing these strategies, we can effectively market your Mercedes-Benz service department to our existing customer base while attracting new clients through targeted promotions and engaging online content.</a:t>
            </a:r>
          </a:p>
        </p:txBody>
      </p:sp>
      <p:pic>
        <p:nvPicPr>
          <p:cNvPr id="8" name="Picture Placeholder 7" descr="Blue vintage car exterior">
            <a:extLst>
              <a:ext uri="{FF2B5EF4-FFF2-40B4-BE49-F238E27FC236}">
                <a16:creationId xmlns:a16="http://schemas.microsoft.com/office/drawing/2014/main" id="{388E01DB-C311-4183-AC6E-9A4AB1E6DAAE}"/>
              </a:ext>
            </a:extLst>
          </p:cNvPr>
          <p:cNvPicPr>
            <a:picLocks noGrp="1" noChangeAspect="1"/>
          </p:cNvPicPr>
          <p:nvPr>
            <p:ph type="pic" sz="quarter" idx="14"/>
          </p:nvPr>
        </p:nvPicPr>
        <p:blipFill rotWithShape="1">
          <a:blip r:embed="rId2"/>
          <a:srcRect t="14806" b="42540"/>
          <a:stretch/>
        </p:blipFill>
        <p:spPr>
          <a:xfrm>
            <a:off x="494951" y="5157681"/>
            <a:ext cx="3926048" cy="1115979"/>
          </a:xfrm>
        </p:spPr>
      </p:pic>
      <p:sp>
        <p:nvSpPr>
          <p:cNvPr id="4" name="Slide Number Placeholder 3">
            <a:extLst>
              <a:ext uri="{FF2B5EF4-FFF2-40B4-BE49-F238E27FC236}">
                <a16:creationId xmlns:a16="http://schemas.microsoft.com/office/drawing/2014/main" id="{5A7398AB-B4FB-44C4-A9EC-94DA908E8A9A}"/>
              </a:ext>
            </a:extLst>
          </p:cNvPr>
          <p:cNvSpPr>
            <a:spLocks noGrp="1"/>
          </p:cNvSpPr>
          <p:nvPr>
            <p:ph type="sldNum" sz="quarter" idx="12"/>
          </p:nvPr>
        </p:nvSpPr>
        <p:spPr/>
        <p:txBody>
          <a:bodyPr/>
          <a:lstStyle/>
          <a:p>
            <a:fld id="{D495E168-DA5E-4888-8D8A-92B118324C14}" type="slidenum">
              <a:rPr lang="en-US" smtClean="0"/>
              <a:pPr/>
              <a:t>4</a:t>
            </a:fld>
            <a:endParaRPr lang="en-US" dirty="0"/>
          </a:p>
        </p:txBody>
      </p:sp>
    </p:spTree>
    <p:extLst>
      <p:ext uri="{BB962C8B-B14F-4D97-AF65-F5344CB8AC3E}">
        <p14:creationId xmlns:p14="http://schemas.microsoft.com/office/powerpoint/2010/main" val="2633155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ed vintage car on concrete riad">
            <a:extLst>
              <a:ext uri="{FF2B5EF4-FFF2-40B4-BE49-F238E27FC236}">
                <a16:creationId xmlns:a16="http://schemas.microsoft.com/office/drawing/2014/main" id="{67A7E6CF-7813-4CFB-972B-ECF713EB181A}"/>
              </a:ext>
            </a:extLst>
          </p:cNvPr>
          <p:cNvPicPr>
            <a:picLocks noGrp="1" noChangeAspect="1"/>
          </p:cNvPicPr>
          <p:nvPr>
            <p:ph type="pic" sz="quarter" idx="15"/>
          </p:nvPr>
        </p:nvPicPr>
        <p:blipFill rotWithShape="1">
          <a:blip r:embed="rId2"/>
          <a:srcRect l="15113" r="39909"/>
          <a:stretch/>
        </p:blipFill>
        <p:spPr>
          <a:xfrm>
            <a:off x="10662506" y="4936586"/>
            <a:ext cx="902079" cy="1337074"/>
          </a:xfrm>
        </p:spPr>
      </p:pic>
      <p:sp>
        <p:nvSpPr>
          <p:cNvPr id="2" name="Title 1">
            <a:extLst>
              <a:ext uri="{FF2B5EF4-FFF2-40B4-BE49-F238E27FC236}">
                <a16:creationId xmlns:a16="http://schemas.microsoft.com/office/drawing/2014/main" id="{007EA499-D02B-466B-8A94-12FBC4B86F25}"/>
              </a:ext>
            </a:extLst>
          </p:cNvPr>
          <p:cNvSpPr>
            <a:spLocks noGrp="1"/>
          </p:cNvSpPr>
          <p:nvPr>
            <p:ph type="title"/>
          </p:nvPr>
        </p:nvSpPr>
        <p:spPr>
          <a:xfrm>
            <a:off x="982952" y="832243"/>
            <a:ext cx="10226096" cy="1099644"/>
          </a:xfrm>
        </p:spPr>
        <p:txBody>
          <a:bodyPr>
            <a:normAutofit/>
          </a:bodyPr>
          <a:lstStyle/>
          <a:p>
            <a:pPr algn="ctr"/>
            <a:r>
              <a:rPr lang="en-US" dirty="0"/>
              <a:t> Analyze Cost of Labor </a:t>
            </a:r>
          </a:p>
        </p:txBody>
      </p:sp>
      <p:sp>
        <p:nvSpPr>
          <p:cNvPr id="6" name="Text Placeholder 5">
            <a:extLst>
              <a:ext uri="{FF2B5EF4-FFF2-40B4-BE49-F238E27FC236}">
                <a16:creationId xmlns:a16="http://schemas.microsoft.com/office/drawing/2014/main" id="{BE4DED09-2D42-4E84-BF9E-C79453D4148B}"/>
              </a:ext>
            </a:extLst>
          </p:cNvPr>
          <p:cNvSpPr>
            <a:spLocks noGrp="1"/>
          </p:cNvSpPr>
          <p:nvPr>
            <p:ph type="body" sz="quarter" idx="14"/>
          </p:nvPr>
        </p:nvSpPr>
        <p:spPr>
          <a:xfrm>
            <a:off x="627416" y="2305775"/>
            <a:ext cx="5664328" cy="3340015"/>
          </a:xfrm>
        </p:spPr>
        <p:txBody>
          <a:bodyPr>
            <a:normAutofit fontScale="77500" lnSpcReduction="20000"/>
          </a:bodyPr>
          <a:lstStyle/>
          <a:p>
            <a:pPr marL="0" indent="0">
              <a:buNone/>
            </a:pPr>
            <a:r>
              <a:rPr lang="en-US" dirty="0">
                <a:solidFill>
                  <a:schemeClr val="tx2"/>
                </a:solidFill>
              </a:rPr>
              <a:t>Sales and Gross Profit: The service department is performing well in terms of sales and gross profit margins, particularly in labor services, which are in line with industry standards.</a:t>
            </a:r>
          </a:p>
          <a:p>
            <a:pPr marL="0" indent="0">
              <a:buNone/>
            </a:pPr>
            <a:r>
              <a:rPr lang="en-US" dirty="0">
                <a:solidFill>
                  <a:schemeClr val="tx2"/>
                </a:solidFill>
              </a:rPr>
              <a:t>Opportunities for Improvement:</a:t>
            </a:r>
          </a:p>
          <a:p>
            <a:endParaRPr lang="en-US" dirty="0">
              <a:solidFill>
                <a:schemeClr val="tx2"/>
              </a:solidFill>
            </a:endParaRPr>
          </a:p>
          <a:p>
            <a:r>
              <a:rPr lang="en-US" dirty="0">
                <a:solidFill>
                  <a:schemeClr val="tx2"/>
                </a:solidFill>
              </a:rPr>
              <a:t>Increasing Volume: Focus on increasing service volume without compromising quality by streamlining processes and maximizing technician productivity.</a:t>
            </a:r>
          </a:p>
          <a:p>
            <a:r>
              <a:rPr lang="en-US" dirty="0">
                <a:solidFill>
                  <a:schemeClr val="tx2"/>
                </a:solidFill>
              </a:rPr>
              <a:t>Tech Recruitment and Training: Address the shortage of technicians by actively recruiting and providing ongoing training to enhance proficiency.</a:t>
            </a:r>
          </a:p>
          <a:p>
            <a:r>
              <a:rPr lang="en-US" dirty="0">
                <a:solidFill>
                  <a:schemeClr val="tx2"/>
                </a:solidFill>
              </a:rPr>
              <a:t>Process Optimization: Identify and implement small improvements in processes to boost efficiency and reduce turnaround times.</a:t>
            </a:r>
          </a:p>
          <a:p>
            <a:r>
              <a:rPr lang="en-US" dirty="0">
                <a:solidFill>
                  <a:schemeClr val="tx2"/>
                </a:solidFill>
              </a:rPr>
              <a:t>Marketing to Increase Awareness: Invest in targeted marketing website, promote specials and discounts, bulk email campaigns, social media engagement, and community involvement and promote expertise in servicing Mercedes-Benz vehicles.</a:t>
            </a:r>
          </a:p>
          <a:p>
            <a:pPr marL="0" indent="0">
              <a:buNone/>
            </a:pPr>
            <a:r>
              <a:rPr lang="en-US" dirty="0">
                <a:solidFill>
                  <a:schemeClr val="tx2"/>
                </a:solidFill>
              </a:rPr>
              <a:t>By capitalizing on these opportunities, the service department can further enhance performance and maintain profitability.</a:t>
            </a:r>
          </a:p>
        </p:txBody>
      </p:sp>
      <p:sp>
        <p:nvSpPr>
          <p:cNvPr id="3" name="Footer Placeholder 2">
            <a:extLst>
              <a:ext uri="{FF2B5EF4-FFF2-40B4-BE49-F238E27FC236}">
                <a16:creationId xmlns:a16="http://schemas.microsoft.com/office/drawing/2014/main" id="{B4BD5BBC-8809-4F8D-9C56-281FCD2225BD}"/>
              </a:ext>
            </a:extLst>
          </p:cNvPr>
          <p:cNvSpPr>
            <a:spLocks noGrp="1"/>
          </p:cNvSpPr>
          <p:nvPr>
            <p:ph type="ftr" sz="quarter" idx="11"/>
          </p:nvPr>
        </p:nvSpPr>
        <p:spPr/>
        <p:txBody>
          <a:bodyPr/>
          <a:lstStyle/>
          <a:p>
            <a:r>
              <a:rPr lang="en-US" dirty="0"/>
              <a:t>ADD A FOOTER</a:t>
            </a:r>
          </a:p>
        </p:txBody>
      </p:sp>
      <p:sp>
        <p:nvSpPr>
          <p:cNvPr id="4" name="Slide Number Placeholder 3">
            <a:extLst>
              <a:ext uri="{FF2B5EF4-FFF2-40B4-BE49-F238E27FC236}">
                <a16:creationId xmlns:a16="http://schemas.microsoft.com/office/drawing/2014/main" id="{EA42F411-36F6-4988-8DA8-BA993F63BA8D}"/>
              </a:ext>
            </a:extLst>
          </p:cNvPr>
          <p:cNvSpPr>
            <a:spLocks noGrp="1"/>
          </p:cNvSpPr>
          <p:nvPr>
            <p:ph type="sldNum" sz="quarter" idx="12"/>
          </p:nvPr>
        </p:nvSpPr>
        <p:spPr/>
        <p:txBody>
          <a:bodyPr/>
          <a:lstStyle/>
          <a:p>
            <a:fld id="{D495E168-DA5E-4888-8D8A-92B118324C14}" type="slidenum">
              <a:rPr lang="en-US" smtClean="0"/>
              <a:pPr/>
              <a:t>5</a:t>
            </a:fld>
            <a:endParaRPr lang="en-US" dirty="0"/>
          </a:p>
        </p:txBody>
      </p:sp>
      <p:pic>
        <p:nvPicPr>
          <p:cNvPr id="7" name="Picture 6" descr="A screenshot of a data sheet&#10;&#10;Description automatically generated">
            <a:extLst>
              <a:ext uri="{FF2B5EF4-FFF2-40B4-BE49-F238E27FC236}">
                <a16:creationId xmlns:a16="http://schemas.microsoft.com/office/drawing/2014/main" id="{71E04F75-644E-45AA-9DD7-3B72D27875B5}"/>
              </a:ext>
            </a:extLst>
          </p:cNvPr>
          <p:cNvPicPr>
            <a:picLocks noChangeAspect="1"/>
          </p:cNvPicPr>
          <p:nvPr/>
        </p:nvPicPr>
        <p:blipFill>
          <a:blip r:embed="rId3"/>
          <a:stretch>
            <a:fillRect/>
          </a:stretch>
        </p:blipFill>
        <p:spPr>
          <a:xfrm>
            <a:off x="6476664" y="2814452"/>
            <a:ext cx="4636881" cy="1726138"/>
          </a:xfrm>
          <a:prstGeom prst="rect">
            <a:avLst/>
          </a:prstGeom>
        </p:spPr>
      </p:pic>
    </p:spTree>
    <p:extLst>
      <p:ext uri="{BB962C8B-B14F-4D97-AF65-F5344CB8AC3E}">
        <p14:creationId xmlns:p14="http://schemas.microsoft.com/office/powerpoint/2010/main" val="1763679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Black classic car inside the garage">
            <a:extLst>
              <a:ext uri="{FF2B5EF4-FFF2-40B4-BE49-F238E27FC236}">
                <a16:creationId xmlns:a16="http://schemas.microsoft.com/office/drawing/2014/main" id="{94906860-9DDD-45C2-B32A-65897462C7AD}"/>
              </a:ext>
            </a:extLst>
          </p:cNvPr>
          <p:cNvPicPr>
            <a:picLocks noGrp="1" noChangeAspect="1"/>
          </p:cNvPicPr>
          <p:nvPr>
            <p:ph type="pic" sz="quarter" idx="13"/>
          </p:nvPr>
        </p:nvPicPr>
        <p:blipFill rotWithShape="1">
          <a:blip r:embed="rId2"/>
          <a:srcRect t="41342" b="17202"/>
          <a:stretch/>
        </p:blipFill>
        <p:spPr>
          <a:xfrm>
            <a:off x="922789" y="5323027"/>
            <a:ext cx="3363985" cy="784650"/>
          </a:xfrm>
        </p:spPr>
      </p:pic>
      <p:sp>
        <p:nvSpPr>
          <p:cNvPr id="2" name="Title 1">
            <a:extLst>
              <a:ext uri="{FF2B5EF4-FFF2-40B4-BE49-F238E27FC236}">
                <a16:creationId xmlns:a16="http://schemas.microsoft.com/office/drawing/2014/main" id="{E0EFBCFB-B245-45A5-AD8B-A4585DE61C63}"/>
              </a:ext>
            </a:extLst>
          </p:cNvPr>
          <p:cNvSpPr>
            <a:spLocks noGrp="1"/>
          </p:cNvSpPr>
          <p:nvPr>
            <p:ph type="title"/>
          </p:nvPr>
        </p:nvSpPr>
        <p:spPr>
          <a:xfrm>
            <a:off x="922789" y="750323"/>
            <a:ext cx="10234569" cy="893080"/>
          </a:xfrm>
        </p:spPr>
        <p:txBody>
          <a:bodyPr>
            <a:noAutofit/>
          </a:bodyPr>
          <a:lstStyle/>
          <a:p>
            <a:r>
              <a:rPr lang="en-US" dirty="0"/>
              <a:t>Changes in Expense Structure </a:t>
            </a:r>
          </a:p>
        </p:txBody>
      </p:sp>
      <p:sp>
        <p:nvSpPr>
          <p:cNvPr id="7" name="Text Placeholder 6">
            <a:extLst>
              <a:ext uri="{FF2B5EF4-FFF2-40B4-BE49-F238E27FC236}">
                <a16:creationId xmlns:a16="http://schemas.microsoft.com/office/drawing/2014/main" id="{91AA84F9-B00F-4582-9D27-E03DE392DF1A}"/>
              </a:ext>
            </a:extLst>
          </p:cNvPr>
          <p:cNvSpPr>
            <a:spLocks noGrp="1"/>
          </p:cNvSpPr>
          <p:nvPr>
            <p:ph type="body" sz="quarter" idx="15"/>
          </p:nvPr>
        </p:nvSpPr>
        <p:spPr>
          <a:xfrm>
            <a:off x="5075339" y="1785043"/>
            <a:ext cx="6602135" cy="4548645"/>
          </a:xfrm>
        </p:spPr>
        <p:txBody>
          <a:bodyPr>
            <a:noAutofit/>
          </a:bodyPr>
          <a:lstStyle/>
          <a:p>
            <a:pPr marL="0" indent="0" algn="l">
              <a:buNone/>
            </a:pPr>
            <a:r>
              <a:rPr lang="en-US" b="1" i="0" dirty="0">
                <a:solidFill>
                  <a:schemeClr val="tx2"/>
                </a:solidFill>
                <a:effectLst/>
                <a:latin typeface="Söhne"/>
              </a:rPr>
              <a:t>Alignment with Standards:</a:t>
            </a:r>
            <a:r>
              <a:rPr lang="en-US" b="0" i="0" dirty="0">
                <a:solidFill>
                  <a:schemeClr val="tx2"/>
                </a:solidFill>
                <a:effectLst/>
                <a:latin typeface="Söhne"/>
              </a:rPr>
              <a:t> The service department's expense structure is currently in line with expectations, reflecting efficient cost management practices.</a:t>
            </a:r>
          </a:p>
          <a:p>
            <a:pPr marL="0" indent="0" algn="l">
              <a:buNone/>
            </a:pPr>
            <a:r>
              <a:rPr lang="en-US" b="1" i="0" dirty="0">
                <a:solidFill>
                  <a:schemeClr val="tx2"/>
                </a:solidFill>
                <a:effectLst/>
                <a:latin typeface="Söhne"/>
              </a:rPr>
              <a:t>Anticipated Changes:</a:t>
            </a:r>
            <a:endParaRPr lang="en-US" b="0" i="0" dirty="0">
              <a:solidFill>
                <a:schemeClr val="tx2"/>
              </a:solidFill>
              <a:effectLst/>
              <a:latin typeface="Söhne"/>
            </a:endParaRPr>
          </a:p>
          <a:p>
            <a:pPr algn="l">
              <a:buFont typeface="Arial" panose="020B0604020202020204" pitchFamily="34" charset="0"/>
              <a:buChar char="•"/>
            </a:pPr>
            <a:r>
              <a:rPr lang="en-US" b="1" i="0" dirty="0">
                <a:solidFill>
                  <a:schemeClr val="tx2"/>
                </a:solidFill>
                <a:effectLst/>
                <a:latin typeface="Söhne"/>
              </a:rPr>
              <a:t>Increase in Personnel Costs:</a:t>
            </a:r>
            <a:r>
              <a:rPr lang="en-US" b="0" i="0" dirty="0">
                <a:solidFill>
                  <a:schemeClr val="tx2"/>
                </a:solidFill>
                <a:effectLst/>
                <a:latin typeface="Söhne"/>
              </a:rPr>
              <a:t> As we hire more technicians and possibly raise their hourly rates, we expect to see a proportional increase in personnel costs. This investment is essential to address technician shortages and maintain service quality.</a:t>
            </a:r>
          </a:p>
          <a:p>
            <a:pPr marL="0" indent="0" algn="l">
              <a:buNone/>
            </a:pPr>
            <a:r>
              <a:rPr lang="en-US" b="1" i="0" dirty="0">
                <a:solidFill>
                  <a:schemeClr val="tx2"/>
                </a:solidFill>
                <a:effectLst/>
                <a:latin typeface="Söhne"/>
              </a:rPr>
              <a:t>Continuous Review and Optimization:</a:t>
            </a:r>
            <a:endParaRPr lang="en-US" b="0" i="0" dirty="0">
              <a:solidFill>
                <a:schemeClr val="tx2"/>
              </a:solidFill>
              <a:effectLst/>
              <a:latin typeface="Söhne"/>
            </a:endParaRPr>
          </a:p>
          <a:p>
            <a:pPr algn="l">
              <a:buFont typeface="Arial" panose="020B0604020202020204" pitchFamily="34" charset="0"/>
              <a:buChar char="•"/>
            </a:pPr>
            <a:r>
              <a:rPr lang="en-US" b="1" i="0" dirty="0">
                <a:solidFill>
                  <a:schemeClr val="tx2"/>
                </a:solidFill>
                <a:effectLst/>
                <a:latin typeface="Söhne"/>
              </a:rPr>
              <a:t>Regular Evaluation:</a:t>
            </a:r>
            <a:r>
              <a:rPr lang="en-US" b="0" i="0" dirty="0">
                <a:solidFill>
                  <a:schemeClr val="tx2"/>
                </a:solidFill>
                <a:effectLst/>
                <a:latin typeface="Söhne"/>
              </a:rPr>
              <a:t> We conduct monthly and quarterly reviews of all expenses to ensure they align with business goals and industry benchmarks.</a:t>
            </a:r>
          </a:p>
          <a:p>
            <a:pPr algn="l">
              <a:buFont typeface="Arial" panose="020B0604020202020204" pitchFamily="34" charset="0"/>
              <a:buChar char="•"/>
            </a:pPr>
            <a:r>
              <a:rPr lang="en-US" b="1" i="0" dirty="0">
                <a:solidFill>
                  <a:schemeClr val="tx2"/>
                </a:solidFill>
                <a:effectLst/>
                <a:latin typeface="Söhne"/>
              </a:rPr>
              <a:t>Cost Cutting Measures:</a:t>
            </a:r>
            <a:r>
              <a:rPr lang="en-US" b="0" i="0" dirty="0">
                <a:solidFill>
                  <a:schemeClr val="tx2"/>
                </a:solidFill>
                <a:effectLst/>
                <a:latin typeface="Söhne"/>
              </a:rPr>
              <a:t> During these reviews, we identify areas where expenses can be reduced without compromising service quality, implementing necessary cuts to optimize cost efficiency.</a:t>
            </a:r>
          </a:p>
          <a:p>
            <a:pPr algn="l"/>
            <a:r>
              <a:rPr lang="en-US" b="0" i="0" dirty="0">
                <a:solidFill>
                  <a:schemeClr val="tx2"/>
                </a:solidFill>
                <a:effectLst/>
                <a:latin typeface="Söhne"/>
              </a:rPr>
              <a:t>By maintaining this proactive approach to expense management, we can effectively support the growth of the service department while ensuring financial sustainability.</a:t>
            </a:r>
          </a:p>
        </p:txBody>
      </p:sp>
      <p:sp>
        <p:nvSpPr>
          <p:cNvPr id="4" name="Slide Number Placeholder 3">
            <a:extLst>
              <a:ext uri="{FF2B5EF4-FFF2-40B4-BE49-F238E27FC236}">
                <a16:creationId xmlns:a16="http://schemas.microsoft.com/office/drawing/2014/main" id="{D3E85625-E07C-43C7-93C8-DFDFDBB64FFF}"/>
              </a:ext>
            </a:extLst>
          </p:cNvPr>
          <p:cNvSpPr>
            <a:spLocks noGrp="1"/>
          </p:cNvSpPr>
          <p:nvPr>
            <p:ph type="sldNum" sz="quarter" idx="12"/>
          </p:nvPr>
        </p:nvSpPr>
        <p:spPr/>
        <p:txBody>
          <a:bodyPr/>
          <a:lstStyle/>
          <a:p>
            <a:fld id="{D495E168-DA5E-4888-8D8A-92B118324C14}" type="slidenum">
              <a:rPr lang="en-US" smtClean="0"/>
              <a:pPr/>
              <a:t>6</a:t>
            </a:fld>
            <a:endParaRPr lang="en-US" dirty="0"/>
          </a:p>
        </p:txBody>
      </p:sp>
      <p:pic>
        <p:nvPicPr>
          <p:cNvPr id="8" name="Picture 7" descr="A screenshot of a table&#10;&#10;Description automatically generated">
            <a:extLst>
              <a:ext uri="{FF2B5EF4-FFF2-40B4-BE49-F238E27FC236}">
                <a16:creationId xmlns:a16="http://schemas.microsoft.com/office/drawing/2014/main" id="{EAC466AC-60D4-4751-A1AE-C2BAD4CDC89A}"/>
              </a:ext>
            </a:extLst>
          </p:cNvPr>
          <p:cNvPicPr>
            <a:picLocks noChangeAspect="1"/>
          </p:cNvPicPr>
          <p:nvPr/>
        </p:nvPicPr>
        <p:blipFill>
          <a:blip r:embed="rId3"/>
          <a:stretch>
            <a:fillRect/>
          </a:stretch>
        </p:blipFill>
        <p:spPr>
          <a:xfrm>
            <a:off x="662599" y="2102141"/>
            <a:ext cx="3832219" cy="1991687"/>
          </a:xfrm>
          <a:prstGeom prst="rect">
            <a:avLst/>
          </a:prstGeom>
        </p:spPr>
      </p:pic>
    </p:spTree>
    <p:extLst>
      <p:ext uri="{BB962C8B-B14F-4D97-AF65-F5344CB8AC3E}">
        <p14:creationId xmlns:p14="http://schemas.microsoft.com/office/powerpoint/2010/main" val="929028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11DAE73-6CD3-4771-ABF6-C81636C18EB8}"/>
              </a:ext>
            </a:extLst>
          </p:cNvPr>
          <p:cNvSpPr>
            <a:spLocks noGrp="1"/>
          </p:cNvSpPr>
          <p:nvPr>
            <p:ph type="title"/>
          </p:nvPr>
        </p:nvSpPr>
        <p:spPr/>
        <p:txBody>
          <a:bodyPr/>
          <a:lstStyle/>
          <a:p>
            <a:r>
              <a:rPr lang="en-US" dirty="0"/>
              <a:t>Productivity</a:t>
            </a:r>
          </a:p>
        </p:txBody>
      </p:sp>
      <p:sp>
        <p:nvSpPr>
          <p:cNvPr id="7" name="Text Placeholder 6">
            <a:extLst>
              <a:ext uri="{FF2B5EF4-FFF2-40B4-BE49-F238E27FC236}">
                <a16:creationId xmlns:a16="http://schemas.microsoft.com/office/drawing/2014/main" id="{8777C1D2-F31A-4E91-AF68-25DE8289CA69}"/>
              </a:ext>
            </a:extLst>
          </p:cNvPr>
          <p:cNvSpPr>
            <a:spLocks noGrp="1"/>
          </p:cNvSpPr>
          <p:nvPr>
            <p:ph type="body" sz="quarter" idx="20"/>
          </p:nvPr>
        </p:nvSpPr>
        <p:spPr>
          <a:xfrm>
            <a:off x="664698" y="2119819"/>
            <a:ext cx="5431302" cy="3968219"/>
          </a:xfrm>
        </p:spPr>
        <p:txBody>
          <a:bodyPr>
            <a:normAutofit fontScale="85000" lnSpcReduction="20000"/>
          </a:bodyPr>
          <a:lstStyle/>
          <a:p>
            <a:pPr marL="0" indent="0">
              <a:buNone/>
            </a:pPr>
            <a:r>
              <a:rPr lang="en-US" b="1" dirty="0">
                <a:solidFill>
                  <a:schemeClr val="tx2"/>
                </a:solidFill>
              </a:rPr>
              <a:t>Solid Foundation: </a:t>
            </a:r>
            <a:r>
              <a:rPr lang="en-US" dirty="0">
                <a:solidFill>
                  <a:schemeClr val="tx2"/>
                </a:solidFill>
              </a:rPr>
              <a:t>The dealership's service department demonstrates commendable productivity levels, efficiently handling maintenance and repair tasks for customers' vehicles.</a:t>
            </a:r>
          </a:p>
          <a:p>
            <a:pPr marL="0" indent="0">
              <a:buNone/>
            </a:pPr>
            <a:r>
              <a:rPr lang="en-US" dirty="0">
                <a:solidFill>
                  <a:schemeClr val="tx2"/>
                </a:solidFill>
              </a:rPr>
              <a:t>Opportunities for Improvement:</a:t>
            </a:r>
          </a:p>
          <a:p>
            <a:endParaRPr lang="en-US" dirty="0">
              <a:solidFill>
                <a:schemeClr val="tx2"/>
              </a:solidFill>
            </a:endParaRPr>
          </a:p>
          <a:p>
            <a:r>
              <a:rPr lang="en-US" b="1" dirty="0">
                <a:solidFill>
                  <a:schemeClr val="tx2"/>
                </a:solidFill>
              </a:rPr>
              <a:t>Enhancing Effective Labor Rate: </a:t>
            </a:r>
            <a:r>
              <a:rPr lang="en-US" dirty="0">
                <a:solidFill>
                  <a:schemeClr val="tx2"/>
                </a:solidFill>
              </a:rPr>
              <a:t>There's potential to increase the effective labor rate by reducing reliance on discounts and instead focusing on building value through Video MPIs (Multi-Point Inspections).</a:t>
            </a:r>
          </a:p>
          <a:p>
            <a:pPr marL="0" indent="0">
              <a:buNone/>
            </a:pPr>
            <a:r>
              <a:rPr lang="en-US" b="1" dirty="0">
                <a:solidFill>
                  <a:schemeClr val="tx2"/>
                </a:solidFill>
              </a:rPr>
              <a:t>Strategy Implementation:</a:t>
            </a:r>
          </a:p>
          <a:p>
            <a:r>
              <a:rPr lang="en-US" b="1" dirty="0">
                <a:solidFill>
                  <a:schemeClr val="tx2"/>
                </a:solidFill>
              </a:rPr>
              <a:t>Reducing Discounts: </a:t>
            </a:r>
            <a:r>
              <a:rPr lang="en-US" dirty="0">
                <a:solidFill>
                  <a:schemeClr val="tx2"/>
                </a:solidFill>
              </a:rPr>
              <a:t>By minimizing discounts, the service department can maintain profitability while delivering high-quality services.</a:t>
            </a:r>
          </a:p>
          <a:p>
            <a:r>
              <a:rPr lang="en-US" dirty="0">
                <a:solidFill>
                  <a:schemeClr val="tx2"/>
                </a:solidFill>
              </a:rPr>
              <a:t>Utilizing Video MPIs: Implementing Video MPIs allows for clearer communication with customers regarding recommended services, building trust and emphasizing the value of each service.</a:t>
            </a:r>
          </a:p>
          <a:p>
            <a:pPr marL="0" indent="0">
              <a:buNone/>
            </a:pPr>
            <a:r>
              <a:rPr lang="en-US" dirty="0">
                <a:solidFill>
                  <a:schemeClr val="tx2"/>
                </a:solidFill>
              </a:rPr>
              <a:t>By capitalizing on these opportunities, the service department can optimize productivity and profitability while enhancing customer satisfaction through transparent communication and value-driven services.</a:t>
            </a:r>
          </a:p>
          <a:p>
            <a:pPr marL="0" indent="0">
              <a:buNone/>
            </a:pPr>
            <a:endParaRPr lang="en-US" dirty="0">
              <a:solidFill>
                <a:schemeClr val="tx2"/>
              </a:solidFill>
            </a:endParaRPr>
          </a:p>
          <a:p>
            <a:endParaRPr lang="en-US" dirty="0">
              <a:solidFill>
                <a:schemeClr val="tx2"/>
              </a:solidFill>
            </a:endParaRPr>
          </a:p>
          <a:p>
            <a:endParaRPr lang="en-US" dirty="0">
              <a:solidFill>
                <a:schemeClr val="tx2"/>
              </a:solidFill>
            </a:endParaRPr>
          </a:p>
          <a:p>
            <a:pPr marL="0" indent="0">
              <a:buNone/>
            </a:pPr>
            <a:endParaRPr lang="en-US" dirty="0"/>
          </a:p>
        </p:txBody>
      </p:sp>
      <p:sp>
        <p:nvSpPr>
          <p:cNvPr id="3" name="Slide Number Placeholder 2">
            <a:extLst>
              <a:ext uri="{FF2B5EF4-FFF2-40B4-BE49-F238E27FC236}">
                <a16:creationId xmlns:a16="http://schemas.microsoft.com/office/drawing/2014/main" id="{C9509180-5380-4AD5-A72A-75354134ECC6}"/>
              </a:ext>
            </a:extLst>
          </p:cNvPr>
          <p:cNvSpPr>
            <a:spLocks noGrp="1"/>
          </p:cNvSpPr>
          <p:nvPr>
            <p:ph type="sldNum" sz="quarter" idx="12"/>
          </p:nvPr>
        </p:nvSpPr>
        <p:spPr/>
        <p:txBody>
          <a:bodyPr/>
          <a:lstStyle/>
          <a:p>
            <a:fld id="{D495E168-DA5E-4888-8D8A-92B118324C14}" type="slidenum">
              <a:rPr lang="en-US" smtClean="0"/>
              <a:pPr/>
              <a:t>7</a:t>
            </a:fld>
            <a:endParaRPr lang="en-US" dirty="0"/>
          </a:p>
        </p:txBody>
      </p:sp>
      <p:pic>
        <p:nvPicPr>
          <p:cNvPr id="19" name="Picture 18" descr="A screenshot of a service inventory analysis&#10;&#10;Description automatically generated">
            <a:extLst>
              <a:ext uri="{FF2B5EF4-FFF2-40B4-BE49-F238E27FC236}">
                <a16:creationId xmlns:a16="http://schemas.microsoft.com/office/drawing/2014/main" id="{600FD0E0-8D66-4C98-9666-B706B0CB04CE}"/>
              </a:ext>
            </a:extLst>
          </p:cNvPr>
          <p:cNvPicPr>
            <a:picLocks noChangeAspect="1"/>
          </p:cNvPicPr>
          <p:nvPr/>
        </p:nvPicPr>
        <p:blipFill>
          <a:blip r:embed="rId2"/>
          <a:stretch>
            <a:fillRect/>
          </a:stretch>
        </p:blipFill>
        <p:spPr>
          <a:xfrm>
            <a:off x="6439948" y="2003557"/>
            <a:ext cx="5146284" cy="3968219"/>
          </a:xfrm>
          <a:prstGeom prst="rect">
            <a:avLst/>
          </a:prstGeom>
        </p:spPr>
      </p:pic>
    </p:spTree>
    <p:extLst>
      <p:ext uri="{BB962C8B-B14F-4D97-AF65-F5344CB8AC3E}">
        <p14:creationId xmlns:p14="http://schemas.microsoft.com/office/powerpoint/2010/main" val="1855183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11DAE73-6CD3-4771-ABF6-C81636C18EB8}"/>
              </a:ext>
            </a:extLst>
          </p:cNvPr>
          <p:cNvSpPr>
            <a:spLocks noGrp="1"/>
          </p:cNvSpPr>
          <p:nvPr>
            <p:ph type="title"/>
          </p:nvPr>
        </p:nvSpPr>
        <p:spPr/>
        <p:txBody>
          <a:bodyPr/>
          <a:lstStyle/>
          <a:p>
            <a:r>
              <a:rPr lang="en-US" dirty="0"/>
              <a:t>Facility</a:t>
            </a:r>
          </a:p>
        </p:txBody>
      </p:sp>
      <p:sp>
        <p:nvSpPr>
          <p:cNvPr id="7" name="Text Placeholder 6">
            <a:extLst>
              <a:ext uri="{FF2B5EF4-FFF2-40B4-BE49-F238E27FC236}">
                <a16:creationId xmlns:a16="http://schemas.microsoft.com/office/drawing/2014/main" id="{8777C1D2-F31A-4E91-AF68-25DE8289CA69}"/>
              </a:ext>
            </a:extLst>
          </p:cNvPr>
          <p:cNvSpPr>
            <a:spLocks noGrp="1"/>
          </p:cNvSpPr>
          <p:nvPr>
            <p:ph type="body" sz="quarter" idx="20"/>
          </p:nvPr>
        </p:nvSpPr>
        <p:spPr>
          <a:xfrm>
            <a:off x="838200" y="2324012"/>
            <a:ext cx="5532521" cy="3438115"/>
          </a:xfrm>
        </p:spPr>
        <p:txBody>
          <a:bodyPr>
            <a:normAutofit fontScale="92500" lnSpcReduction="20000"/>
          </a:bodyPr>
          <a:lstStyle/>
          <a:p>
            <a:pPr marL="0" indent="0" algn="l">
              <a:buNone/>
            </a:pPr>
            <a:r>
              <a:rPr lang="en-US" b="1" i="0" dirty="0">
                <a:solidFill>
                  <a:schemeClr val="tx2"/>
                </a:solidFill>
                <a:effectLst/>
                <a:latin typeface="Söhne"/>
              </a:rPr>
              <a:t>Current State:</a:t>
            </a:r>
            <a:r>
              <a:rPr lang="en-US" b="0" i="0" dirty="0">
                <a:solidFill>
                  <a:schemeClr val="tx2"/>
                </a:solidFill>
                <a:effectLst/>
                <a:latin typeface="Söhne"/>
              </a:rPr>
              <a:t> The dealership's service department operates efficiently, but there's untapped potential within its facility.</a:t>
            </a:r>
          </a:p>
          <a:p>
            <a:pPr marL="0" indent="0" algn="l">
              <a:buNone/>
            </a:pPr>
            <a:r>
              <a:rPr lang="en-US" b="1" i="0" dirty="0">
                <a:solidFill>
                  <a:schemeClr val="tx2"/>
                </a:solidFill>
                <a:effectLst/>
                <a:latin typeface="Söhne"/>
              </a:rPr>
              <a:t>Opportunities for Optimization:</a:t>
            </a:r>
            <a:endParaRPr lang="en-US" b="0" i="0" dirty="0">
              <a:solidFill>
                <a:schemeClr val="tx2"/>
              </a:solidFill>
              <a:effectLst/>
              <a:latin typeface="Söhne"/>
            </a:endParaRPr>
          </a:p>
          <a:p>
            <a:pPr algn="l">
              <a:buFont typeface="Arial" panose="020B0604020202020204" pitchFamily="34" charset="0"/>
              <a:buChar char="•"/>
            </a:pPr>
            <a:r>
              <a:rPr lang="en-US" b="1" i="0" dirty="0">
                <a:solidFill>
                  <a:schemeClr val="tx2"/>
                </a:solidFill>
                <a:effectLst/>
                <a:latin typeface="Söhne"/>
              </a:rPr>
              <a:t>Increasing Technician Count:</a:t>
            </a:r>
            <a:r>
              <a:rPr lang="en-US" b="0" i="0" dirty="0">
                <a:solidFill>
                  <a:schemeClr val="tx2"/>
                </a:solidFill>
                <a:effectLst/>
                <a:latin typeface="Söhne"/>
              </a:rPr>
              <a:t> By expanding the number of technicians, the service department can handle a higher volume of work, accommodating more customers and generating additional revenue.</a:t>
            </a:r>
          </a:p>
          <a:p>
            <a:pPr algn="l">
              <a:buFont typeface="Arial" panose="020B0604020202020204" pitchFamily="34" charset="0"/>
              <a:buChar char="•"/>
            </a:pPr>
            <a:r>
              <a:rPr lang="en-US" b="1" i="0" dirty="0">
                <a:solidFill>
                  <a:schemeClr val="tx2"/>
                </a:solidFill>
                <a:effectLst/>
                <a:latin typeface="Söhne"/>
              </a:rPr>
              <a:t>Extending Operating Hours:</a:t>
            </a:r>
            <a:r>
              <a:rPr lang="en-US" b="0" i="0" dirty="0">
                <a:solidFill>
                  <a:schemeClr val="tx2"/>
                </a:solidFill>
                <a:effectLst/>
                <a:latin typeface="Söhne"/>
              </a:rPr>
              <a:t> Increasing operational hours allows for greater flexibility in scheduling appointments and servicing vehicles, accommodating customers' diverse schedules and maximizing facility utilization.</a:t>
            </a:r>
          </a:p>
          <a:p>
            <a:pPr algn="l">
              <a:buFont typeface="Arial" panose="020B0604020202020204" pitchFamily="34" charset="0"/>
              <a:buChar char="•"/>
            </a:pPr>
            <a:r>
              <a:rPr lang="en-US" b="1" i="0" dirty="0">
                <a:solidFill>
                  <a:schemeClr val="tx2"/>
                </a:solidFill>
                <a:effectLst/>
                <a:latin typeface="Söhne"/>
              </a:rPr>
              <a:t>Enhancing Effective Labor Rate:</a:t>
            </a:r>
            <a:r>
              <a:rPr lang="en-US" b="0" i="0" dirty="0">
                <a:solidFill>
                  <a:schemeClr val="tx2"/>
                </a:solidFill>
                <a:effectLst/>
                <a:latin typeface="Söhne"/>
              </a:rPr>
              <a:t> There's an opportunity to boost the effective labor rate by implementing strategies to minimize discounts and emphasize the value of services provided.</a:t>
            </a:r>
          </a:p>
          <a:p>
            <a:pPr marL="0" indent="0" algn="l">
              <a:buNone/>
            </a:pPr>
            <a:r>
              <a:rPr lang="en-US" b="0" i="0" dirty="0">
                <a:solidFill>
                  <a:schemeClr val="tx2"/>
                </a:solidFill>
                <a:effectLst/>
                <a:latin typeface="Söhne"/>
              </a:rPr>
              <a:t>By capitalizing on these opportunities, the dealership can fully utilize the potential of its service facility, enhancing efficiency, profitability, and customer satisfaction.</a:t>
            </a:r>
          </a:p>
          <a:p>
            <a:pPr marL="0" indent="0">
              <a:buNone/>
            </a:pPr>
            <a:endParaRPr lang="en-US" dirty="0"/>
          </a:p>
        </p:txBody>
      </p:sp>
      <p:sp>
        <p:nvSpPr>
          <p:cNvPr id="3" name="Slide Number Placeholder 2">
            <a:extLst>
              <a:ext uri="{FF2B5EF4-FFF2-40B4-BE49-F238E27FC236}">
                <a16:creationId xmlns:a16="http://schemas.microsoft.com/office/drawing/2014/main" id="{C9509180-5380-4AD5-A72A-75354134ECC6}"/>
              </a:ext>
            </a:extLst>
          </p:cNvPr>
          <p:cNvSpPr>
            <a:spLocks noGrp="1"/>
          </p:cNvSpPr>
          <p:nvPr>
            <p:ph type="sldNum" sz="quarter" idx="12"/>
          </p:nvPr>
        </p:nvSpPr>
        <p:spPr/>
        <p:txBody>
          <a:bodyPr/>
          <a:lstStyle/>
          <a:p>
            <a:fld id="{D495E168-DA5E-4888-8D8A-92B118324C14}" type="slidenum">
              <a:rPr lang="en-US" smtClean="0"/>
              <a:pPr/>
              <a:t>8</a:t>
            </a:fld>
            <a:endParaRPr lang="en-US" dirty="0"/>
          </a:p>
        </p:txBody>
      </p:sp>
      <p:pic>
        <p:nvPicPr>
          <p:cNvPr id="4" name="Picture 3" descr="A screenshot of a computer screen&#10;&#10;Description automatically generated">
            <a:extLst>
              <a:ext uri="{FF2B5EF4-FFF2-40B4-BE49-F238E27FC236}">
                <a16:creationId xmlns:a16="http://schemas.microsoft.com/office/drawing/2014/main" id="{992C696E-288A-41F6-8CD6-66E61CDC4547}"/>
              </a:ext>
            </a:extLst>
          </p:cNvPr>
          <p:cNvPicPr>
            <a:picLocks noChangeAspect="1"/>
          </p:cNvPicPr>
          <p:nvPr/>
        </p:nvPicPr>
        <p:blipFill>
          <a:blip r:embed="rId2"/>
          <a:stretch>
            <a:fillRect/>
          </a:stretch>
        </p:blipFill>
        <p:spPr>
          <a:xfrm>
            <a:off x="7369597" y="2324012"/>
            <a:ext cx="3190875" cy="2914650"/>
          </a:xfrm>
          <a:prstGeom prst="rect">
            <a:avLst/>
          </a:prstGeom>
        </p:spPr>
      </p:pic>
    </p:spTree>
    <p:extLst>
      <p:ext uri="{BB962C8B-B14F-4D97-AF65-F5344CB8AC3E}">
        <p14:creationId xmlns:p14="http://schemas.microsoft.com/office/powerpoint/2010/main" val="3281544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1B5703F-BF56-47DD-A351-933139F5F2C3}"/>
              </a:ext>
            </a:extLst>
          </p:cNvPr>
          <p:cNvSpPr>
            <a:spLocks noGrp="1"/>
          </p:cNvSpPr>
          <p:nvPr>
            <p:ph type="sldNum" sz="quarter" idx="12"/>
          </p:nvPr>
        </p:nvSpPr>
        <p:spPr/>
        <p:txBody>
          <a:bodyPr/>
          <a:lstStyle/>
          <a:p>
            <a:fld id="{D495E168-DA5E-4888-8D8A-92B118324C14}" type="slidenum">
              <a:rPr lang="en-US" smtClean="0"/>
              <a:pPr/>
              <a:t>9</a:t>
            </a:fld>
            <a:endParaRPr lang="en-US" dirty="0"/>
          </a:p>
        </p:txBody>
      </p:sp>
      <p:sp>
        <p:nvSpPr>
          <p:cNvPr id="7" name="Title 8">
            <a:extLst>
              <a:ext uri="{FF2B5EF4-FFF2-40B4-BE49-F238E27FC236}">
                <a16:creationId xmlns:a16="http://schemas.microsoft.com/office/drawing/2014/main" id="{20748200-6128-41E9-BFEC-16AB532A1D9C}"/>
              </a:ext>
            </a:extLst>
          </p:cNvPr>
          <p:cNvSpPr txBox="1">
            <a:spLocks/>
          </p:cNvSpPr>
          <p:nvPr/>
        </p:nvSpPr>
        <p:spPr>
          <a:xfrm>
            <a:off x="838200" y="562882"/>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b="0" kern="1200">
                <a:solidFill>
                  <a:schemeClr val="bg1"/>
                </a:solidFill>
                <a:latin typeface="+mj-lt"/>
                <a:ea typeface="+mj-ea"/>
                <a:cs typeface="+mj-cs"/>
              </a:defRPr>
            </a:lvl1pPr>
          </a:lstStyle>
          <a:p>
            <a:r>
              <a:rPr lang="en-US" dirty="0">
                <a:solidFill>
                  <a:schemeClr val="accent6"/>
                </a:solidFill>
              </a:rPr>
              <a:t>Repair order analysis</a:t>
            </a:r>
          </a:p>
        </p:txBody>
      </p:sp>
      <p:pic>
        <p:nvPicPr>
          <p:cNvPr id="12" name="Picture 11" descr="A screenshot of a report&#10;&#10;Description automatically generated">
            <a:extLst>
              <a:ext uri="{FF2B5EF4-FFF2-40B4-BE49-F238E27FC236}">
                <a16:creationId xmlns:a16="http://schemas.microsoft.com/office/drawing/2014/main" id="{C86E9977-3176-4238-98EC-7FD894CB147E}"/>
              </a:ext>
            </a:extLst>
          </p:cNvPr>
          <p:cNvPicPr>
            <a:picLocks noChangeAspect="1"/>
          </p:cNvPicPr>
          <p:nvPr/>
        </p:nvPicPr>
        <p:blipFill>
          <a:blip r:embed="rId2"/>
          <a:stretch>
            <a:fillRect/>
          </a:stretch>
        </p:blipFill>
        <p:spPr>
          <a:xfrm>
            <a:off x="7004808" y="1741152"/>
            <a:ext cx="4225094" cy="3532560"/>
          </a:xfrm>
          <a:prstGeom prst="rect">
            <a:avLst/>
          </a:prstGeom>
        </p:spPr>
      </p:pic>
      <p:pic>
        <p:nvPicPr>
          <p:cNvPr id="15" name="Picture 14" descr="A pie chart with different colored sections&#10;&#10;Description automatically generated">
            <a:extLst>
              <a:ext uri="{FF2B5EF4-FFF2-40B4-BE49-F238E27FC236}">
                <a16:creationId xmlns:a16="http://schemas.microsoft.com/office/drawing/2014/main" id="{260BB5A4-DFF3-42C0-AA58-C4453D5AE227}"/>
              </a:ext>
            </a:extLst>
          </p:cNvPr>
          <p:cNvPicPr>
            <a:picLocks noChangeAspect="1"/>
          </p:cNvPicPr>
          <p:nvPr/>
        </p:nvPicPr>
        <p:blipFill>
          <a:blip r:embed="rId3"/>
          <a:stretch>
            <a:fillRect/>
          </a:stretch>
        </p:blipFill>
        <p:spPr>
          <a:xfrm>
            <a:off x="8225012" y="5278230"/>
            <a:ext cx="2123085" cy="1099351"/>
          </a:xfrm>
          <a:prstGeom prst="rect">
            <a:avLst/>
          </a:prstGeom>
        </p:spPr>
      </p:pic>
      <p:sp>
        <p:nvSpPr>
          <p:cNvPr id="16" name="Text Placeholder 6">
            <a:extLst>
              <a:ext uri="{FF2B5EF4-FFF2-40B4-BE49-F238E27FC236}">
                <a16:creationId xmlns:a16="http://schemas.microsoft.com/office/drawing/2014/main" id="{49BFD629-079C-4067-86AB-3F0365C50A06}"/>
              </a:ext>
            </a:extLst>
          </p:cNvPr>
          <p:cNvSpPr txBox="1">
            <a:spLocks/>
          </p:cNvSpPr>
          <p:nvPr/>
        </p:nvSpPr>
        <p:spPr>
          <a:xfrm>
            <a:off x="604007" y="2080171"/>
            <a:ext cx="6207854" cy="3532560"/>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Current Status: The service department conducts repair order analysis regularly, identifying common themes indicating areas for improvement.</a:t>
            </a:r>
          </a:p>
          <a:p>
            <a:pPr marL="0" indent="0">
              <a:buNone/>
            </a:pPr>
            <a:r>
              <a:rPr lang="en-US" dirty="0"/>
              <a:t>Opportunity for Enhancement:</a:t>
            </a:r>
          </a:p>
          <a:p>
            <a:r>
              <a:rPr lang="en-US" dirty="0"/>
              <a:t>Advisor-Technician Collaboration: There's potential to improve efficiency and customer service by training advisors and technicians to collaborate closely in creating multiple-line repair orders (ROs), leveraging current practices such as Video MPIs.</a:t>
            </a:r>
          </a:p>
          <a:p>
            <a:pPr marL="0" indent="0">
              <a:buNone/>
            </a:pPr>
            <a:r>
              <a:rPr lang="en-US" dirty="0"/>
              <a:t>Implementation Strategy:</a:t>
            </a:r>
          </a:p>
          <a:p>
            <a:r>
              <a:rPr lang="en-US" dirty="0"/>
              <a:t>Training Program: Implement a comprehensive training program to equip advisors and technicians with the skills and tools needed to collaborate effectively in creating multiple-line ROs.</a:t>
            </a:r>
          </a:p>
          <a:p>
            <a:pPr marL="0" indent="0">
              <a:buNone/>
            </a:pPr>
            <a:r>
              <a:rPr lang="en-US" dirty="0"/>
              <a:t>By fostering collaboration between advisors and technicians and leveraging tools like Video MPIs, the service department can enhance its efficiency, customer satisfaction, and overall performance.</a:t>
            </a:r>
          </a:p>
          <a:p>
            <a:endParaRPr lang="en-US" dirty="0"/>
          </a:p>
          <a:p>
            <a:endParaRPr lang="en-US" dirty="0"/>
          </a:p>
          <a:p>
            <a:endParaRPr lang="en-US" dirty="0"/>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3897979389"/>
      </p:ext>
    </p:extLst>
  </p:cSld>
  <p:clrMapOvr>
    <a:masterClrMapping/>
  </p:clrMapOvr>
</p:sld>
</file>

<file path=ppt/theme/theme1.xml><?xml version="1.0" encoding="utf-8"?>
<a:theme xmlns:a="http://schemas.openxmlformats.org/drawingml/2006/main" name="Office Theme">
  <a:themeElements>
    <a:clrScheme name="Custom 23">
      <a:dk1>
        <a:sysClr val="windowText" lastClr="000000"/>
      </a:dk1>
      <a:lt1>
        <a:sysClr val="window" lastClr="FFFFFF"/>
      </a:lt1>
      <a:dk2>
        <a:srgbClr val="6D3200"/>
      </a:dk2>
      <a:lt2>
        <a:srgbClr val="D8B97A"/>
      </a:lt2>
      <a:accent1>
        <a:srgbClr val="306994"/>
      </a:accent1>
      <a:accent2>
        <a:srgbClr val="39577A"/>
      </a:accent2>
      <a:accent3>
        <a:srgbClr val="7E5E34"/>
      </a:accent3>
      <a:accent4>
        <a:srgbClr val="B7B374"/>
      </a:accent4>
      <a:accent5>
        <a:srgbClr val="2C1600"/>
      </a:accent5>
      <a:accent6>
        <a:srgbClr val="864A3F"/>
      </a:accent6>
      <a:hlink>
        <a:srgbClr val="D8B97A"/>
      </a:hlink>
      <a:folHlink>
        <a:srgbClr val="D8B97A"/>
      </a:folHlink>
    </a:clrScheme>
    <a:fontScheme name="Custom 20">
      <a:majorFont>
        <a:latin typeface="Edwardian Script ITC"/>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w="12700" cap="flat">
          <a:noFill/>
          <a:prstDash val="solid"/>
          <a:miter/>
        </a:ln>
      </a:spPr>
      <a:bodyPr rtlCol="0" anchor="ctr"/>
      <a:lstStyle>
        <a:defPPr algn="l">
          <a:defRPr dirty="0"/>
        </a:defPPr>
      </a:lstStyle>
    </a:spDef>
  </a:objectDefaults>
  <a:extraClrSchemeLst/>
  <a:extLst>
    <a:ext uri="{05A4C25C-085E-4340-85A3-A5531E510DB2}">
      <thm15:themeFamily xmlns:thm15="http://schemas.microsoft.com/office/thememl/2012/main" name="TF22987246_Vintage presentation_RVA_v4.potx" id="{792D8318-D202-4ACE-96A1-4E0E612A1DB4}" vid="{D9DED42A-5960-40D0-85AD-C903AF13B4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680A15-7E49-40AD-A17E-9EA098747866}">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FD231387-47F6-4916-BE7C-BCBC21D16E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3B73D12-7B2D-4DCB-83EA-85380446C96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Vintage presentation</Template>
  <TotalTime>222</TotalTime>
  <Words>2904</Words>
  <Application>Microsoft Office PowerPoint</Application>
  <PresentationFormat>Widescreen</PresentationFormat>
  <Paragraphs>136</Paragraphs>
  <Slides>19</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6" baseType="lpstr">
      <vt:lpstr>Arial</vt:lpstr>
      <vt:lpstr>Book Antiqua</vt:lpstr>
      <vt:lpstr>Calibri</vt:lpstr>
      <vt:lpstr>Edwardian Script ITC</vt:lpstr>
      <vt:lpstr>Söhne</vt:lpstr>
      <vt:lpstr>Office Theme</vt:lpstr>
      <vt:lpstr>Microsoft Excel Worksheet</vt:lpstr>
      <vt:lpstr>Flagship Motorcars</vt:lpstr>
      <vt:lpstr>Marketing</vt:lpstr>
      <vt:lpstr>Marketing</vt:lpstr>
      <vt:lpstr>Marketing</vt:lpstr>
      <vt:lpstr> Analyze Cost of Labor </vt:lpstr>
      <vt:lpstr>Changes in Expense Structure </vt:lpstr>
      <vt:lpstr>Productivity</vt:lpstr>
      <vt:lpstr>Facility</vt:lpstr>
      <vt:lpstr>PowerPoint Presentation</vt:lpstr>
      <vt:lpstr>Reputation: Mercedes-Benz has built a strong brand reputation over decades, known for luxury, quality, and innovation. This reputation extends to its our service department, where customers trust the brand for maintenance and repairs.  Long-lasting Repeat Clients: The service department benefits from a loyal customer base, many of whom own Mercedes-Benz vehicles and return for regular servicing. This loyalty contributes to a steady stream of revenue and referrals.  High Demand for Mercedes-Benz Servicing: Given the brand's popularity and the complexity of its vehicles, there is consistently high demand for servicing. This ensures a steady flow of customers and revenue for the service department.  Profitable: The high demand for Mercedes-Benz servicing, coupled with premium pricing, makes the service department a profitable aspect of the business. This profitability provides resources for investment and expansion.</vt:lpstr>
      <vt:lpstr>Retaining Technicians: Skilled technicians are essential for maintaining the quality of service expected by Mercedes-Benz customers. However, retaining these technicians can be challenging due to competition from other dealerships or independent service centers.  Hiring New Technicians: Finding and hiring qualified technicians, especially those with specialized knowledge of Mercedes-Benz vehicles, can be difficult. This challenge may lead to understaffing or compromises in service quality.  Adapting to Changing Times: The service department may struggle with adapting its marketing strategies and operational practices to cater to evolving customer preferences and technological advancements. This includes effectively engaging with millennial employees and customers who have different expectations and communication styles.  Managing Millennial Employees and Customers: The service department may face challenges in effectively managing and motivating millennial employees, who may have different work preferences and priorities compared to previous generations. Additionally, catering to millennial customers may require adjustments in service delivery and communication channels.</vt:lpstr>
      <vt:lpstr>Training and Development: Investing in training and development programs can help address the challenges of retaining and hiring skilled technicians. By providing opportunities for advancement and skill enhancement, the service department can attract and retain top talent.  Innovative Marketing: Embracing innovative marketing strategies, such as digital marketing and social media engagement, can help the service department reach and engage with millennial customers effectively. This includes leveraging online platforms to showcase expertise, promotions, and customer testimonials.  Utilizing Video MPIs: Implementing Video MPIs allows for clearer communication with customers regarding recommended services, building trust and emphasizing the value of each service.  </vt:lpstr>
      <vt:lpstr>Competition: The service department faces competition from other Mercedes-Benz dealerships, independent service centers, and even third-party maintenance providers. Maintaining a competitive edge requires continuous improvement in service quality, efficiency, and customer experience.  Technological Disruption: Advancements in automotive technology, such as electric vehicles and autonomous driving systems, may disrupt traditional service and maintenance practices. The service department needs to stay abreast of these developments and invest in training and infrastructure to adapt effectively.</vt:lpstr>
      <vt:lpstr>Training Advisors and Technicians:  1. Implement comprehensive training programs for service advisors to enhance their  knowledge of Mercedes-Benz vehicles and improve their ability to effectively  communicate with customers, particularly millennials.  2. Provide ongoing technical training for technicians to ensure they stay updated  with the latest advancements in automotive technology, including the utilization of  Video MPI's (Multi-Point Inspections), enhancing diagnostic and repair capabilities. Utilizing Technology to Reach Millennial Clientele:  3. Equip service advisors with tools and training to leverage technology, such as  social media platforms and online service scheduling, to engage and attract  millennial clientele.  4. Develop innovative digital marketing strategies targeted at millennials, focusing  on personalized communication, educational content, and transparent service  offerings. Maintaining a Continuous Improvement Mindset:  5. Cultivate a culture of continuous improvement within the service department,  encouraging all staff members to actively seek out areas for enhancement and  innovation.  6. Establish regular performance reviews and feedback mechanisms to identify  opportunities for refinement and ensure that the service department never becomes  complacent with its current level of success. </vt:lpstr>
      <vt:lpstr>Training Advisors and Technicians: Develop a structured training curriculum for service advisors, covering topics such as product knowledge, customer service best practices, sales training, and effective communication techniques. Implement a mentorship program where experienced technicians provide guidance and support to new hires, facilitating knowledge transfer and skill development. Utilizing Technology to Reach Millennial Clientele: Train on (CRM) software tailored for the automotive industry, enabling service advisors to track customer preferences and interactions across various digital channels. Also train service advisors on the use of social media platforms and digital marketing tools to engage with millennials, including content creation, targeted advertising, and community management. Integrate online service scheduling and appointment booking systems into the dealership's website and mobile app, providing millennials with convenient and streamlined access to service offerings. Maintaining a Continuous Improvement Mindset: Establish cross-functional improvement teams comprising representatives from different departments within the service department, tasked with identifying operational inefficiencies and proposing solutions. Implement a system for collecting and analyzing customer feedback, both online and offline, to identify areas for improvement in service delivery and customer experience. Encourage a culture of innovation and experimentation by incentivizing staff members to suggest and implement new ideas, whether it's process improvements, technology adoption, or service enhancements.</vt:lpstr>
      <vt:lpstr>Conduct regular training sessions led by experienced service managers and external trainers, utilizing interactive workshops, role-playing exercises, and multimedia resources. Provide access to online learning platforms and resources where advisors can further enhance their skills and knowledge at their own pace. Pair each new technician with a designated mentor who can provide guidance on technical tasks, troubleshooting techniques, and best practices. Organize regular mentorship meetings where mentors and mentees can discuss challenges, share insights, and set development goals. Train advisors on how to use CRM software to personalize communication with millennial customers, including targeted email campaigns, automated follow-ups, and personalized service recommendations. Provide hands-on training sessions on popular social media platforms such as Facebook, Instagram, and Twitter, focusing on best practices for content creation, audience engagement, and brand promotion. Encourage advisors to create engaging and informative content, such as video tutorials, behind-the-scenes footage, and customer testimonials, to showcase the dealership's expertise and service offerings. Formulate a team charter outlining the objectives, scope, and responsibilities of the improvement team, including regular meetings, brainstorming sessions, and progress reviews. Conduct process mapping exercises to visualize the current state of key service processes, identify bottlenecks and pain points, and prioritize areas for improvement. Deploy customer feedback surveys via email, SMS, or online forms to gather insights on service satisfaction, communication effectiveness, and overall dealership experience. Establish a dedicated feedback review team tasked with analyzing survey responses, identifying recurring themes and trends, and recommending actionable improvements to management. Launch an employee suggestion program where staff members can submit ideas for improving service quality, efficiency, and customer satisfaction, with rewards and recognition for implemented suggestions. Organize innovation workshops and brainstorming sessions where employees from different departments can collaborate on solving common challenges, generating creative solutions, and piloting new initiatives.</vt:lpstr>
      <vt:lpstr>PowerPoint Presentation</vt:lpstr>
      <vt:lpstr>In response to the evolving automotive landscape and the need to maintain its competitive edge, the Mercedes-Benz Service Department Flagship Motorcars has devised a comprehensive enhancement plan focused on training, technology utilization, and continuous improvement.  The plan begins with a commitment to elevate the expertise of both service advisors and technicians. Structured training programs will be developed, covering product knowledge, customer service skills, and the latest technological advancements in automotive diagnostics and repairs. Additionally, a mentorship program will be established to facilitate knowledge transfer and skill development among staff members.  Recognizing the importance of reaching millennial clientele, the department will leverage technology to enhance customer engagement and service delivery. Service advisors will be equipped with customer relationship management (CRM) software to personalize interactions and track customer preferences. Furthermore, social media platforms will be utilized for targeted marketing campaigns and online appointment scheduling will be integrated into the dealership's website and mobile app for added convenience.  Maintaining a culture of continuous improvement is paramount to the department's success. Cross-functional improvement teams will be formed to identify operational inefficiencies and propose innovative solutions. Customer feedback will be actively collected and analyzed to drive service enhancements, while an employee suggestion program will incentivize staff members to contribute to the department's ongoing improvement efforts.  By implementing these strategies and tactics, the Mercedes-Benz Service Department at Flagship Motorcars aims to elevate its service quality, enhance customer satisfaction, and ensure its continued success in the luxury automotive service sector. Through a combination of training, technology utilization, and a commitment to innovation, the department is poised to maintain its reputation as a leader in luxury vehicle servicing.</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Flagship Motorcars</dc:title>
  <dc:creator>Derek Munro</dc:creator>
  <cp:lastModifiedBy>Derek Munro</cp:lastModifiedBy>
  <cp:revision>4</cp:revision>
  <dcterms:created xsi:type="dcterms:W3CDTF">2024-03-14T23:54:36Z</dcterms:created>
  <dcterms:modified xsi:type="dcterms:W3CDTF">2024-05-03T01:18:14Z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