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3"/>
  </p:notesMasterIdLst>
  <p:handoutMasterIdLst>
    <p:handoutMasterId r:id="rId14"/>
  </p:handoutMasterIdLst>
  <p:sldIdLst>
    <p:sldId id="256" r:id="rId5"/>
    <p:sldId id="257" r:id="rId6"/>
    <p:sldId id="258" r:id="rId7"/>
    <p:sldId id="259" r:id="rId8"/>
    <p:sldId id="260" r:id="rId9"/>
    <p:sldId id="261" r:id="rId10"/>
    <p:sldId id="263" r:id="rId11"/>
    <p:sldId id="265" r:id="rId1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6"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F1E4"/>
    <a:srgbClr val="B8D3E8"/>
    <a:srgbClr val="197DCE"/>
    <a:srgbClr val="BC7FBB"/>
    <a:srgbClr val="7FC6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F2DE63D5-997A-4646-A377-4702673A728D}">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0" autoAdjust="0"/>
    <p:restoredTop sz="94291" autoAdjust="0"/>
  </p:normalViewPr>
  <p:slideViewPr>
    <p:cSldViewPr snapToGrid="0" showGuides="1">
      <p:cViewPr varScale="1">
        <p:scale>
          <a:sx n="96" d="100"/>
          <a:sy n="96" d="100"/>
        </p:scale>
        <p:origin x="86" y="106"/>
      </p:cViewPr>
      <p:guideLst>
        <p:guide pos="3840"/>
        <p:guide orient="horz" pos="2160"/>
      </p:guideLst>
    </p:cSldViewPr>
  </p:slideViewPr>
  <p:notesTextViewPr>
    <p:cViewPr>
      <p:scale>
        <a:sx n="1" d="1"/>
        <a:sy n="1" d="1"/>
      </p:scale>
      <p:origin x="0" y="0"/>
    </p:cViewPr>
  </p:notesTextViewPr>
  <p:notesViewPr>
    <p:cSldViewPr snapToGrid="0">
      <p:cViewPr varScale="1">
        <p:scale>
          <a:sx n="58" d="100"/>
          <a:sy n="58" d="100"/>
        </p:scale>
        <p:origin x="2965"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dLbls>
          <c:showLegendKey val="0"/>
          <c:showVal val="0"/>
          <c:showCatName val="0"/>
          <c:showSerName val="0"/>
          <c:showPercent val="0"/>
          <c:showBubbleSize val="0"/>
          <c:showLeaderLines val="0"/>
        </c:dLbls>
        <c:firstSliceAng val="0"/>
        <c:holeSize val="55"/>
      </c:doughnutChart>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10.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chart">
          <a:extLst xmlns:a="http://schemas.openxmlformats.org/drawingml/2006/main">
            <a:ext uri="{FF2B5EF4-FFF2-40B4-BE49-F238E27FC236}">
              <a16:creationId xmlns:a16="http://schemas.microsoft.com/office/drawing/2014/main" id="{1EA4A8BE-631D-947F-317A-E87A4C43B741}"/>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6729043" cy="4549534"/>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ACCC4E-6A2B-4A9E-A177-2FF76E4BCEF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8B00294-99F8-4685-AA68-AF052F7998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A6C51BB-02ED-4F4E-A820-FB7EC9185EAE}" type="datetimeFigureOut">
              <a:rPr lang="en-US" smtClean="0"/>
              <a:t>2/8/2024</a:t>
            </a:fld>
            <a:endParaRPr lang="en-US" dirty="0"/>
          </a:p>
        </p:txBody>
      </p:sp>
      <p:sp>
        <p:nvSpPr>
          <p:cNvPr id="4" name="Footer Placeholder 3">
            <a:extLst>
              <a:ext uri="{FF2B5EF4-FFF2-40B4-BE49-F238E27FC236}">
                <a16:creationId xmlns:a16="http://schemas.microsoft.com/office/drawing/2014/main" id="{100D73E6-D1F9-4527-A750-9D0E0C27B6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98CA06DC-4B1A-4F3D-83A7-54741625BC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B0FE8B-8329-4D47-BE4C-E7B6614FD8E3}" type="slidenum">
              <a:rPr lang="en-US" smtClean="0"/>
              <a:t>‹#›</a:t>
            </a:fld>
            <a:endParaRPr lang="en-US" dirty="0"/>
          </a:p>
        </p:txBody>
      </p:sp>
    </p:spTree>
    <p:extLst>
      <p:ext uri="{BB962C8B-B14F-4D97-AF65-F5344CB8AC3E}">
        <p14:creationId xmlns:p14="http://schemas.microsoft.com/office/powerpoint/2010/main" val="5421088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00EB3D-2307-4317-8A1D-B47FA45245F0}" type="datetimeFigureOut">
              <a:rPr lang="en-US" noProof="0" smtClean="0"/>
              <a:t>2/8/2024</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D78A92-0141-4330-8F3E-FAADFAC23844}" type="slidenum">
              <a:rPr lang="en-US" noProof="0" smtClean="0"/>
              <a:t>‹#›</a:t>
            </a:fld>
            <a:endParaRPr lang="en-US" noProof="0" dirty="0"/>
          </a:p>
        </p:txBody>
      </p:sp>
    </p:spTree>
    <p:extLst>
      <p:ext uri="{BB962C8B-B14F-4D97-AF65-F5344CB8AC3E}">
        <p14:creationId xmlns:p14="http://schemas.microsoft.com/office/powerpoint/2010/main" val="17488877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ith Da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a:endParaRPr lang="en-US" noProof="0" dirty="0"/>
          </a:p>
        </p:txBody>
      </p:sp>
      <p:sp>
        <p:nvSpPr>
          <p:cNvPr id="11" name="Rectangle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20XX</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noProof="0"/>
              <a:t>Presentation Title    </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Month</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a:noAutofit/>
          </a:bodyPr>
          <a:lstStyle>
            <a:lvl1pPr marL="0" indent="0" algn="ctr">
              <a:buNone/>
              <a:defRPr sz="3000" b="0" i="0">
                <a:solidFill>
                  <a:schemeClr val="bg2"/>
                </a:solidFill>
              </a:defRPr>
            </a:lvl1pPr>
          </a:lstStyle>
          <a:p>
            <a:pPr lvl="0"/>
            <a:r>
              <a:rPr lang="en-US" noProof="0"/>
              <a:t>PRESENTATION TAGLINE</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382082"/>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3612713"/>
            <a:ext cx="4975200" cy="114227"/>
          </a:xfrm>
          <a:prstGeom prst="rect">
            <a:avLst/>
          </a:prstGeom>
        </p:spPr>
      </p:pic>
    </p:spTree>
    <p:extLst>
      <p:ext uri="{BB962C8B-B14F-4D97-AF65-F5344CB8AC3E}">
        <p14:creationId xmlns:p14="http://schemas.microsoft.com/office/powerpoint/2010/main" val="396681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Media Layout">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477C40CB-E014-6746-B13E-D12CBBAA5F76}"/>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3" name="Date Placeholder 2">
            <a:extLst>
              <a:ext uri="{FF2B5EF4-FFF2-40B4-BE49-F238E27FC236}">
                <a16:creationId xmlns:a16="http://schemas.microsoft.com/office/drawing/2014/main" id="{0A250713-11E6-4FEF-877D-92967D24588A}"/>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445D3C9A-DEE5-4BD4-8961-80E018A4C2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10" name="Title 1">
            <a:extLst>
              <a:ext uri="{FF2B5EF4-FFF2-40B4-BE49-F238E27FC236}">
                <a16:creationId xmlns:a16="http://schemas.microsoft.com/office/drawing/2014/main" id="{36869C46-B57A-4B80-BC7B-965AF70D6343}"/>
              </a:ext>
            </a:extLst>
          </p:cNvPr>
          <p:cNvSpPr>
            <a:spLocks noGrp="1"/>
          </p:cNvSpPr>
          <p:nvPr>
            <p:ph type="title" hasCustomPrompt="1"/>
          </p:nvPr>
        </p:nvSpPr>
        <p:spPr>
          <a:xfrm>
            <a:off x="2013284" y="5868367"/>
            <a:ext cx="8165432" cy="363600"/>
          </a:xfrm>
        </p:spPr>
        <p:txBody>
          <a:bodyPr>
            <a:normAutofit/>
          </a:bodyPr>
          <a:lstStyle>
            <a:lvl1pPr algn="ctr">
              <a:defRPr lang="ru-RU" sz="1800" b="0" i="0" kern="1200" dirty="0">
                <a:solidFill>
                  <a:schemeClr val="tx2"/>
                </a:solidFill>
                <a:latin typeface="+mn-lt"/>
                <a:ea typeface="+mn-ea"/>
                <a:cs typeface="+mn-cs"/>
              </a:defRPr>
            </a:lvl1pPr>
          </a:lstStyle>
          <a:p>
            <a:r>
              <a:rPr lang="en-US" noProof="0"/>
              <a:t>CLICK TO EDIT MASTER TITLE STYLE</a:t>
            </a:r>
          </a:p>
        </p:txBody>
      </p:sp>
      <p:sp>
        <p:nvSpPr>
          <p:cNvPr id="8" name="Media Placeholder 7">
            <a:extLst>
              <a:ext uri="{FF2B5EF4-FFF2-40B4-BE49-F238E27FC236}">
                <a16:creationId xmlns:a16="http://schemas.microsoft.com/office/drawing/2014/main" id="{42411445-9429-45B8-9A2F-EB86451B6B14}"/>
              </a:ext>
            </a:extLst>
          </p:cNvPr>
          <p:cNvSpPr>
            <a:spLocks noGrp="1"/>
          </p:cNvSpPr>
          <p:nvPr>
            <p:ph type="media" sz="quarter" idx="17"/>
          </p:nvPr>
        </p:nvSpPr>
        <p:spPr>
          <a:xfrm>
            <a:off x="829056" y="827052"/>
            <a:ext cx="10533888" cy="4818888"/>
          </a:xfrm>
        </p:spPr>
        <p:txBody>
          <a:bodyPr anchor="ctr" anchorCtr="0">
            <a:normAutofit/>
          </a:bodyPr>
          <a:lstStyle>
            <a:lvl1pPr marL="0" indent="0" algn="ctr">
              <a:buNone/>
              <a:defRPr sz="1400"/>
            </a:lvl1pPr>
          </a:lstStyle>
          <a:p>
            <a:r>
              <a:rPr lang="en-US" noProof="0"/>
              <a:t>Click icon to add media</a:t>
            </a:r>
            <a:endParaRPr lang="en-US" noProof="0" dirty="0"/>
          </a:p>
        </p:txBody>
      </p:sp>
    </p:spTree>
    <p:extLst>
      <p:ext uri="{BB962C8B-B14F-4D97-AF65-F5344CB8AC3E}">
        <p14:creationId xmlns:p14="http://schemas.microsoft.com/office/powerpoint/2010/main" val="32113576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orks Cited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235B53D-F188-47B0-BBAA-2C4724DE60BB}"/>
              </a:ext>
            </a:extLst>
          </p:cNvPr>
          <p:cNvSpPr/>
          <p:nvPr userDrawn="1"/>
        </p:nvSpPr>
        <p:spPr>
          <a:xfrm>
            <a:off x="11521440" y="6635910"/>
            <a:ext cx="374904" cy="222090"/>
          </a:xfrm>
          <a:prstGeom prst="rect">
            <a:avLst/>
          </a:prstGeom>
          <a:noFill/>
          <a:ln w="12700" cap="flat">
            <a:noFill/>
            <a:prstDash val="solid"/>
            <a:miter/>
          </a:ln>
        </p:spPr>
        <p:txBody>
          <a:bodyPr rtlCol="0" anchor="ctr"/>
          <a:lstStyle/>
          <a:p>
            <a:pPr algn="l"/>
            <a:endParaRPr lang="en-US" noProof="0" dirty="0"/>
          </a:p>
        </p:txBody>
      </p:sp>
      <p:sp>
        <p:nvSpPr>
          <p:cNvPr id="8" name="Oval 7">
            <a:extLst>
              <a:ext uri="{FF2B5EF4-FFF2-40B4-BE49-F238E27FC236}">
                <a16:creationId xmlns:a16="http://schemas.microsoft.com/office/drawing/2014/main" id="{AB26BB24-F7CA-D343-93C8-2EAC64AB35D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Works Cited</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lvl1pPr>
              <a:defRPr>
                <a:solidFill>
                  <a:schemeClr val="tx2"/>
                </a:solidFill>
              </a:defRPr>
            </a:lvl1pPr>
          </a:lstStyle>
          <a:p>
            <a:r>
              <a:rPr lang="en-US" noProof="0" dirty="0"/>
              <a:t>ADD A FOOTER</a:t>
            </a:r>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3742191"/>
          </a:xfrm>
        </p:spPr>
        <p:txBody>
          <a:bodyPr>
            <a:normAutofit/>
          </a:bodyPr>
          <a:lstStyle>
            <a:lvl1pPr marL="285750" indent="-285750" algn="l">
              <a:buClr>
                <a:schemeClr val="bg2"/>
              </a:buClr>
              <a:buFont typeface="Arial" panose="020B0604020202020204" pitchFamily="34" charset="0"/>
              <a:buChar char="•"/>
              <a:defRPr lang="en-US" sz="1600" kern="1200" dirty="0">
                <a:solidFill>
                  <a:schemeClr val="tx1">
                    <a:lumMod val="75000"/>
                    <a:lumOff val="25000"/>
                  </a:schemeClr>
                </a:solidFill>
                <a:latin typeface="+mn-lt"/>
                <a:ea typeface="+mn-ea"/>
                <a:cs typeface="+mn-cs"/>
              </a:defRPr>
            </a:lvl1pPr>
            <a:lvl2pPr>
              <a:defRPr sz="1800"/>
            </a:lvl2pPr>
            <a:lvl3pPr>
              <a:defRPr sz="1800"/>
            </a:lvl3pPr>
            <a:lvl4pPr>
              <a:defRPr sz="1800"/>
            </a:lvl4pPr>
            <a:lvl5pPr>
              <a:defRPr sz="1800"/>
            </a:lvl5pPr>
          </a:lstStyle>
          <a:p>
            <a:pPr marL="180000" lvl="0" indent="-180000" algn="l" defTabSz="914400" rtl="0" eaLnBrk="1" latinLnBrk="0" hangingPunct="1">
              <a:lnSpc>
                <a:spcPct val="90000"/>
              </a:lnSpc>
              <a:spcBef>
                <a:spcPts val="600"/>
              </a:spcBef>
              <a:buClr>
                <a:schemeClr val="bg2"/>
              </a:buClr>
              <a:buFont typeface="Arial" panose="020B0604020202020204" pitchFamily="34" charset="0"/>
              <a:buChar char="•"/>
            </a:pPr>
            <a:r>
              <a:rPr lang="en-US" noProof="0"/>
              <a:t>Edit master text styles</a:t>
            </a:r>
          </a:p>
        </p:txBody>
      </p:sp>
      <p:pic>
        <p:nvPicPr>
          <p:cNvPr id="9" name="Graphic 8">
            <a:extLst>
              <a:ext uri="{FF2B5EF4-FFF2-40B4-BE49-F238E27FC236}">
                <a16:creationId xmlns:a16="http://schemas.microsoft.com/office/drawing/2014/main" id="{D3F5050C-5FCE-4873-9B10-9668F66C2788}"/>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4728000" y="1583062"/>
            <a:ext cx="2736000" cy="133200"/>
          </a:xfrm>
          <a:prstGeom prst="rect">
            <a:avLst/>
          </a:prstGeom>
        </p:spPr>
      </p:pic>
    </p:spTree>
    <p:extLst>
      <p:ext uri="{BB962C8B-B14F-4D97-AF65-F5344CB8AC3E}">
        <p14:creationId xmlns:p14="http://schemas.microsoft.com/office/powerpoint/2010/main" val="21080276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meline Layout">
    <p:spTree>
      <p:nvGrpSpPr>
        <p:cNvPr id="1" name=""/>
        <p:cNvGrpSpPr/>
        <p:nvPr/>
      </p:nvGrpSpPr>
      <p:grpSpPr>
        <a:xfrm>
          <a:off x="0" y="0"/>
          <a:ext cx="0" cy="0"/>
          <a:chOff x="0" y="0"/>
          <a:chExt cx="0" cy="0"/>
        </a:xfrm>
      </p:grpSpPr>
      <p:sp>
        <p:nvSpPr>
          <p:cNvPr id="33" name="Oval 32">
            <a:extLst>
              <a:ext uri="{FF2B5EF4-FFF2-40B4-BE49-F238E27FC236}">
                <a16:creationId xmlns:a16="http://schemas.microsoft.com/office/drawing/2014/main" id="{93CAE97F-7AA1-7243-A2C2-945FB7C81FF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Timeline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8"/>
            <a:ext cx="10515600" cy="904875"/>
          </a:xfrm>
        </p:spPr>
        <p:txBody>
          <a:bodyPr>
            <a:normAutofit/>
          </a:bodyPr>
          <a:lstStyle>
            <a:lvl1pPr marL="0" indent="0" algn="ctr">
              <a:buNone/>
              <a:defRPr sz="1800"/>
            </a:lvl1pPr>
            <a:lvl2pPr>
              <a:defRPr sz="1800"/>
            </a:lvl2pPr>
            <a:lvl3pPr>
              <a:defRPr sz="1800"/>
            </a:lvl3pPr>
            <a:lvl4pPr>
              <a:defRPr sz="1800"/>
            </a:lvl4pPr>
            <a:lvl5pPr>
              <a:defRPr sz="1800"/>
            </a:lvl5pPr>
          </a:lstStyle>
          <a:p>
            <a:pPr lvl="0"/>
            <a:r>
              <a:rPr lang="en-US" noProof="0"/>
              <a:t>EDIT MASTER TEXT STYLES</a:t>
            </a:r>
          </a:p>
        </p:txBody>
      </p:sp>
      <p:pic>
        <p:nvPicPr>
          <p:cNvPr id="8" name="Graphic 7">
            <a:extLst>
              <a:ext uri="{FF2B5EF4-FFF2-40B4-BE49-F238E27FC236}">
                <a16:creationId xmlns:a16="http://schemas.microsoft.com/office/drawing/2014/main" id="{4E7124FD-A9E6-49DA-B2D3-4C868E3C90AD}"/>
              </a:ext>
            </a:extLst>
          </p:cNvPr>
          <p:cNvPicPr>
            <a:picLocks/>
          </p:cNvPicPr>
          <p:nvPr userDrawn="1"/>
        </p:nvPicPr>
        <p:blipFill>
          <a:blip r:embed="rId2">
            <a:extLst>
              <a:ext uri="{96DAC541-7B7A-43D3-8B79-37D633B846F1}">
                <asvg:svgBlip xmlns:asvg="http://schemas.microsoft.com/office/drawing/2016/SVG/main" r:embed="rId3"/>
              </a:ext>
            </a:extLst>
          </a:blip>
          <a:stretch>
            <a:fillRect/>
          </a:stretch>
        </p:blipFill>
        <p:spPr>
          <a:xfrm>
            <a:off x="4728000" y="1583062"/>
            <a:ext cx="2736000" cy="133200"/>
          </a:xfrm>
          <a:prstGeom prst="rect">
            <a:avLst/>
          </a:prstGeom>
        </p:spPr>
      </p:pic>
      <p:cxnSp>
        <p:nvCxnSpPr>
          <p:cNvPr id="9" name="Straight Connector 8">
            <a:extLst>
              <a:ext uri="{FF2B5EF4-FFF2-40B4-BE49-F238E27FC236}">
                <a16:creationId xmlns:a16="http://schemas.microsoft.com/office/drawing/2014/main" id="{0128AD04-D032-4ED8-B747-79E215221BC3}"/>
              </a:ext>
            </a:extLst>
          </p:cNvPr>
          <p:cNvCxnSpPr/>
          <p:nvPr userDrawn="1"/>
        </p:nvCxnSpPr>
        <p:spPr>
          <a:xfrm>
            <a:off x="1003193" y="3429000"/>
            <a:ext cx="10735056"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7CADBD86-8962-4775-A03E-4D2D3F35D72C}"/>
              </a:ext>
            </a:extLst>
          </p:cNvPr>
          <p:cNvSpPr/>
          <p:nvPr userDrawn="1"/>
        </p:nvSpPr>
        <p:spPr>
          <a:xfrm>
            <a:off x="1003193"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3" name="Oval 12">
            <a:extLst>
              <a:ext uri="{FF2B5EF4-FFF2-40B4-BE49-F238E27FC236}">
                <a16:creationId xmlns:a16="http://schemas.microsoft.com/office/drawing/2014/main" id="{325884FD-7D59-4699-84D1-14B6900E99F4}"/>
              </a:ext>
            </a:extLst>
          </p:cNvPr>
          <p:cNvSpPr/>
          <p:nvPr userDrawn="1"/>
        </p:nvSpPr>
        <p:spPr>
          <a:xfrm>
            <a:off x="6048611"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6" name="Oval 15">
            <a:extLst>
              <a:ext uri="{FF2B5EF4-FFF2-40B4-BE49-F238E27FC236}">
                <a16:creationId xmlns:a16="http://schemas.microsoft.com/office/drawing/2014/main" id="{F6A6A55C-2C42-4004-8120-A8A22C86DD6F}"/>
              </a:ext>
            </a:extLst>
          </p:cNvPr>
          <p:cNvSpPr/>
          <p:nvPr userDrawn="1"/>
        </p:nvSpPr>
        <p:spPr>
          <a:xfrm>
            <a:off x="9412224"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7" name="Oval 16">
            <a:extLst>
              <a:ext uri="{FF2B5EF4-FFF2-40B4-BE49-F238E27FC236}">
                <a16:creationId xmlns:a16="http://schemas.microsoft.com/office/drawing/2014/main" id="{213A8FD8-4E6D-4DB1-8DA5-82151D87BDFF}"/>
              </a:ext>
            </a:extLst>
          </p:cNvPr>
          <p:cNvSpPr/>
          <p:nvPr userDrawn="1"/>
        </p:nvSpPr>
        <p:spPr>
          <a:xfrm>
            <a:off x="2684999"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9" name="Oval 18">
            <a:extLst>
              <a:ext uri="{FF2B5EF4-FFF2-40B4-BE49-F238E27FC236}">
                <a16:creationId xmlns:a16="http://schemas.microsoft.com/office/drawing/2014/main" id="{71E5BFBE-FB31-40FB-971E-8340FDBDE99A}"/>
              </a:ext>
            </a:extLst>
          </p:cNvPr>
          <p:cNvSpPr/>
          <p:nvPr userDrawn="1"/>
        </p:nvSpPr>
        <p:spPr>
          <a:xfrm>
            <a:off x="4366805"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20" name="Oval 19">
            <a:extLst>
              <a:ext uri="{FF2B5EF4-FFF2-40B4-BE49-F238E27FC236}">
                <a16:creationId xmlns:a16="http://schemas.microsoft.com/office/drawing/2014/main" id="{99956DA3-E64C-494F-8908-AC1D9418DC10}"/>
              </a:ext>
            </a:extLst>
          </p:cNvPr>
          <p:cNvSpPr/>
          <p:nvPr userDrawn="1"/>
        </p:nvSpPr>
        <p:spPr>
          <a:xfrm>
            <a:off x="7730417" y="3346704"/>
            <a:ext cx="164592" cy="164592"/>
          </a:xfrm>
          <a:prstGeom prst="ellipse">
            <a:avLst/>
          </a:prstGeom>
          <a:solidFill>
            <a:schemeClr val="bg2"/>
          </a:solidFill>
          <a:ln w="12700" cap="flat">
            <a:noFill/>
            <a:prstDash val="solid"/>
            <a:miter/>
          </a:ln>
        </p:spPr>
        <p:txBody>
          <a:bodyPr rtlCol="0" anchor="ctr"/>
          <a:lstStyle/>
          <a:p>
            <a:pPr algn="l"/>
            <a:endParaRPr lang="en-US" noProof="0" dirty="0"/>
          </a:p>
        </p:txBody>
      </p:sp>
      <p:sp>
        <p:nvSpPr>
          <p:cNvPr id="14" name="Text Placeholder 13">
            <a:extLst>
              <a:ext uri="{FF2B5EF4-FFF2-40B4-BE49-F238E27FC236}">
                <a16:creationId xmlns:a16="http://schemas.microsoft.com/office/drawing/2014/main" id="{F925B8D3-7699-4838-BB92-099F0752EF4D}"/>
              </a:ext>
            </a:extLst>
          </p:cNvPr>
          <p:cNvSpPr>
            <a:spLocks noGrp="1"/>
          </p:cNvSpPr>
          <p:nvPr>
            <p:ph type="body" sz="quarter" idx="14" hasCustomPrompt="1"/>
          </p:nvPr>
        </p:nvSpPr>
        <p:spPr>
          <a:xfrm>
            <a:off x="1006251" y="2809757"/>
            <a:ext cx="1171388" cy="484441"/>
          </a:xfrm>
        </p:spPr>
        <p:txBody>
          <a:bodyPr>
            <a:noAutofit/>
          </a:bodyPr>
          <a:lstStyle>
            <a:lvl1pPr marL="0" indent="0">
              <a:buNone/>
              <a:defRPr sz="3500">
                <a:latin typeface="+mj-lt"/>
              </a:defRPr>
            </a:lvl1pPr>
          </a:lstStyle>
          <a:p>
            <a:pPr lvl="0"/>
            <a:r>
              <a:rPr lang="en-US" noProof="0"/>
              <a:t>Year</a:t>
            </a:r>
          </a:p>
        </p:txBody>
      </p:sp>
      <p:sp>
        <p:nvSpPr>
          <p:cNvPr id="21" name="Text Placeholder 13">
            <a:extLst>
              <a:ext uri="{FF2B5EF4-FFF2-40B4-BE49-F238E27FC236}">
                <a16:creationId xmlns:a16="http://schemas.microsoft.com/office/drawing/2014/main" id="{F0ED1E4A-D0B2-44B6-AE21-6DC45B20C67E}"/>
              </a:ext>
            </a:extLst>
          </p:cNvPr>
          <p:cNvSpPr>
            <a:spLocks noGrp="1"/>
          </p:cNvSpPr>
          <p:nvPr>
            <p:ph type="body" sz="quarter" idx="15" hasCustomPrompt="1"/>
          </p:nvPr>
        </p:nvSpPr>
        <p:spPr>
          <a:xfrm>
            <a:off x="95694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3" name="Text Placeholder 13">
            <a:extLst>
              <a:ext uri="{FF2B5EF4-FFF2-40B4-BE49-F238E27FC236}">
                <a16:creationId xmlns:a16="http://schemas.microsoft.com/office/drawing/2014/main" id="{4648B297-D9C8-4F98-BBDB-5A2891F9499E}"/>
              </a:ext>
            </a:extLst>
          </p:cNvPr>
          <p:cNvSpPr>
            <a:spLocks noGrp="1"/>
          </p:cNvSpPr>
          <p:nvPr>
            <p:ph type="body" sz="quarter" idx="16" hasCustomPrompt="1"/>
          </p:nvPr>
        </p:nvSpPr>
        <p:spPr>
          <a:xfrm>
            <a:off x="2688286" y="2809757"/>
            <a:ext cx="1171388" cy="484441"/>
          </a:xfrm>
        </p:spPr>
        <p:txBody>
          <a:bodyPr>
            <a:noAutofit/>
          </a:bodyPr>
          <a:lstStyle>
            <a:lvl1pPr marL="0" indent="0">
              <a:buNone/>
              <a:defRPr sz="3500">
                <a:latin typeface="+mj-lt"/>
              </a:defRPr>
            </a:lvl1pPr>
          </a:lstStyle>
          <a:p>
            <a:pPr lvl="0"/>
            <a:r>
              <a:rPr lang="en-US" noProof="0"/>
              <a:t>Year</a:t>
            </a:r>
          </a:p>
        </p:txBody>
      </p:sp>
      <p:sp>
        <p:nvSpPr>
          <p:cNvPr id="24" name="Text Placeholder 13">
            <a:extLst>
              <a:ext uri="{FF2B5EF4-FFF2-40B4-BE49-F238E27FC236}">
                <a16:creationId xmlns:a16="http://schemas.microsoft.com/office/drawing/2014/main" id="{C5B52EBA-EDDF-4C7B-A681-393B771D3437}"/>
              </a:ext>
            </a:extLst>
          </p:cNvPr>
          <p:cNvSpPr>
            <a:spLocks noGrp="1"/>
          </p:cNvSpPr>
          <p:nvPr>
            <p:ph type="body" sz="quarter" idx="17" hasCustomPrompt="1"/>
          </p:nvPr>
        </p:nvSpPr>
        <p:spPr>
          <a:xfrm>
            <a:off x="2638979"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5" name="Text Placeholder 13">
            <a:extLst>
              <a:ext uri="{FF2B5EF4-FFF2-40B4-BE49-F238E27FC236}">
                <a16:creationId xmlns:a16="http://schemas.microsoft.com/office/drawing/2014/main" id="{97BC10B9-E990-4199-8B1A-8B69D6F40D81}"/>
              </a:ext>
            </a:extLst>
          </p:cNvPr>
          <p:cNvSpPr>
            <a:spLocks noGrp="1"/>
          </p:cNvSpPr>
          <p:nvPr>
            <p:ph type="body" sz="quarter" idx="18" hasCustomPrompt="1"/>
          </p:nvPr>
        </p:nvSpPr>
        <p:spPr>
          <a:xfrm>
            <a:off x="4370321" y="2809757"/>
            <a:ext cx="1171388" cy="484441"/>
          </a:xfrm>
        </p:spPr>
        <p:txBody>
          <a:bodyPr>
            <a:noAutofit/>
          </a:bodyPr>
          <a:lstStyle>
            <a:lvl1pPr marL="0" indent="0">
              <a:buNone/>
              <a:defRPr sz="3500">
                <a:latin typeface="+mj-lt"/>
              </a:defRPr>
            </a:lvl1pPr>
          </a:lstStyle>
          <a:p>
            <a:pPr lvl="0"/>
            <a:r>
              <a:rPr lang="en-US" noProof="0"/>
              <a:t>Year</a:t>
            </a:r>
          </a:p>
        </p:txBody>
      </p:sp>
      <p:sp>
        <p:nvSpPr>
          <p:cNvPr id="26" name="Text Placeholder 13">
            <a:extLst>
              <a:ext uri="{FF2B5EF4-FFF2-40B4-BE49-F238E27FC236}">
                <a16:creationId xmlns:a16="http://schemas.microsoft.com/office/drawing/2014/main" id="{5876A64D-FA56-4565-8EBF-B9D51A8B20DC}"/>
              </a:ext>
            </a:extLst>
          </p:cNvPr>
          <p:cNvSpPr>
            <a:spLocks noGrp="1"/>
          </p:cNvSpPr>
          <p:nvPr>
            <p:ph type="body" sz="quarter" idx="19" hasCustomPrompt="1"/>
          </p:nvPr>
        </p:nvSpPr>
        <p:spPr>
          <a:xfrm>
            <a:off x="432101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7" name="Text Placeholder 13">
            <a:extLst>
              <a:ext uri="{FF2B5EF4-FFF2-40B4-BE49-F238E27FC236}">
                <a16:creationId xmlns:a16="http://schemas.microsoft.com/office/drawing/2014/main" id="{CA843817-8244-446A-9618-257B5329B463}"/>
              </a:ext>
            </a:extLst>
          </p:cNvPr>
          <p:cNvSpPr>
            <a:spLocks noGrp="1"/>
          </p:cNvSpPr>
          <p:nvPr>
            <p:ph type="body" sz="quarter" idx="20" hasCustomPrompt="1"/>
          </p:nvPr>
        </p:nvSpPr>
        <p:spPr>
          <a:xfrm>
            <a:off x="6052356" y="2809757"/>
            <a:ext cx="1171388" cy="484441"/>
          </a:xfrm>
        </p:spPr>
        <p:txBody>
          <a:bodyPr>
            <a:noAutofit/>
          </a:bodyPr>
          <a:lstStyle>
            <a:lvl1pPr marL="0" indent="0">
              <a:buNone/>
              <a:defRPr sz="3500">
                <a:latin typeface="+mj-lt"/>
              </a:defRPr>
            </a:lvl1pPr>
          </a:lstStyle>
          <a:p>
            <a:pPr lvl="0"/>
            <a:r>
              <a:rPr lang="en-US" noProof="0"/>
              <a:t>Year</a:t>
            </a:r>
          </a:p>
        </p:txBody>
      </p:sp>
      <p:sp>
        <p:nvSpPr>
          <p:cNvPr id="28" name="Text Placeholder 13">
            <a:extLst>
              <a:ext uri="{FF2B5EF4-FFF2-40B4-BE49-F238E27FC236}">
                <a16:creationId xmlns:a16="http://schemas.microsoft.com/office/drawing/2014/main" id="{86A6FE38-5036-4D35-93E4-07C5DEC4010D}"/>
              </a:ext>
            </a:extLst>
          </p:cNvPr>
          <p:cNvSpPr>
            <a:spLocks noGrp="1"/>
          </p:cNvSpPr>
          <p:nvPr>
            <p:ph type="body" sz="quarter" idx="21" hasCustomPrompt="1"/>
          </p:nvPr>
        </p:nvSpPr>
        <p:spPr>
          <a:xfrm>
            <a:off x="6003049"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29" name="Text Placeholder 13">
            <a:extLst>
              <a:ext uri="{FF2B5EF4-FFF2-40B4-BE49-F238E27FC236}">
                <a16:creationId xmlns:a16="http://schemas.microsoft.com/office/drawing/2014/main" id="{1966E981-C557-4255-9DCC-162A429B5EE2}"/>
              </a:ext>
            </a:extLst>
          </p:cNvPr>
          <p:cNvSpPr>
            <a:spLocks noGrp="1"/>
          </p:cNvSpPr>
          <p:nvPr>
            <p:ph type="body" sz="quarter" idx="22" hasCustomPrompt="1"/>
          </p:nvPr>
        </p:nvSpPr>
        <p:spPr>
          <a:xfrm>
            <a:off x="7734391" y="2809757"/>
            <a:ext cx="1171388" cy="484441"/>
          </a:xfrm>
        </p:spPr>
        <p:txBody>
          <a:bodyPr>
            <a:noAutofit/>
          </a:bodyPr>
          <a:lstStyle>
            <a:lvl1pPr marL="0" indent="0">
              <a:buNone/>
              <a:defRPr sz="3500">
                <a:latin typeface="+mj-lt"/>
              </a:defRPr>
            </a:lvl1pPr>
          </a:lstStyle>
          <a:p>
            <a:pPr lvl="0"/>
            <a:r>
              <a:rPr lang="en-US" noProof="0"/>
              <a:t>Year</a:t>
            </a:r>
          </a:p>
        </p:txBody>
      </p:sp>
      <p:sp>
        <p:nvSpPr>
          <p:cNvPr id="30" name="Text Placeholder 13">
            <a:extLst>
              <a:ext uri="{FF2B5EF4-FFF2-40B4-BE49-F238E27FC236}">
                <a16:creationId xmlns:a16="http://schemas.microsoft.com/office/drawing/2014/main" id="{C386D796-CB69-4D7D-9C52-C41187CC88DB}"/>
              </a:ext>
            </a:extLst>
          </p:cNvPr>
          <p:cNvSpPr>
            <a:spLocks noGrp="1"/>
          </p:cNvSpPr>
          <p:nvPr>
            <p:ph type="body" sz="quarter" idx="23" hasCustomPrompt="1"/>
          </p:nvPr>
        </p:nvSpPr>
        <p:spPr>
          <a:xfrm>
            <a:off x="7685084"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
        <p:nvSpPr>
          <p:cNvPr id="31" name="Text Placeholder 13">
            <a:extLst>
              <a:ext uri="{FF2B5EF4-FFF2-40B4-BE49-F238E27FC236}">
                <a16:creationId xmlns:a16="http://schemas.microsoft.com/office/drawing/2014/main" id="{24441BBA-89B7-4AE6-91F6-04DB373B54F3}"/>
              </a:ext>
            </a:extLst>
          </p:cNvPr>
          <p:cNvSpPr>
            <a:spLocks noGrp="1"/>
          </p:cNvSpPr>
          <p:nvPr>
            <p:ph type="body" sz="quarter" idx="24" hasCustomPrompt="1"/>
          </p:nvPr>
        </p:nvSpPr>
        <p:spPr>
          <a:xfrm>
            <a:off x="9416424" y="2809757"/>
            <a:ext cx="1171388" cy="484441"/>
          </a:xfrm>
        </p:spPr>
        <p:txBody>
          <a:bodyPr>
            <a:noAutofit/>
          </a:bodyPr>
          <a:lstStyle>
            <a:lvl1pPr marL="0" indent="0">
              <a:buNone/>
              <a:defRPr sz="3500">
                <a:latin typeface="+mj-lt"/>
              </a:defRPr>
            </a:lvl1pPr>
          </a:lstStyle>
          <a:p>
            <a:pPr lvl="0"/>
            <a:r>
              <a:rPr lang="en-US" noProof="0"/>
              <a:t>Year</a:t>
            </a:r>
          </a:p>
        </p:txBody>
      </p:sp>
      <p:sp>
        <p:nvSpPr>
          <p:cNvPr id="32" name="Text Placeholder 13">
            <a:extLst>
              <a:ext uri="{FF2B5EF4-FFF2-40B4-BE49-F238E27FC236}">
                <a16:creationId xmlns:a16="http://schemas.microsoft.com/office/drawing/2014/main" id="{B117E4C6-D10A-4738-8283-D63AB1B314D2}"/>
              </a:ext>
            </a:extLst>
          </p:cNvPr>
          <p:cNvSpPr>
            <a:spLocks noGrp="1"/>
          </p:cNvSpPr>
          <p:nvPr>
            <p:ph type="body" sz="quarter" idx="25" hasCustomPrompt="1"/>
          </p:nvPr>
        </p:nvSpPr>
        <p:spPr>
          <a:xfrm>
            <a:off x="9367117" y="3579013"/>
            <a:ext cx="1646588" cy="1907381"/>
          </a:xfrm>
        </p:spPr>
        <p:txBody>
          <a:bodyPr>
            <a:noAutofit/>
          </a:bodyPr>
          <a:lstStyle>
            <a:lvl1pPr marL="0" indent="0">
              <a:buNone/>
              <a:defRPr lang="ru-RU" sz="1600" kern="1200" dirty="0">
                <a:solidFill>
                  <a:schemeClr val="tx1">
                    <a:lumMod val="75000"/>
                    <a:lumOff val="25000"/>
                  </a:schemeClr>
                </a:solidFill>
                <a:latin typeface="+mn-lt"/>
                <a:ea typeface="+mn-ea"/>
                <a:cs typeface="+mn-cs"/>
              </a:defRPr>
            </a:lvl1pPr>
          </a:lstStyle>
          <a:p>
            <a:pPr lvl="0"/>
            <a:r>
              <a:rPr lang="en-US" noProof="0"/>
              <a:t>Edit Master text styles</a:t>
            </a:r>
          </a:p>
        </p:txBody>
      </p:sp>
    </p:spTree>
    <p:extLst>
      <p:ext uri="{BB962C8B-B14F-4D97-AF65-F5344CB8AC3E}">
        <p14:creationId xmlns:p14="http://schemas.microsoft.com/office/powerpoint/2010/main" val="1679942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s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t="-6775" b="-5725"/>
            </a:stretch>
          </a:blipFill>
          <a:ln w="12700" cap="flat">
            <a:noFill/>
            <a:prstDash val="solid"/>
            <a:miter/>
          </a:ln>
        </p:spPr>
        <p:txBody>
          <a:bodyPr rtlCol="0" anchor="ctr"/>
          <a:lstStyle/>
          <a:p>
            <a:pPr algn="l"/>
            <a:endParaRPr lang="en-US" noProof="0" dirty="0"/>
          </a:p>
        </p:txBody>
      </p:sp>
      <p:sp>
        <p:nvSpPr>
          <p:cNvPr id="17" name="Rectangle 16">
            <a:extLst>
              <a:ext uri="{FF2B5EF4-FFF2-40B4-BE49-F238E27FC236}">
                <a16:creationId xmlns:a16="http://schemas.microsoft.com/office/drawing/2014/main" id="{08C75CBB-4E7D-408E-AF76-442117F41B42}"/>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678-555-0128</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a:noAutofit/>
          </a:bodyPr>
          <a:lstStyle>
            <a:lvl1pPr algn="ctr">
              <a:defRPr sz="10000" b="0">
                <a:solidFill>
                  <a:schemeClr val="bg1"/>
                </a:solidFill>
              </a:defRPr>
            </a:lvl1pPr>
          </a:lstStyle>
          <a:p>
            <a:r>
              <a:rPr lang="en-US" noProof="0"/>
              <a:t>Thank You!</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Phone</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a:noAutofit/>
          </a:bodyPr>
          <a:lstStyle>
            <a:lvl1pPr marL="0" indent="0" algn="ctr">
              <a:buNone/>
              <a:defRPr sz="3000" b="0" i="0">
                <a:solidFill>
                  <a:schemeClr val="bg2"/>
                </a:solidFill>
              </a:defRPr>
            </a:lvl1pPr>
          </a:lstStyle>
          <a:p>
            <a:pPr lvl="0"/>
            <a:r>
              <a:rPr lang="en-US" noProof="0"/>
              <a:t>ALEXANDER MARTENSSON</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2987075"/>
            <a:ext cx="4975200" cy="114227"/>
          </a:xfrm>
          <a:prstGeom prst="rect">
            <a:avLst/>
          </a:prstGeom>
        </p:spPr>
      </p:pic>
      <p:sp>
        <p:nvSpPr>
          <p:cNvPr id="12" name="Text Placeholder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2895600" y="5423227"/>
            <a:ext cx="6400800"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MARTENSSON@EXAMPLE.COM</a:t>
            </a:r>
          </a:p>
        </p:txBody>
      </p:sp>
      <p:sp>
        <p:nvSpPr>
          <p:cNvPr id="14" name="Text Placeholder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Email</a:t>
            </a:r>
          </a:p>
        </p:txBody>
      </p:sp>
    </p:spTree>
    <p:extLst>
      <p:ext uri="{BB962C8B-B14F-4D97-AF65-F5344CB8AC3E}">
        <p14:creationId xmlns:p14="http://schemas.microsoft.com/office/powerpoint/2010/main" val="2091879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s Layout">
    <p:spTree>
      <p:nvGrpSpPr>
        <p:cNvPr id="1" name=""/>
        <p:cNvGrpSpPr/>
        <p:nvPr/>
      </p:nvGrpSpPr>
      <p:grpSpPr>
        <a:xfrm>
          <a:off x="0" y="0"/>
          <a:ext cx="0" cy="0"/>
          <a:chOff x="0" y="0"/>
          <a:chExt cx="0" cy="0"/>
        </a:xfrm>
      </p:grpSpPr>
      <p:sp>
        <p:nvSpPr>
          <p:cNvPr id="18" name="Picture Placeholder 6">
            <a:extLst>
              <a:ext uri="{FF2B5EF4-FFF2-40B4-BE49-F238E27FC236}">
                <a16:creationId xmlns:a16="http://schemas.microsoft.com/office/drawing/2014/main" id="{EDD611DF-9DFE-B043-8BAE-EE27852FDACD}"/>
              </a:ext>
            </a:extLst>
          </p:cNvPr>
          <p:cNvSpPr>
            <a:spLocks noGrp="1"/>
          </p:cNvSpPr>
          <p:nvPr>
            <p:ph type="pic" sz="quarter" idx="18"/>
          </p:nvPr>
        </p:nvSpPr>
        <p:spPr>
          <a:xfrm>
            <a:off x="0" y="0"/>
            <a:ext cx="12192000" cy="6858000"/>
          </a:xfrm>
        </p:spPr>
        <p:txBody>
          <a:bodyPr anchor="ctr" anchorCtr="0">
            <a:normAutofit/>
          </a:bodyPr>
          <a:lstStyle>
            <a:lvl1pPr marL="0" indent="0" algn="ctr">
              <a:buFont typeface="Arial" panose="020B0604020202020204" pitchFamily="34" charset="0"/>
              <a:buNone/>
              <a:defRPr sz="1400"/>
            </a:lvl1pPr>
          </a:lstStyle>
          <a:p>
            <a:r>
              <a:rPr lang="en-US" noProof="0"/>
              <a:t>Click icon to add picture</a:t>
            </a:r>
            <a:endParaRPr lang="en-US" noProof="0" dirty="0"/>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4447556"/>
            <a:ext cx="4367531"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678-555-0128</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1663690"/>
            <a:ext cx="10117959" cy="1517356"/>
          </a:xfrm>
        </p:spPr>
        <p:txBody>
          <a:bodyPr>
            <a:noAutofit/>
          </a:bodyPr>
          <a:lstStyle>
            <a:lvl1pPr algn="ctr">
              <a:defRPr sz="10000" b="0">
                <a:solidFill>
                  <a:schemeClr val="bg1"/>
                </a:solidFill>
              </a:defRPr>
            </a:lvl1pPr>
          </a:lstStyle>
          <a:p>
            <a:r>
              <a:rPr lang="en-US" noProof="0"/>
              <a:t>Thank You!</a:t>
            </a:r>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4152286"/>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Phone</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264670"/>
            <a:ext cx="10090287" cy="606659"/>
          </a:xfrm>
        </p:spPr>
        <p:txBody>
          <a:bodyPr>
            <a:noAutofit/>
          </a:bodyPr>
          <a:lstStyle>
            <a:lvl1pPr marL="0" indent="0" algn="ctr">
              <a:buNone/>
              <a:defRPr sz="3000" b="0" i="0">
                <a:solidFill>
                  <a:schemeClr val="bg2"/>
                </a:solidFill>
              </a:defRPr>
            </a:lvl1pPr>
          </a:lstStyle>
          <a:p>
            <a:pPr lvl="0"/>
            <a:r>
              <a:rPr lang="en-US" noProof="0"/>
              <a:t>ALEXANDER MARTENSSON</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cxnSp>
        <p:nvCxnSpPr>
          <p:cNvPr id="6" name="Straight Connector 5">
            <a:extLst>
              <a:ext uri="{FF2B5EF4-FFF2-40B4-BE49-F238E27FC236}">
                <a16:creationId xmlns:a16="http://schemas.microsoft.com/office/drawing/2014/main" id="{2B62C84D-B809-41CE-8FCD-935E2343985F}"/>
              </a:ext>
            </a:extLst>
          </p:cNvPr>
          <p:cNvCxnSpPr/>
          <p:nvPr userDrawn="1"/>
        </p:nvCxnSpPr>
        <p:spPr>
          <a:xfrm>
            <a:off x="5711952" y="5004104"/>
            <a:ext cx="76809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2" name="Text Placeholder 26">
            <a:extLst>
              <a:ext uri="{FF2B5EF4-FFF2-40B4-BE49-F238E27FC236}">
                <a16:creationId xmlns:a16="http://schemas.microsoft.com/office/drawing/2014/main" id="{21AF3F24-9D59-456A-9130-8C4049C34FAB}"/>
              </a:ext>
            </a:extLst>
          </p:cNvPr>
          <p:cNvSpPr>
            <a:spLocks noGrp="1"/>
          </p:cNvSpPr>
          <p:nvPr>
            <p:ph type="body" sz="quarter" idx="22" hasCustomPrompt="1"/>
          </p:nvPr>
        </p:nvSpPr>
        <p:spPr>
          <a:xfrm>
            <a:off x="3135722" y="5423227"/>
            <a:ext cx="5920556" cy="474519"/>
          </a:xfrm>
        </p:spPr>
        <p:txBody>
          <a:bodyPr>
            <a:noAutofit/>
          </a:bodyPr>
          <a:lstStyle>
            <a:lvl1pPr marL="0" indent="0" algn="ctr">
              <a:buNone/>
              <a:defRPr sz="3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MARTENSSON@GMAIL.COM</a:t>
            </a:r>
          </a:p>
        </p:txBody>
      </p:sp>
      <p:sp>
        <p:nvSpPr>
          <p:cNvPr id="14" name="Text Placeholder 26">
            <a:extLst>
              <a:ext uri="{FF2B5EF4-FFF2-40B4-BE49-F238E27FC236}">
                <a16:creationId xmlns:a16="http://schemas.microsoft.com/office/drawing/2014/main" id="{716B9C4F-E33C-4EA7-A4F7-A2137CFCF2FD}"/>
              </a:ext>
            </a:extLst>
          </p:cNvPr>
          <p:cNvSpPr>
            <a:spLocks noGrp="1"/>
          </p:cNvSpPr>
          <p:nvPr>
            <p:ph type="body" sz="quarter" idx="23" hasCustomPrompt="1"/>
          </p:nvPr>
        </p:nvSpPr>
        <p:spPr>
          <a:xfrm>
            <a:off x="3912235" y="5121518"/>
            <a:ext cx="4367531" cy="288000"/>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Email</a:t>
            </a:r>
          </a:p>
        </p:txBody>
      </p:sp>
    </p:spTree>
    <p:extLst>
      <p:ext uri="{BB962C8B-B14F-4D97-AF65-F5344CB8AC3E}">
        <p14:creationId xmlns:p14="http://schemas.microsoft.com/office/powerpoint/2010/main" val="4053281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DAC5403-E1D0-4032-A9FE-410B2982643C}"/>
              </a:ext>
            </a:extLst>
          </p:cNvPr>
          <p:cNvSpPr/>
          <p:nvPr userDrawn="1"/>
        </p:nvSpPr>
        <p:spPr>
          <a:xfrm>
            <a:off x="0" y="0"/>
            <a:ext cx="12192000" cy="6858000"/>
          </a:xfrm>
          <a:prstGeom prst="rect">
            <a:avLst/>
          </a:prstGeom>
          <a:blipFill>
            <a:blip r:embed="rId2"/>
            <a:srcRect/>
            <a:stretch>
              <a:fillRect/>
            </a:stretch>
          </a:blipFill>
          <a:ln w="12700" cap="flat">
            <a:noFill/>
            <a:prstDash val="solid"/>
            <a:miter/>
          </a:ln>
        </p:spPr>
        <p:txBody>
          <a:bodyPr rtlCol="0" anchor="ctr"/>
          <a:lstStyle/>
          <a:p>
            <a:pPr algn="l"/>
            <a:endParaRPr lang="en-US" noProof="0" dirty="0"/>
          </a:p>
        </p:txBody>
      </p:sp>
      <p:sp>
        <p:nvSpPr>
          <p:cNvPr id="11" name="Rectangle 10">
            <a:extLst>
              <a:ext uri="{FF2B5EF4-FFF2-40B4-BE49-F238E27FC236}">
                <a16:creationId xmlns:a16="http://schemas.microsoft.com/office/drawing/2014/main" id="{F3C0C995-565B-4516-BC98-CCDEE529B154}"/>
              </a:ext>
            </a:extLst>
          </p:cNvPr>
          <p:cNvSpPr/>
          <p:nvPr userDrawn="1"/>
        </p:nvSpPr>
        <p:spPr>
          <a:xfrm>
            <a:off x="0" y="0"/>
            <a:ext cx="12192000" cy="6858000"/>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noProof="0"/>
              <a:t>Presentation Title    </a:t>
            </a:r>
          </a:p>
        </p:txBody>
      </p:sp>
      <p:sp>
        <p:nvSpPr>
          <p:cNvPr id="15" name="Rectangle 14">
            <a:extLst>
              <a:ext uri="{FF2B5EF4-FFF2-40B4-BE49-F238E27FC236}">
                <a16:creationId xmlns:a16="http://schemas.microsoft.com/office/drawing/2014/main" id="{B1AB1BF5-25AE-4D07-8C5B-8ED82109AAFD}"/>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16" name="Rectangle 15">
            <a:extLst>
              <a:ext uri="{FF2B5EF4-FFF2-40B4-BE49-F238E27FC236}">
                <a16:creationId xmlns:a16="http://schemas.microsoft.com/office/drawing/2014/main" id="{40356ECE-618B-4CAE-B0AA-1F1C86CF382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pic>
        <p:nvPicPr>
          <p:cNvPr id="13" name="Graphic 12">
            <a:extLst>
              <a:ext uri="{FF2B5EF4-FFF2-40B4-BE49-F238E27FC236}">
                <a16:creationId xmlns:a16="http://schemas.microsoft.com/office/drawing/2014/main" id="{B0670BD7-5166-40F4-A6FC-B5B1D91577B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608400" y="3612713"/>
            <a:ext cx="4975200" cy="114227"/>
          </a:xfrm>
          <a:prstGeom prst="rect">
            <a:avLst/>
          </a:prstGeom>
        </p:spPr>
      </p:pic>
      <p:sp>
        <p:nvSpPr>
          <p:cNvPr id="9" name="Subtitle 2">
            <a:extLst>
              <a:ext uri="{FF2B5EF4-FFF2-40B4-BE49-F238E27FC236}">
                <a16:creationId xmlns:a16="http://schemas.microsoft.com/office/drawing/2014/main" id="{16A87704-FE99-4EBD-97FB-FBB15A227FC8}"/>
              </a:ext>
            </a:extLst>
          </p:cNvPr>
          <p:cNvSpPr>
            <a:spLocks noGrp="1"/>
          </p:cNvSpPr>
          <p:nvPr>
            <p:ph type="subTitle" idx="1" hasCustomPrompt="1"/>
          </p:nvPr>
        </p:nvSpPr>
        <p:spPr>
          <a:xfrm>
            <a:off x="1037021" y="3890308"/>
            <a:ext cx="10117959" cy="606659"/>
          </a:xfrm>
        </p:spPr>
        <p:txBody>
          <a:bodyPr vert="horz" lIns="91440" tIns="45720" rIns="91440" bIns="45720" rtlCol="0">
            <a:noAutofit/>
          </a:bodyPr>
          <a:lstStyle>
            <a:lvl1pPr marL="0" indent="0" algn="ctr">
              <a:buNone/>
              <a:defRPr lang="en-US" sz="3000" b="0" i="0">
                <a:solidFill>
                  <a:schemeClr val="bg2"/>
                </a:solidFill>
              </a:defRPr>
            </a:lvl1pPr>
          </a:lstStyle>
          <a:p>
            <a:pPr marL="228600" lvl="0" indent="-228600" algn="ctr"/>
            <a:r>
              <a:rPr lang="en-US" noProof="0"/>
              <a:t>CLICK TO EDIT MASTER SUBTITLE STYLE</a:t>
            </a:r>
          </a:p>
        </p:txBody>
      </p:sp>
    </p:spTree>
    <p:extLst>
      <p:ext uri="{BB962C8B-B14F-4D97-AF65-F5344CB8AC3E}">
        <p14:creationId xmlns:p14="http://schemas.microsoft.com/office/powerpoint/2010/main" val="1633381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Divider Slide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5" name="Graphic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2" name="Rectangle 11">
            <a:extLst>
              <a:ext uri="{FF2B5EF4-FFF2-40B4-BE49-F238E27FC236}">
                <a16:creationId xmlns:a16="http://schemas.microsoft.com/office/drawing/2014/main" id="{9685C8FD-6063-414E-B2AC-D07168DE1813}"/>
              </a:ext>
            </a:extLst>
          </p:cNvPr>
          <p:cNvSpPr/>
          <p:nvPr userDrawn="1"/>
        </p:nvSpPr>
        <p:spPr>
          <a:xfrm>
            <a:off x="0" y="2483224"/>
            <a:ext cx="12192000" cy="3465576"/>
          </a:xfrm>
          <a:prstGeom prst="rect">
            <a:avLst/>
          </a:prstGeom>
          <a:blipFill>
            <a:blip r:embed="rId2"/>
            <a:srcRect/>
            <a:stretch>
              <a:fillRect t="-48945" b="-48945"/>
            </a:stretch>
          </a:blipFill>
          <a:ln w="12700" cap="flat">
            <a:noFill/>
            <a:prstDash val="solid"/>
            <a:miter/>
          </a:ln>
        </p:spPr>
        <p:txBody>
          <a:bodyPr rtlCol="0" anchor="ctr"/>
          <a:lstStyle/>
          <a:p>
            <a:pPr algn="l"/>
            <a:endParaRPr lang="en-US" noProof="0" dirty="0"/>
          </a:p>
        </p:txBody>
      </p:sp>
      <p:sp>
        <p:nvSpPr>
          <p:cNvPr id="13" name="Rectangle 12">
            <a:extLst>
              <a:ext uri="{FF2B5EF4-FFF2-40B4-BE49-F238E27FC236}">
                <a16:creationId xmlns:a16="http://schemas.microsoft.com/office/drawing/2014/main" id="{2BA38A80-B4F3-4560-B2F9-C0652AAB2188}"/>
              </a:ext>
            </a:extLst>
          </p:cNvPr>
          <p:cNvSpPr/>
          <p:nvPr userDrawn="1"/>
        </p:nvSpPr>
        <p:spPr>
          <a:xfrm>
            <a:off x="0" y="2483223"/>
            <a:ext cx="12192000" cy="3465576"/>
          </a:xfrm>
          <a:prstGeom prst="rect">
            <a:avLst/>
          </a:prstGeom>
          <a:solidFill>
            <a:schemeClr val="tx1">
              <a:alpha val="80000"/>
            </a:schemeClr>
          </a:solidFill>
          <a:ln w="12700" cap="flat">
            <a:noFill/>
            <a:prstDash val="solid"/>
            <a:miter/>
          </a:ln>
        </p:spPr>
        <p:txBody>
          <a:bodyPr rtlCol="0" anchor="ctr"/>
          <a:lstStyle/>
          <a:p>
            <a:pPr algn="l"/>
            <a:endParaRPr lang="en-US" noProof="0" dirty="0"/>
          </a:p>
        </p:txBody>
      </p:sp>
      <p:sp>
        <p:nvSpPr>
          <p:cNvPr id="11" name="Text Placeholder 2">
            <a:extLst>
              <a:ext uri="{FF2B5EF4-FFF2-40B4-BE49-F238E27FC236}">
                <a16:creationId xmlns:a16="http://schemas.microsoft.com/office/drawing/2014/main" id="{214241DF-0B07-491C-8CA2-1BD10F84525C}"/>
              </a:ext>
            </a:extLst>
          </p:cNvPr>
          <p:cNvSpPr>
            <a:spLocks noGrp="1"/>
          </p:cNvSpPr>
          <p:nvPr>
            <p:ph type="body" idx="1" hasCustomPrompt="1"/>
          </p:nvPr>
        </p:nvSpPr>
        <p:spPr>
          <a:xfrm>
            <a:off x="838200" y="1882722"/>
            <a:ext cx="10515600" cy="468594"/>
          </a:xfrm>
        </p:spPr>
        <p:txBody>
          <a:bodyPr vert="horz" lIns="91440" tIns="45720" rIns="91440" bIns="45720" rtlCol="0">
            <a:normAutofit/>
          </a:bodyPr>
          <a:lstStyle>
            <a:lvl1pPr marL="0" indent="0" algn="ctr">
              <a:buNone/>
              <a:defRPr lang="en-US" sz="1800"/>
            </a:lvl1pPr>
          </a:lstStyle>
          <a:p>
            <a:pPr marL="228600" lvl="0" indent="-228600" algn="ctr"/>
            <a:r>
              <a:rPr lang="en-US" noProof="0"/>
              <a:t>Edit Master text styles</a:t>
            </a:r>
          </a:p>
        </p:txBody>
      </p:sp>
    </p:spTree>
    <p:extLst>
      <p:ext uri="{BB962C8B-B14F-4D97-AF65-F5344CB8AC3E}">
        <p14:creationId xmlns:p14="http://schemas.microsoft.com/office/powerpoint/2010/main" val="9245747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AF4CE-F455-4A31-8ED6-5841DF599BE9}"/>
              </a:ext>
            </a:extLst>
          </p:cNvPr>
          <p:cNvSpPr>
            <a:spLocks noGrp="1"/>
          </p:cNvSpPr>
          <p:nvPr>
            <p:ph type="title"/>
          </p:nvPr>
        </p:nvSpPr>
        <p:spPr>
          <a:xfrm>
            <a:off x="838200" y="365125"/>
            <a:ext cx="10515600" cy="1325563"/>
          </a:xfrm>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3A82F029-D8CC-4FE7-9C30-98E576ED41F1}"/>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F891442-6C1A-4969-A4A2-EFCF20E7917B}"/>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64457F0D-7504-4879-BCFD-DDEA424C0A3A}"/>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50CCCB36-FE7F-43C1-810B-49BBAB494861}"/>
              </a:ext>
            </a:extLst>
          </p:cNvPr>
          <p:cNvSpPr>
            <a:spLocks noGrp="1"/>
          </p:cNvSpPr>
          <p:nvPr>
            <p:ph idx="1" hasCustomPrompt="1"/>
          </p:nvPr>
        </p:nvSpPr>
        <p:spPr>
          <a:xfrm>
            <a:off x="838200" y="1825625"/>
            <a:ext cx="10515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3305991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B6609-6A41-45F4-9B8B-9A6DEABB9A21}"/>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4FFD4558-495E-4FE3-B256-7B6A8637C69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65C0E450-E490-45F1-909F-5831583C56B7}"/>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BBD7E109-C0EE-4D25-9A01-E58D7476D07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Content Placeholder 2">
            <a:extLst>
              <a:ext uri="{FF2B5EF4-FFF2-40B4-BE49-F238E27FC236}">
                <a16:creationId xmlns:a16="http://schemas.microsoft.com/office/drawing/2014/main" id="{62C48FC5-1EDF-4F7E-9E82-D342C4D45907}"/>
              </a:ext>
            </a:extLst>
          </p:cNvPr>
          <p:cNvSpPr>
            <a:spLocks noGrp="1"/>
          </p:cNvSpPr>
          <p:nvPr>
            <p:ph sz="half" idx="1" hasCustomPrompt="1"/>
          </p:nvPr>
        </p:nvSpPr>
        <p:spPr>
          <a:xfrm>
            <a:off x="838200" y="1825625"/>
            <a:ext cx="5181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Content Placeholder 3">
            <a:extLst>
              <a:ext uri="{FF2B5EF4-FFF2-40B4-BE49-F238E27FC236}">
                <a16:creationId xmlns:a16="http://schemas.microsoft.com/office/drawing/2014/main" id="{7245FF27-1D81-4487-86EE-A8826AB33310}"/>
              </a:ext>
            </a:extLst>
          </p:cNvPr>
          <p:cNvSpPr>
            <a:spLocks noGrp="1"/>
          </p:cNvSpPr>
          <p:nvPr>
            <p:ph sz="half" idx="2" hasCustomPrompt="1"/>
          </p:nvPr>
        </p:nvSpPr>
        <p:spPr>
          <a:xfrm>
            <a:off x="6172200" y="1825625"/>
            <a:ext cx="5181600" cy="4124325"/>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14948532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85B3E-9C3B-48E3-BA88-7B18BAC8BCD5}"/>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06E55B65-81AB-463F-B78F-208BABF731FC}"/>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37814494-7E7B-41F9-984C-51671FC7B60B}"/>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17932FB9-9355-4718-A3AF-2991AEFD5EA7}"/>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Text Placeholder 2">
            <a:extLst>
              <a:ext uri="{FF2B5EF4-FFF2-40B4-BE49-F238E27FC236}">
                <a16:creationId xmlns:a16="http://schemas.microsoft.com/office/drawing/2014/main" id="{E0E064FB-456B-4012-A632-907E0F6363EF}"/>
              </a:ext>
            </a:extLst>
          </p:cNvPr>
          <p:cNvSpPr>
            <a:spLocks noGrp="1"/>
          </p:cNvSpPr>
          <p:nvPr>
            <p:ph type="body" idx="1" hasCustomPrompt="1"/>
          </p:nvPr>
        </p:nvSpPr>
        <p:spPr>
          <a:xfrm>
            <a:off x="839788" y="1866900"/>
            <a:ext cx="5157787" cy="4458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8" name="Content Placeholder 3">
            <a:extLst>
              <a:ext uri="{FF2B5EF4-FFF2-40B4-BE49-F238E27FC236}">
                <a16:creationId xmlns:a16="http://schemas.microsoft.com/office/drawing/2014/main" id="{D7224228-301B-4143-AE44-555A65ECB365}"/>
              </a:ext>
            </a:extLst>
          </p:cNvPr>
          <p:cNvSpPr>
            <a:spLocks noGrp="1"/>
          </p:cNvSpPr>
          <p:nvPr>
            <p:ph sz="half" idx="2" hasCustomPrompt="1"/>
          </p:nvPr>
        </p:nvSpPr>
        <p:spPr>
          <a:xfrm>
            <a:off x="839788" y="2488937"/>
            <a:ext cx="5157787" cy="346101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4">
            <a:extLst>
              <a:ext uri="{FF2B5EF4-FFF2-40B4-BE49-F238E27FC236}">
                <a16:creationId xmlns:a16="http://schemas.microsoft.com/office/drawing/2014/main" id="{421B5496-F2D7-450B-A1AF-12FC29E4548C}"/>
              </a:ext>
            </a:extLst>
          </p:cNvPr>
          <p:cNvSpPr>
            <a:spLocks noGrp="1"/>
          </p:cNvSpPr>
          <p:nvPr>
            <p:ph type="body" sz="quarter" idx="3" hasCustomPrompt="1"/>
          </p:nvPr>
        </p:nvSpPr>
        <p:spPr>
          <a:xfrm>
            <a:off x="6172200" y="1866900"/>
            <a:ext cx="5183188" cy="44582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Edit Master text styles</a:t>
            </a:r>
          </a:p>
        </p:txBody>
      </p:sp>
      <p:sp>
        <p:nvSpPr>
          <p:cNvPr id="10" name="Content Placeholder 5">
            <a:extLst>
              <a:ext uri="{FF2B5EF4-FFF2-40B4-BE49-F238E27FC236}">
                <a16:creationId xmlns:a16="http://schemas.microsoft.com/office/drawing/2014/main" id="{D087222D-3611-4518-AD76-AC2E042CD5A8}"/>
              </a:ext>
            </a:extLst>
          </p:cNvPr>
          <p:cNvSpPr>
            <a:spLocks noGrp="1"/>
          </p:cNvSpPr>
          <p:nvPr>
            <p:ph sz="quarter" idx="4" hasCustomPrompt="1"/>
          </p:nvPr>
        </p:nvSpPr>
        <p:spPr>
          <a:xfrm>
            <a:off x="6172200" y="2488937"/>
            <a:ext cx="5183188" cy="3461014"/>
          </a:xfrm>
        </p:spPr>
        <p:txBody>
          <a:body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1064623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2" name="Picture Placeholder 6">
            <a:extLst>
              <a:ext uri="{FF2B5EF4-FFF2-40B4-BE49-F238E27FC236}">
                <a16:creationId xmlns:a16="http://schemas.microsoft.com/office/drawing/2014/main" id="{4A7545D6-9827-7E4A-AB92-664BB510D96A}"/>
              </a:ext>
            </a:extLst>
          </p:cNvPr>
          <p:cNvSpPr>
            <a:spLocks noGrp="1"/>
          </p:cNvSpPr>
          <p:nvPr>
            <p:ph type="pic" sz="quarter" idx="18"/>
          </p:nvPr>
        </p:nvSpPr>
        <p:spPr>
          <a:xfrm>
            <a:off x="0" y="0"/>
            <a:ext cx="12192000" cy="6858000"/>
          </a:xfrm>
        </p:spPr>
        <p:txBody>
          <a:bodyPr anchor="ctr" anchorCtr="0">
            <a:normAutofit/>
          </a:bodyPr>
          <a:lstStyle>
            <a:lvl1pPr marL="0" indent="0" algn="ctr">
              <a:buFont typeface="Arial" panose="020B0604020202020204" pitchFamily="34" charset="0"/>
              <a:buNone/>
              <a:defRPr sz="1400"/>
            </a:lvl1pPr>
          </a:lstStyle>
          <a:p>
            <a:r>
              <a:rPr lang="en-US"/>
              <a:t>Click icon to add picture</a:t>
            </a:r>
            <a:endParaRPr lang="ru-RU"/>
          </a:p>
        </p:txBody>
      </p:sp>
      <p:sp>
        <p:nvSpPr>
          <p:cNvPr id="21" name="Text Placeholder 26">
            <a:extLst>
              <a:ext uri="{FF2B5EF4-FFF2-40B4-BE49-F238E27FC236}">
                <a16:creationId xmlns:a16="http://schemas.microsoft.com/office/drawing/2014/main" id="{E013E669-E15F-4096-81CC-6637C4A9F9E7}"/>
              </a:ext>
            </a:extLst>
          </p:cNvPr>
          <p:cNvSpPr>
            <a:spLocks noGrp="1"/>
          </p:cNvSpPr>
          <p:nvPr>
            <p:ph type="body" sz="quarter" idx="21" hasCustomPrompt="1"/>
          </p:nvPr>
        </p:nvSpPr>
        <p:spPr>
          <a:xfrm>
            <a:off x="3912235" y="5380844"/>
            <a:ext cx="4367531" cy="324417"/>
          </a:xfrm>
        </p:spPr>
        <p:txBody>
          <a:bodyPr>
            <a:noAutofit/>
          </a:bodyPr>
          <a:lstStyle>
            <a:lvl1pPr marL="0" indent="0" algn="ctr">
              <a:buNone/>
              <a:defRPr sz="2000" b="0" i="0">
                <a:solidFill>
                  <a:schemeClr val="bg1"/>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20XX</a:t>
            </a:r>
          </a:p>
        </p:txBody>
      </p:sp>
      <p:sp>
        <p:nvSpPr>
          <p:cNvPr id="2" name="Title 1">
            <a:extLst>
              <a:ext uri="{FF2B5EF4-FFF2-40B4-BE49-F238E27FC236}">
                <a16:creationId xmlns:a16="http://schemas.microsoft.com/office/drawing/2014/main" id="{199AD403-A15F-4A2F-B050-AB874136E732}"/>
              </a:ext>
            </a:extLst>
          </p:cNvPr>
          <p:cNvSpPr>
            <a:spLocks noGrp="1"/>
          </p:cNvSpPr>
          <p:nvPr>
            <p:ph type="title" hasCustomPrompt="1"/>
          </p:nvPr>
        </p:nvSpPr>
        <p:spPr>
          <a:xfrm>
            <a:off x="1037021" y="2289328"/>
            <a:ext cx="10117959" cy="1517356"/>
          </a:xfrm>
        </p:spPr>
        <p:txBody>
          <a:bodyPr>
            <a:noAutofit/>
          </a:bodyPr>
          <a:lstStyle>
            <a:lvl1pPr algn="ctr">
              <a:defRPr sz="10000" b="0">
                <a:solidFill>
                  <a:schemeClr val="bg1"/>
                </a:solidFill>
              </a:defRPr>
            </a:lvl1pPr>
          </a:lstStyle>
          <a:p>
            <a:r>
              <a:rPr lang="en-US" dirty="0"/>
              <a:t>Presentation Title    </a:t>
            </a:r>
            <a:endParaRPr lang="ru-RU" dirty="0"/>
          </a:p>
        </p:txBody>
      </p:sp>
      <p:sp>
        <p:nvSpPr>
          <p:cNvPr id="23" name="Text Placeholder 26">
            <a:extLst>
              <a:ext uri="{FF2B5EF4-FFF2-40B4-BE49-F238E27FC236}">
                <a16:creationId xmlns:a16="http://schemas.microsoft.com/office/drawing/2014/main" id="{5BB088E3-63C1-423F-A939-150B8E1F87A7}"/>
              </a:ext>
            </a:extLst>
          </p:cNvPr>
          <p:cNvSpPr>
            <a:spLocks noGrp="1"/>
          </p:cNvSpPr>
          <p:nvPr>
            <p:ph type="body" sz="quarter" idx="20" hasCustomPrompt="1"/>
          </p:nvPr>
        </p:nvSpPr>
        <p:spPr>
          <a:xfrm>
            <a:off x="3912235" y="5034596"/>
            <a:ext cx="4367531" cy="324417"/>
          </a:xfrm>
        </p:spPr>
        <p:txBody>
          <a:bodyPr>
            <a:noAutofit/>
          </a:bodyPr>
          <a:lstStyle>
            <a:lvl1pPr marL="0" indent="0" algn="ctr">
              <a:buNone/>
              <a:defRPr sz="2000" b="0" i="0">
                <a:solidFill>
                  <a:schemeClr val="bg2"/>
                </a:solidFill>
                <a:latin typeface="+mn-lt"/>
              </a:defRPr>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dirty="0"/>
              <a:t>Month</a:t>
            </a:r>
          </a:p>
        </p:txBody>
      </p:sp>
      <p:sp>
        <p:nvSpPr>
          <p:cNvPr id="36" name="Text Placeholder 14">
            <a:extLst>
              <a:ext uri="{FF2B5EF4-FFF2-40B4-BE49-F238E27FC236}">
                <a16:creationId xmlns:a16="http://schemas.microsoft.com/office/drawing/2014/main" id="{2A3D73F7-77EC-4576-B541-20C032F462DC}"/>
              </a:ext>
            </a:extLst>
          </p:cNvPr>
          <p:cNvSpPr>
            <a:spLocks noGrp="1"/>
          </p:cNvSpPr>
          <p:nvPr userDrawn="1">
            <p:ph type="body" sz="quarter" idx="13" hasCustomPrompt="1"/>
          </p:nvPr>
        </p:nvSpPr>
        <p:spPr>
          <a:xfrm>
            <a:off x="1050857" y="3890308"/>
            <a:ext cx="10090287" cy="606659"/>
          </a:xfrm>
        </p:spPr>
        <p:txBody>
          <a:bodyPr>
            <a:noAutofit/>
          </a:bodyPr>
          <a:lstStyle>
            <a:lvl1pPr marL="0" indent="0" algn="ctr">
              <a:buNone/>
              <a:defRPr sz="3000" b="0" i="0">
                <a:solidFill>
                  <a:schemeClr val="bg2"/>
                </a:solidFill>
              </a:defRPr>
            </a:lvl1pPr>
          </a:lstStyle>
          <a:p>
            <a:pPr lvl="0"/>
            <a:r>
              <a:rPr lang="en-US" dirty="0"/>
              <a:t>PRESENTATION TAGLINE</a:t>
            </a:r>
          </a:p>
        </p:txBody>
      </p:sp>
    </p:spTree>
    <p:extLst>
      <p:ext uri="{BB962C8B-B14F-4D97-AF65-F5344CB8AC3E}">
        <p14:creationId xmlns:p14="http://schemas.microsoft.com/office/powerpoint/2010/main" val="1050112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90DEAF0-9B16-4335-875E-3D5B654FA9B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680122F-A667-467F-9ABE-57A77934DD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Graphic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7" name="Title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49"/>
          </a:xfrm>
        </p:spPr>
        <p:txBody>
          <a:bodyPr anchor="b"/>
          <a:lstStyle>
            <a:lvl1pPr>
              <a:defRPr sz="3200"/>
            </a:lvl1pPr>
          </a:lstStyle>
          <a:p>
            <a:r>
              <a:rPr lang="en-US" noProof="0"/>
              <a:t>Click to edit Master title style</a:t>
            </a:r>
          </a:p>
        </p:txBody>
      </p:sp>
      <p:sp>
        <p:nvSpPr>
          <p:cNvPr id="8" name="Text Placeholder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9" name="Content Placeholder 2">
            <a:extLst>
              <a:ext uri="{FF2B5EF4-FFF2-40B4-BE49-F238E27FC236}">
                <a16:creationId xmlns:a16="http://schemas.microsoft.com/office/drawing/2014/main" id="{9BB017D3-0E4A-43F4-BC02-DB826A7FDC3D}"/>
              </a:ext>
            </a:extLst>
          </p:cNvPr>
          <p:cNvSpPr>
            <a:spLocks noGrp="1"/>
          </p:cNvSpPr>
          <p:nvPr>
            <p:ph idx="1" hasCustomPrompt="1"/>
          </p:nvPr>
        </p:nvSpPr>
        <p:spPr>
          <a:xfrm>
            <a:off x="5180012" y="908051"/>
            <a:ext cx="6172200" cy="49577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1877741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90DEAF0-9B16-4335-875E-3D5B654FA9B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0680122F-A667-467F-9ABE-57A77934DD7D}"/>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29B5B8C5-3BA1-4EE6-9D72-5F3863E69D01}"/>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6" name="Graphic 12">
            <a:extLst>
              <a:ext uri="{FF2B5EF4-FFF2-40B4-BE49-F238E27FC236}">
                <a16:creationId xmlns:a16="http://schemas.microsoft.com/office/drawing/2014/main" id="{ACBF854A-65B9-4A5D-97C6-BA041A37CD22}"/>
              </a:ext>
            </a:extLst>
          </p:cNvPr>
          <p:cNvSpPr/>
          <p:nvPr userDrawn="1"/>
        </p:nvSpPr>
        <p:spPr>
          <a:xfrm>
            <a:off x="1442364" y="2135538"/>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7" name="Title 1">
            <a:extLst>
              <a:ext uri="{FF2B5EF4-FFF2-40B4-BE49-F238E27FC236}">
                <a16:creationId xmlns:a16="http://schemas.microsoft.com/office/drawing/2014/main" id="{C3E8E02D-385B-477A-BAE1-4A97C6E9D720}"/>
              </a:ext>
            </a:extLst>
          </p:cNvPr>
          <p:cNvSpPr>
            <a:spLocks noGrp="1"/>
          </p:cNvSpPr>
          <p:nvPr>
            <p:ph type="title"/>
          </p:nvPr>
        </p:nvSpPr>
        <p:spPr>
          <a:xfrm>
            <a:off x="839788" y="908050"/>
            <a:ext cx="3932237" cy="1149350"/>
          </a:xfrm>
        </p:spPr>
        <p:txBody>
          <a:bodyPr anchor="b"/>
          <a:lstStyle>
            <a:lvl1pPr>
              <a:defRPr sz="3200"/>
            </a:lvl1pPr>
          </a:lstStyle>
          <a:p>
            <a:r>
              <a:rPr lang="en-US" noProof="0"/>
              <a:t>Click to edit Master title style</a:t>
            </a:r>
          </a:p>
        </p:txBody>
      </p:sp>
      <p:sp>
        <p:nvSpPr>
          <p:cNvPr id="8" name="Text Placeholder 3">
            <a:extLst>
              <a:ext uri="{FF2B5EF4-FFF2-40B4-BE49-F238E27FC236}">
                <a16:creationId xmlns:a16="http://schemas.microsoft.com/office/drawing/2014/main" id="{E6CA7378-0B2D-435D-B34B-744CA89114AF}"/>
              </a:ext>
            </a:extLst>
          </p:cNvPr>
          <p:cNvSpPr>
            <a:spLocks noGrp="1"/>
          </p:cNvSpPr>
          <p:nvPr>
            <p:ph type="body" sz="half" idx="2" hasCustomPrompt="1"/>
          </p:nvPr>
        </p:nvSpPr>
        <p:spPr>
          <a:xfrm>
            <a:off x="839788" y="2353200"/>
            <a:ext cx="3932237" cy="3515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Edit Master text styles</a:t>
            </a:r>
          </a:p>
        </p:txBody>
      </p:sp>
      <p:sp>
        <p:nvSpPr>
          <p:cNvPr id="9" name="Picture Placeholder 2">
            <a:extLst>
              <a:ext uri="{FF2B5EF4-FFF2-40B4-BE49-F238E27FC236}">
                <a16:creationId xmlns:a16="http://schemas.microsoft.com/office/drawing/2014/main" id="{9A7D37A5-CD8F-499C-BFFD-2D0EB08556C3}"/>
              </a:ext>
            </a:extLst>
          </p:cNvPr>
          <p:cNvSpPr>
            <a:spLocks noGrp="1"/>
          </p:cNvSpPr>
          <p:nvPr>
            <p:ph type="pic" idx="1"/>
          </p:nvPr>
        </p:nvSpPr>
        <p:spPr>
          <a:xfrm>
            <a:off x="5183188" y="908051"/>
            <a:ext cx="6172200" cy="4953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Tree>
    <p:extLst>
      <p:ext uri="{BB962C8B-B14F-4D97-AF65-F5344CB8AC3E}">
        <p14:creationId xmlns:p14="http://schemas.microsoft.com/office/powerpoint/2010/main" val="818245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3336D-E3BE-45DB-B625-753732F9F7F0}"/>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54C2EC4E-2A4D-4B8B-8C10-D8F4A649E564}"/>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A7027D07-F714-4E3C-97FC-7AB8C42FA927}"/>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ADE3BA64-4F34-452B-AA1F-BB90A0F05EFD}"/>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1156773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57916-404D-41BC-B080-9B6CBA9F95C2}"/>
              </a:ext>
            </a:extLst>
          </p:cNvPr>
          <p:cNvSpPr>
            <a:spLocks noGrp="1"/>
          </p:cNvSpPr>
          <p:nvPr>
            <p:ph type="title"/>
          </p:nvPr>
        </p:nvSpPr>
        <p:spPr/>
        <p:txBody>
          <a:bodyPr/>
          <a:lstStyle/>
          <a:p>
            <a:r>
              <a:rPr lang="en-US" noProof="0"/>
              <a:t>Click to edit Master title style</a:t>
            </a:r>
          </a:p>
        </p:txBody>
      </p:sp>
      <p:sp>
        <p:nvSpPr>
          <p:cNvPr id="3" name="Date Placeholder 2">
            <a:extLst>
              <a:ext uri="{FF2B5EF4-FFF2-40B4-BE49-F238E27FC236}">
                <a16:creationId xmlns:a16="http://schemas.microsoft.com/office/drawing/2014/main" id="{F920C85E-02E3-4F3E-8E6F-4467C6127090}"/>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952F5317-A8A3-406A-96EA-4BB58C35AFB2}"/>
              </a:ext>
            </a:extLst>
          </p:cNvPr>
          <p:cNvSpPr>
            <a:spLocks noGrp="1"/>
          </p:cNvSpPr>
          <p:nvPr>
            <p:ph type="ftr" sz="quarter" idx="11"/>
          </p:nvPr>
        </p:nvSpPr>
        <p:spPr/>
        <p:txBody>
          <a:bodyPr/>
          <a:lstStyle/>
          <a:p>
            <a:r>
              <a:rPr lang="en-US" noProof="0" dirty="0"/>
              <a:t>ADD A FOOTER</a:t>
            </a:r>
          </a:p>
        </p:txBody>
      </p:sp>
      <p:sp>
        <p:nvSpPr>
          <p:cNvPr id="5" name="Slide Number Placeholder 4">
            <a:extLst>
              <a:ext uri="{FF2B5EF4-FFF2-40B4-BE49-F238E27FC236}">
                <a16:creationId xmlns:a16="http://schemas.microsoft.com/office/drawing/2014/main" id="{5B2A1141-BD97-42C5-A257-A2C0668A1BA8}"/>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38404210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Manual">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3" name="Text Placeholder 21">
            <a:extLst>
              <a:ext uri="{FF2B5EF4-FFF2-40B4-BE49-F238E27FC236}">
                <a16:creationId xmlns:a16="http://schemas.microsoft.com/office/drawing/2014/main" id="{F27BBFB4-84C4-42C9-9CB3-DFD801CEBF70}"/>
              </a:ext>
            </a:extLst>
          </p:cNvPr>
          <p:cNvSpPr>
            <a:spLocks noGrp="1"/>
          </p:cNvSpPr>
          <p:nvPr>
            <p:ph type="body" sz="quarter" idx="10" hasCustomPrompt="1"/>
          </p:nvPr>
        </p:nvSpPr>
        <p:spPr>
          <a:xfrm>
            <a:off x="679116" y="1815793"/>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1</a:t>
            </a:r>
          </a:p>
        </p:txBody>
      </p:sp>
      <p:sp>
        <p:nvSpPr>
          <p:cNvPr id="26" name="Text Placeholder 24">
            <a:extLst>
              <a:ext uri="{FF2B5EF4-FFF2-40B4-BE49-F238E27FC236}">
                <a16:creationId xmlns:a16="http://schemas.microsoft.com/office/drawing/2014/main" id="{C8BBE7AC-17E7-4828-A40C-39EED5284E6D}"/>
              </a:ext>
            </a:extLst>
          </p:cNvPr>
          <p:cNvSpPr>
            <a:spLocks noGrp="1"/>
          </p:cNvSpPr>
          <p:nvPr>
            <p:ph type="body" sz="quarter" idx="11" hasCustomPrompt="1"/>
          </p:nvPr>
        </p:nvSpPr>
        <p:spPr>
          <a:xfrm>
            <a:off x="1394409" y="1920003"/>
            <a:ext cx="3103110"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33" name="Text Placeholder 21">
            <a:extLst>
              <a:ext uri="{FF2B5EF4-FFF2-40B4-BE49-F238E27FC236}">
                <a16:creationId xmlns:a16="http://schemas.microsoft.com/office/drawing/2014/main" id="{FC1057E8-2611-45B5-913B-82D301FE8A86}"/>
              </a:ext>
            </a:extLst>
          </p:cNvPr>
          <p:cNvSpPr>
            <a:spLocks noGrp="1"/>
          </p:cNvSpPr>
          <p:nvPr>
            <p:ph type="body" sz="quarter" idx="12" hasCustomPrompt="1"/>
          </p:nvPr>
        </p:nvSpPr>
        <p:spPr>
          <a:xfrm>
            <a:off x="4772516" y="1815793"/>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2</a:t>
            </a:r>
          </a:p>
        </p:txBody>
      </p:sp>
      <p:sp>
        <p:nvSpPr>
          <p:cNvPr id="34" name="Text Placeholder 24">
            <a:extLst>
              <a:ext uri="{FF2B5EF4-FFF2-40B4-BE49-F238E27FC236}">
                <a16:creationId xmlns:a16="http://schemas.microsoft.com/office/drawing/2014/main" id="{A65257E6-B10F-49C0-862A-53648E3F2D0B}"/>
              </a:ext>
            </a:extLst>
          </p:cNvPr>
          <p:cNvSpPr>
            <a:spLocks noGrp="1"/>
          </p:cNvSpPr>
          <p:nvPr>
            <p:ph type="body" sz="quarter" idx="13" hasCustomPrompt="1"/>
          </p:nvPr>
        </p:nvSpPr>
        <p:spPr>
          <a:xfrm>
            <a:off x="5558149" y="1920003"/>
            <a:ext cx="2243918"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37" name="Text Placeholder 21">
            <a:extLst>
              <a:ext uri="{FF2B5EF4-FFF2-40B4-BE49-F238E27FC236}">
                <a16:creationId xmlns:a16="http://schemas.microsoft.com/office/drawing/2014/main" id="{83A147CC-1513-463A-8B07-CC14AEC845D9}"/>
              </a:ext>
            </a:extLst>
          </p:cNvPr>
          <p:cNvSpPr>
            <a:spLocks noGrp="1"/>
          </p:cNvSpPr>
          <p:nvPr>
            <p:ph type="body" sz="quarter" idx="14" hasCustomPrompt="1"/>
          </p:nvPr>
        </p:nvSpPr>
        <p:spPr>
          <a:xfrm>
            <a:off x="7858629" y="1833572"/>
            <a:ext cx="882686" cy="1092200"/>
          </a:xfrm>
        </p:spPr>
        <p:txBody>
          <a:bodyPr lIns="0" tIns="0" rIns="0" bIns="0">
            <a:noAutofit/>
          </a:bodyPr>
          <a:lstStyle>
            <a:lvl1pPr marL="0" indent="0">
              <a:buNone/>
              <a:defRPr sz="10000" b="1">
                <a:solidFill>
                  <a:schemeClr val="bg2"/>
                </a:solidFill>
                <a:latin typeface="+mj-lt"/>
              </a:defRPr>
            </a:lvl1pPr>
          </a:lstStyle>
          <a:p>
            <a:pPr lvl="0"/>
            <a:r>
              <a:rPr lang="en-US" noProof="0"/>
              <a:t>3</a:t>
            </a:r>
          </a:p>
        </p:txBody>
      </p:sp>
      <p:sp>
        <p:nvSpPr>
          <p:cNvPr id="38" name="Text Placeholder 24">
            <a:extLst>
              <a:ext uri="{FF2B5EF4-FFF2-40B4-BE49-F238E27FC236}">
                <a16:creationId xmlns:a16="http://schemas.microsoft.com/office/drawing/2014/main" id="{BCE98261-6A42-49F1-B208-2E6C24DFCF83}"/>
              </a:ext>
            </a:extLst>
          </p:cNvPr>
          <p:cNvSpPr>
            <a:spLocks noGrp="1"/>
          </p:cNvSpPr>
          <p:nvPr>
            <p:ph type="body" sz="quarter" idx="15" hasCustomPrompt="1"/>
          </p:nvPr>
        </p:nvSpPr>
        <p:spPr>
          <a:xfrm>
            <a:off x="8644262" y="1937782"/>
            <a:ext cx="2959116" cy="1032355"/>
          </a:xfrm>
        </p:spPr>
        <p:txBody>
          <a:bodyPr>
            <a:noAutofit/>
          </a:bodyPr>
          <a:lstStyle>
            <a:lvl1pPr marL="0" indent="0">
              <a:lnSpc>
                <a:spcPct val="75000"/>
              </a:lnSpc>
              <a:spcBef>
                <a:spcPts val="600"/>
              </a:spcBef>
              <a:buNone/>
              <a:defRPr sz="4000" b="0">
                <a:solidFill>
                  <a:schemeClr val="tx2"/>
                </a:solidFill>
                <a:latin typeface="+mj-lt"/>
              </a:defRPr>
            </a:lvl1pPr>
          </a:lstStyle>
          <a:p>
            <a:pPr lvl="0"/>
            <a:r>
              <a:rPr lang="en-US" noProof="0"/>
              <a:t>Edit Master text styles</a:t>
            </a:r>
          </a:p>
        </p:txBody>
      </p:sp>
      <p:sp>
        <p:nvSpPr>
          <p:cNvPr id="40" name="Text Placeholder 24">
            <a:extLst>
              <a:ext uri="{FF2B5EF4-FFF2-40B4-BE49-F238E27FC236}">
                <a16:creationId xmlns:a16="http://schemas.microsoft.com/office/drawing/2014/main" id="{937F4311-EBEC-44E3-8542-07503B54D770}"/>
              </a:ext>
            </a:extLst>
          </p:cNvPr>
          <p:cNvSpPr>
            <a:spLocks noGrp="1"/>
          </p:cNvSpPr>
          <p:nvPr>
            <p:ph type="body" sz="quarter" idx="16" hasCustomPrompt="1"/>
          </p:nvPr>
        </p:nvSpPr>
        <p:spPr>
          <a:xfrm>
            <a:off x="891723"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3" name="Text Placeholder 24">
            <a:extLst>
              <a:ext uri="{FF2B5EF4-FFF2-40B4-BE49-F238E27FC236}">
                <a16:creationId xmlns:a16="http://schemas.microsoft.com/office/drawing/2014/main" id="{FED4B056-A42A-4115-B98D-177B9AFDABFE}"/>
              </a:ext>
            </a:extLst>
          </p:cNvPr>
          <p:cNvSpPr>
            <a:spLocks noGrp="1"/>
          </p:cNvSpPr>
          <p:nvPr>
            <p:ph type="body" sz="quarter" idx="17" hasCustomPrompt="1"/>
          </p:nvPr>
        </p:nvSpPr>
        <p:spPr>
          <a:xfrm>
            <a:off x="2590348"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5" name="Text Placeholder 24">
            <a:extLst>
              <a:ext uri="{FF2B5EF4-FFF2-40B4-BE49-F238E27FC236}">
                <a16:creationId xmlns:a16="http://schemas.microsoft.com/office/drawing/2014/main" id="{2D359611-5488-43D7-A2A6-E60DB2E1D872}"/>
              </a:ext>
            </a:extLst>
          </p:cNvPr>
          <p:cNvSpPr>
            <a:spLocks noGrp="1"/>
          </p:cNvSpPr>
          <p:nvPr>
            <p:ph type="body" sz="quarter" idx="18" hasCustomPrompt="1"/>
          </p:nvPr>
        </p:nvSpPr>
        <p:spPr>
          <a:xfrm>
            <a:off x="4794793" y="3007741"/>
            <a:ext cx="1698625"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6" name="Text Placeholder 24">
            <a:extLst>
              <a:ext uri="{FF2B5EF4-FFF2-40B4-BE49-F238E27FC236}">
                <a16:creationId xmlns:a16="http://schemas.microsoft.com/office/drawing/2014/main" id="{F2182E7C-B18B-4F73-B0D1-86196D992B18}"/>
              </a:ext>
            </a:extLst>
          </p:cNvPr>
          <p:cNvSpPr>
            <a:spLocks noGrp="1"/>
          </p:cNvSpPr>
          <p:nvPr>
            <p:ph type="body" sz="quarter" idx="19" hasCustomPrompt="1"/>
          </p:nvPr>
        </p:nvSpPr>
        <p:spPr>
          <a:xfrm>
            <a:off x="7876955" y="3006198"/>
            <a:ext cx="3726423" cy="800100"/>
          </a:xfrm>
        </p:spPr>
        <p:txBody>
          <a:bodyPr>
            <a:normAutofit/>
          </a:bodyPr>
          <a:lstStyle>
            <a:lvl1pPr marL="0" indent="0">
              <a:buNone/>
              <a:defRPr sz="1600" b="0">
                <a:solidFill>
                  <a:schemeClr val="tx1">
                    <a:lumMod val="75000"/>
                    <a:lumOff val="25000"/>
                  </a:schemeClr>
                </a:solidFill>
                <a:latin typeface="+mn-lt"/>
              </a:defRPr>
            </a:lvl1pPr>
          </a:lstStyle>
          <a:p>
            <a:pPr lvl="0"/>
            <a:r>
              <a:rPr lang="en-US" noProof="0"/>
              <a:t>Edit Master text styles</a:t>
            </a:r>
          </a:p>
        </p:txBody>
      </p:sp>
      <p:sp>
        <p:nvSpPr>
          <p:cNvPr id="48" name="Text Placeholder 24">
            <a:extLst>
              <a:ext uri="{FF2B5EF4-FFF2-40B4-BE49-F238E27FC236}">
                <a16:creationId xmlns:a16="http://schemas.microsoft.com/office/drawing/2014/main" id="{3D51A445-889E-44A8-AF12-58BC161D148C}"/>
              </a:ext>
            </a:extLst>
          </p:cNvPr>
          <p:cNvSpPr>
            <a:spLocks noGrp="1"/>
          </p:cNvSpPr>
          <p:nvPr>
            <p:ph type="body" sz="quarter" idx="20" hasCustomPrompt="1"/>
          </p:nvPr>
        </p:nvSpPr>
        <p:spPr>
          <a:xfrm>
            <a:off x="1657040" y="5751926"/>
            <a:ext cx="8877920" cy="470478"/>
          </a:xfrm>
        </p:spPr>
        <p:txBody>
          <a:bodyPr>
            <a:normAutofit/>
          </a:bodyPr>
          <a:lstStyle>
            <a:lvl1pPr marL="0" indent="0" algn="ctr">
              <a:buNone/>
              <a:defRPr sz="1600" b="0">
                <a:solidFill>
                  <a:schemeClr val="accent3"/>
                </a:solidFill>
                <a:latin typeface="+mn-lt"/>
              </a:defRPr>
            </a:lvl1pPr>
          </a:lstStyle>
          <a:p>
            <a:pPr lvl="0"/>
            <a:r>
              <a:rPr lang="en-US" noProof="0"/>
              <a:t>Edit Master text styles</a:t>
            </a:r>
          </a:p>
        </p:txBody>
      </p:sp>
      <p:sp>
        <p:nvSpPr>
          <p:cNvPr id="49" name="Text Placeholder 24">
            <a:extLst>
              <a:ext uri="{FF2B5EF4-FFF2-40B4-BE49-F238E27FC236}">
                <a16:creationId xmlns:a16="http://schemas.microsoft.com/office/drawing/2014/main" id="{358BC44E-644D-4E21-A055-1178CD0D2698}"/>
              </a:ext>
            </a:extLst>
          </p:cNvPr>
          <p:cNvSpPr>
            <a:spLocks noGrp="1"/>
          </p:cNvSpPr>
          <p:nvPr>
            <p:ph type="body" sz="quarter" idx="21" hasCustomPrompt="1"/>
          </p:nvPr>
        </p:nvSpPr>
        <p:spPr>
          <a:xfrm>
            <a:off x="4794791" y="4974002"/>
            <a:ext cx="2599199" cy="800100"/>
          </a:xfrm>
        </p:spPr>
        <p:txBody>
          <a:bodyPr>
            <a:normAutofit/>
          </a:bodyPr>
          <a:lstStyle>
            <a:lvl1pPr marL="0" indent="0">
              <a:buNone/>
              <a:defRPr sz="1600" b="0">
                <a:solidFill>
                  <a:schemeClr val="accent1"/>
                </a:solidFill>
                <a:latin typeface="+mn-lt"/>
              </a:defRPr>
            </a:lvl1pPr>
          </a:lstStyle>
          <a:p>
            <a:pPr lvl="0"/>
            <a:r>
              <a:rPr lang="en-US" noProof="0"/>
              <a:t>Edit Master text styles</a:t>
            </a:r>
          </a:p>
        </p:txBody>
      </p:sp>
      <p:sp>
        <p:nvSpPr>
          <p:cNvPr id="50" name="Text Placeholder 24">
            <a:extLst>
              <a:ext uri="{FF2B5EF4-FFF2-40B4-BE49-F238E27FC236}">
                <a16:creationId xmlns:a16="http://schemas.microsoft.com/office/drawing/2014/main" id="{32C60917-FE9C-4C02-976E-9F4DF95F1614}"/>
              </a:ext>
            </a:extLst>
          </p:cNvPr>
          <p:cNvSpPr>
            <a:spLocks noGrp="1"/>
          </p:cNvSpPr>
          <p:nvPr>
            <p:ph type="body" sz="quarter" idx="22" hasCustomPrompt="1"/>
          </p:nvPr>
        </p:nvSpPr>
        <p:spPr>
          <a:xfrm>
            <a:off x="7890713" y="4974002"/>
            <a:ext cx="3712665" cy="800100"/>
          </a:xfrm>
        </p:spPr>
        <p:txBody>
          <a:bodyPr>
            <a:normAutofit/>
          </a:bodyPr>
          <a:lstStyle>
            <a:lvl1pPr marL="0" indent="0">
              <a:buNone/>
              <a:defRPr sz="1600" b="0">
                <a:solidFill>
                  <a:schemeClr val="accent1"/>
                </a:solidFill>
                <a:latin typeface="+mn-lt"/>
              </a:defRPr>
            </a:lvl1pPr>
          </a:lstStyle>
          <a:p>
            <a:pPr lvl="0"/>
            <a:r>
              <a:rPr lang="en-US" noProof="0"/>
              <a:t>Edit Master text styles</a:t>
            </a:r>
          </a:p>
        </p:txBody>
      </p:sp>
      <p:sp>
        <p:nvSpPr>
          <p:cNvPr id="55" name="Picture Placeholder 12">
            <a:extLst>
              <a:ext uri="{FF2B5EF4-FFF2-40B4-BE49-F238E27FC236}">
                <a16:creationId xmlns:a16="http://schemas.microsoft.com/office/drawing/2014/main" id="{2535BC4C-3D36-473A-B9EF-EC6F3BA67113}"/>
              </a:ext>
            </a:extLst>
          </p:cNvPr>
          <p:cNvSpPr>
            <a:spLocks noGrp="1"/>
          </p:cNvSpPr>
          <p:nvPr>
            <p:ph type="pic" sz="quarter" idx="37"/>
          </p:nvPr>
        </p:nvSpPr>
        <p:spPr>
          <a:xfrm>
            <a:off x="891723" y="3880614"/>
            <a:ext cx="1636776" cy="1618488"/>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6" name="Picture Placeholder 12">
            <a:extLst>
              <a:ext uri="{FF2B5EF4-FFF2-40B4-BE49-F238E27FC236}">
                <a16:creationId xmlns:a16="http://schemas.microsoft.com/office/drawing/2014/main" id="{A1E61843-0C1E-4581-98C1-C9247F7043AC}"/>
              </a:ext>
            </a:extLst>
          </p:cNvPr>
          <p:cNvSpPr>
            <a:spLocks noGrp="1"/>
          </p:cNvSpPr>
          <p:nvPr>
            <p:ph type="pic" sz="quarter" idx="38"/>
          </p:nvPr>
        </p:nvSpPr>
        <p:spPr>
          <a:xfrm>
            <a:off x="2590348" y="3880614"/>
            <a:ext cx="1636776" cy="1618488"/>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7" name="Picture Placeholder 12">
            <a:extLst>
              <a:ext uri="{FF2B5EF4-FFF2-40B4-BE49-F238E27FC236}">
                <a16:creationId xmlns:a16="http://schemas.microsoft.com/office/drawing/2014/main" id="{F3B39F0E-B245-4510-8C07-0EC29B83F1BA}"/>
              </a:ext>
            </a:extLst>
          </p:cNvPr>
          <p:cNvSpPr>
            <a:spLocks noGrp="1"/>
          </p:cNvSpPr>
          <p:nvPr>
            <p:ph type="pic" sz="quarter" idx="43"/>
          </p:nvPr>
        </p:nvSpPr>
        <p:spPr>
          <a:xfrm>
            <a:off x="4794792" y="3944782"/>
            <a:ext cx="2599199" cy="896112"/>
          </a:xfrm>
        </p:spPr>
        <p:txBody>
          <a:bodyPr anchor="ctr" anchorCtr="0">
            <a:no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58" name="Picture Placeholder 9">
            <a:extLst>
              <a:ext uri="{FF2B5EF4-FFF2-40B4-BE49-F238E27FC236}">
                <a16:creationId xmlns:a16="http://schemas.microsoft.com/office/drawing/2014/main" id="{A9E755CD-1A38-4F75-A18E-2D31E4934C8A}"/>
              </a:ext>
            </a:extLst>
          </p:cNvPr>
          <p:cNvSpPr>
            <a:spLocks noGrp="1"/>
          </p:cNvSpPr>
          <p:nvPr>
            <p:ph type="pic" sz="quarter" idx="44"/>
          </p:nvPr>
        </p:nvSpPr>
        <p:spPr>
          <a:xfrm>
            <a:off x="7876955" y="3944782"/>
            <a:ext cx="2599200" cy="896400"/>
          </a:xfrm>
        </p:spPr>
        <p:txBody>
          <a:bodyPr anchor="ctr" anchorCtr="0">
            <a:normAutofit/>
          </a:bodyPr>
          <a:lstStyle>
            <a:lvl1pPr marL="0" indent="0" algn="ctr">
              <a:buNone/>
              <a:defRPr sz="1400">
                <a:solidFill>
                  <a:schemeClr val="tx1">
                    <a:lumMod val="75000"/>
                    <a:lumOff val="25000"/>
                  </a:schemeClr>
                </a:solidFill>
              </a:defRPr>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1C750AC0-7255-417F-919C-19DF42857E05}"/>
              </a:ext>
            </a:extLst>
          </p:cNvPr>
          <p:cNvSpPr>
            <a:spLocks noGrp="1"/>
          </p:cNvSpPr>
          <p:nvPr>
            <p:ph type="title" hasCustomPrompt="1"/>
          </p:nvPr>
        </p:nvSpPr>
        <p:spPr>
          <a:xfrm>
            <a:off x="2141220" y="558203"/>
            <a:ext cx="7909560" cy="1069848"/>
          </a:xfrm>
          <a:noFill/>
        </p:spPr>
        <p:txBody>
          <a:bodyPr lIns="0" tIns="0" rIns="0" bIns="0">
            <a:normAutofit/>
          </a:bodyPr>
          <a:lstStyle>
            <a:lvl1pPr algn="ctr">
              <a:defRPr lang="ru-RU" sz="6000" b="0" kern="1200" dirty="0">
                <a:solidFill>
                  <a:schemeClr val="tx2"/>
                </a:solidFill>
                <a:latin typeface="+mj-lt"/>
                <a:ea typeface="+mj-ea"/>
                <a:cs typeface="+mj-cs"/>
              </a:defRPr>
            </a:lvl1pPr>
          </a:lstStyle>
          <a:p>
            <a:r>
              <a:rPr lang="en-US" noProof="0"/>
              <a:t>How to use this template</a:t>
            </a:r>
          </a:p>
        </p:txBody>
      </p:sp>
      <p:pic>
        <p:nvPicPr>
          <p:cNvPr id="21" name="Graphic 20">
            <a:extLst>
              <a:ext uri="{FF2B5EF4-FFF2-40B4-BE49-F238E27FC236}">
                <a16:creationId xmlns:a16="http://schemas.microsoft.com/office/drawing/2014/main" id="{08EB3F0B-0F1D-42D2-B6C2-D4D6D82571E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608400" y="1568994"/>
            <a:ext cx="4975200" cy="114227"/>
          </a:xfrm>
          <a:prstGeom prst="rect">
            <a:avLst/>
          </a:prstGeom>
        </p:spPr>
      </p:pic>
    </p:spTree>
    <p:extLst>
      <p:ext uri="{BB962C8B-B14F-4D97-AF65-F5344CB8AC3E}">
        <p14:creationId xmlns:p14="http://schemas.microsoft.com/office/powerpoint/2010/main" val="3514683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4D6B2F7A-6215-4548-B8BA-BFBFA46660CF}"/>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C4B419-8728-4000-B6EF-1ECF88F80B8B}"/>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A62FC5F7-2AC0-4A53-8E2A-D6A7F4B4D77C}"/>
              </a:ext>
            </a:extLst>
          </p:cNvPr>
          <p:cNvSpPr>
            <a:spLocks noGrp="1"/>
          </p:cNvSpPr>
          <p:nvPr>
            <p:ph type="title" hasCustomPrompt="1"/>
          </p:nvPr>
        </p:nvSpPr>
        <p:spPr>
          <a:xfrm>
            <a:off x="838200" y="652986"/>
            <a:ext cx="10515600" cy="904875"/>
          </a:xfrm>
        </p:spPr>
        <p:txBody>
          <a:bodyPr/>
          <a:lstStyle>
            <a:lvl1pPr algn="ctr">
              <a:defRPr b="0"/>
            </a:lvl1pPr>
          </a:lstStyle>
          <a:p>
            <a:r>
              <a:rPr lang="en-US" noProof="0"/>
              <a:t>Divider Slide</a:t>
            </a:r>
          </a:p>
        </p:txBody>
      </p:sp>
      <p:sp>
        <p:nvSpPr>
          <p:cNvPr id="3" name="Date Placeholder 2">
            <a:extLst>
              <a:ext uri="{FF2B5EF4-FFF2-40B4-BE49-F238E27FC236}">
                <a16:creationId xmlns:a16="http://schemas.microsoft.com/office/drawing/2014/main" id="{B516B06F-92DB-40BB-B026-E443732F67C8}"/>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11FF27C1-06BD-4F55-BB58-DC1D0892188F}"/>
              </a:ext>
            </a:extLst>
          </p:cNvPr>
          <p:cNvSpPr>
            <a:spLocks noGrp="1"/>
          </p:cNvSpPr>
          <p:nvPr>
            <p:ph type="ftr" sz="quarter" idx="11"/>
          </p:nvPr>
        </p:nvSpPr>
        <p:spPr/>
        <p:txBody>
          <a:bodyPr/>
          <a:lstStyle/>
          <a:p>
            <a:r>
              <a:rPr lang="en-US" noProof="0" dirty="0"/>
              <a:t>ADD A FOOTER</a:t>
            </a:r>
          </a:p>
        </p:txBody>
      </p:sp>
      <p:sp>
        <p:nvSpPr>
          <p:cNvPr id="15" name="Graphic 13">
            <a:extLst>
              <a:ext uri="{FF2B5EF4-FFF2-40B4-BE49-F238E27FC236}">
                <a16:creationId xmlns:a16="http://schemas.microsoft.com/office/drawing/2014/main" id="{6B7C1ECA-416B-4ED3-9B96-F05BED98E498}"/>
              </a:ext>
            </a:extLst>
          </p:cNvPr>
          <p:cNvSpPr/>
          <p:nvPr/>
        </p:nvSpPr>
        <p:spPr>
          <a:xfrm>
            <a:off x="4534478" y="1568994"/>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8" name="Text Placeholder 17">
            <a:extLst>
              <a:ext uri="{FF2B5EF4-FFF2-40B4-BE49-F238E27FC236}">
                <a16:creationId xmlns:a16="http://schemas.microsoft.com/office/drawing/2014/main" id="{4F134C5C-60EE-4E07-8A4F-120C1B5AA0AF}"/>
              </a:ext>
            </a:extLst>
          </p:cNvPr>
          <p:cNvSpPr>
            <a:spLocks noGrp="1"/>
          </p:cNvSpPr>
          <p:nvPr>
            <p:ph type="body" sz="quarter" idx="13" hasCustomPrompt="1"/>
          </p:nvPr>
        </p:nvSpPr>
        <p:spPr>
          <a:xfrm>
            <a:off x="838200" y="1874839"/>
            <a:ext cx="10515600" cy="476476"/>
          </a:xfrm>
        </p:spPr>
        <p:txBody>
          <a:bodyPr>
            <a:normAutofit/>
          </a:bodyPr>
          <a:lstStyle>
            <a:lvl1pPr marL="0" indent="0" algn="ctr">
              <a:buNone/>
              <a:defRPr sz="1800"/>
            </a:lvl1pPr>
            <a:lvl2pPr>
              <a:defRPr sz="1800"/>
            </a:lvl2pPr>
            <a:lvl3pPr>
              <a:defRPr sz="1800"/>
            </a:lvl3pPr>
            <a:lvl4pPr>
              <a:defRPr sz="1800"/>
            </a:lvl4pPr>
            <a:lvl5pPr>
              <a:defRPr sz="1800"/>
            </a:lvl5pPr>
          </a:lstStyle>
          <a:p>
            <a:pPr lvl="0"/>
            <a:r>
              <a:rPr lang="en-US" noProof="0"/>
              <a:t>EDIT MASTER TEXT STYLES</a:t>
            </a:r>
          </a:p>
        </p:txBody>
      </p:sp>
      <p:sp>
        <p:nvSpPr>
          <p:cNvPr id="20" name="Picture Placeholder 19">
            <a:extLst>
              <a:ext uri="{FF2B5EF4-FFF2-40B4-BE49-F238E27FC236}">
                <a16:creationId xmlns:a16="http://schemas.microsoft.com/office/drawing/2014/main" id="{C71C2E69-8C3C-4E87-BC9D-9810F56121BC}"/>
              </a:ext>
            </a:extLst>
          </p:cNvPr>
          <p:cNvSpPr>
            <a:spLocks noGrp="1"/>
          </p:cNvSpPr>
          <p:nvPr>
            <p:ph type="pic" sz="quarter" idx="14"/>
          </p:nvPr>
        </p:nvSpPr>
        <p:spPr>
          <a:xfrm>
            <a:off x="0" y="2483223"/>
            <a:ext cx="12192000" cy="3465576"/>
          </a:xfrm>
        </p:spPr>
        <p:txBody>
          <a:bodyPr anchor="ctr" anchorCtr="0">
            <a:normAutofit/>
          </a:bodyPr>
          <a:lstStyle>
            <a:lvl1pPr marL="0" indent="0" algn="ctr">
              <a:buNone/>
              <a:defRPr sz="1400"/>
            </a:lvl1pPr>
          </a:lstStyle>
          <a:p>
            <a:r>
              <a:rPr lang="en-US" noProof="0"/>
              <a:t>Click icon to add picture</a:t>
            </a:r>
            <a:endParaRPr lang="en-US" noProof="0" dirty="0"/>
          </a:p>
        </p:txBody>
      </p:sp>
    </p:spTree>
    <p:extLst>
      <p:ext uri="{BB962C8B-B14F-4D97-AF65-F5344CB8AC3E}">
        <p14:creationId xmlns:p14="http://schemas.microsoft.com/office/powerpoint/2010/main" val="1597739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Image">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DFFF6C81-E769-CE4D-B9C0-858E073D19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371695AE-7720-4633-B467-CD5DD1A9EC27}"/>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94940C99-75CB-4A48-894F-EA35F7C9189E}"/>
              </a:ext>
            </a:extLst>
          </p:cNvPr>
          <p:cNvSpPr>
            <a:spLocks noGrp="1"/>
          </p:cNvSpPr>
          <p:nvPr>
            <p:ph type="title" hasCustomPrompt="1"/>
          </p:nvPr>
        </p:nvSpPr>
        <p:spPr>
          <a:xfrm>
            <a:off x="6924536" y="922103"/>
            <a:ext cx="4257905" cy="1325563"/>
          </a:xfrm>
        </p:spPr>
        <p:txBody>
          <a:bodyPr/>
          <a:lstStyle>
            <a:lvl1pPr>
              <a:defRPr b="0"/>
            </a:lvl1pPr>
          </a:lstStyle>
          <a:p>
            <a:r>
              <a:rPr lang="en-US" noProof="0"/>
              <a:t>Text Layout 1</a:t>
            </a:r>
          </a:p>
        </p:txBody>
      </p:sp>
      <p:sp>
        <p:nvSpPr>
          <p:cNvPr id="4" name="Footer Placeholder 3">
            <a:extLst>
              <a:ext uri="{FF2B5EF4-FFF2-40B4-BE49-F238E27FC236}">
                <a16:creationId xmlns:a16="http://schemas.microsoft.com/office/drawing/2014/main" id="{C97E3AD6-C295-45C8-8FC7-AD342840364A}"/>
              </a:ext>
            </a:extLst>
          </p:cNvPr>
          <p:cNvSpPr>
            <a:spLocks noGrp="1"/>
          </p:cNvSpPr>
          <p:nvPr>
            <p:ph type="ftr" sz="quarter" idx="11"/>
          </p:nvPr>
        </p:nvSpPr>
        <p:spPr/>
        <p:txBody>
          <a:bodyPr/>
          <a:lstStyle/>
          <a:p>
            <a:r>
              <a:rPr lang="en-US" noProof="0" dirty="0"/>
              <a:t>ADD A FOOTER</a:t>
            </a:r>
          </a:p>
        </p:txBody>
      </p:sp>
      <p:sp>
        <p:nvSpPr>
          <p:cNvPr id="6" name="Text Placeholder 14">
            <a:extLst>
              <a:ext uri="{FF2B5EF4-FFF2-40B4-BE49-F238E27FC236}">
                <a16:creationId xmlns:a16="http://schemas.microsoft.com/office/drawing/2014/main" id="{780797F8-0544-4DFB-8D2C-CC50CB7F4AAD}"/>
              </a:ext>
            </a:extLst>
          </p:cNvPr>
          <p:cNvSpPr>
            <a:spLocks noGrp="1"/>
          </p:cNvSpPr>
          <p:nvPr>
            <p:ph type="body" sz="quarter" idx="13" hasCustomPrompt="1"/>
          </p:nvPr>
        </p:nvSpPr>
        <p:spPr>
          <a:xfrm>
            <a:off x="6663282" y="2384295"/>
            <a:ext cx="4519159" cy="639683"/>
          </a:xfrm>
        </p:spPr>
        <p:txBody>
          <a:bodyPr>
            <a:normAutofit/>
          </a:bodyPr>
          <a:lstStyle>
            <a:lvl1pPr marL="0" indent="0">
              <a:buNone/>
              <a:defRPr sz="1800" b="0" i="0"/>
            </a:lvl1pPr>
          </a:lstStyle>
          <a:p>
            <a:pPr lvl="0"/>
            <a:r>
              <a:rPr lang="en-US" noProof="0"/>
              <a:t>EDIT MASTER TEXT STYLES</a:t>
            </a:r>
          </a:p>
        </p:txBody>
      </p:sp>
      <p:sp>
        <p:nvSpPr>
          <p:cNvPr id="7" name="Text Placeholder 14">
            <a:extLst>
              <a:ext uri="{FF2B5EF4-FFF2-40B4-BE49-F238E27FC236}">
                <a16:creationId xmlns:a16="http://schemas.microsoft.com/office/drawing/2014/main" id="{F7A942D6-FCE6-4DCD-BD15-F6399EC2A21E}"/>
              </a:ext>
            </a:extLst>
          </p:cNvPr>
          <p:cNvSpPr>
            <a:spLocks noGrp="1"/>
          </p:cNvSpPr>
          <p:nvPr>
            <p:ph type="body" sz="quarter" idx="14" hasCustomPrompt="1"/>
          </p:nvPr>
        </p:nvSpPr>
        <p:spPr>
          <a:xfrm>
            <a:off x="6474599" y="3173534"/>
            <a:ext cx="4707842" cy="2588637"/>
          </a:xfrm>
        </p:spPr>
        <p:txBody>
          <a:bodyPr>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a:r>
              <a:rPr lang="en-US" noProof="0"/>
              <a:t>Edit Master text styles</a:t>
            </a:r>
          </a:p>
        </p:txBody>
      </p:sp>
      <p:sp>
        <p:nvSpPr>
          <p:cNvPr id="9" name="Graphic 13">
            <a:extLst>
              <a:ext uri="{FF2B5EF4-FFF2-40B4-BE49-F238E27FC236}">
                <a16:creationId xmlns:a16="http://schemas.microsoft.com/office/drawing/2014/main" id="{BE348D43-6DEE-4E32-B9F5-235CB8EC9257}"/>
              </a:ext>
            </a:extLst>
          </p:cNvPr>
          <p:cNvSpPr/>
          <p:nvPr userDrawn="1"/>
        </p:nvSpPr>
        <p:spPr>
          <a:xfrm>
            <a:off x="7059964" y="207698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2" name="Picture Placeholder 11">
            <a:extLst>
              <a:ext uri="{FF2B5EF4-FFF2-40B4-BE49-F238E27FC236}">
                <a16:creationId xmlns:a16="http://schemas.microsoft.com/office/drawing/2014/main" id="{32A28410-C401-4876-8DE7-D0EFCDE41D2C}"/>
              </a:ext>
            </a:extLst>
          </p:cNvPr>
          <p:cNvSpPr>
            <a:spLocks noGrp="1"/>
          </p:cNvSpPr>
          <p:nvPr>
            <p:ph type="pic" sz="quarter" idx="15"/>
          </p:nvPr>
        </p:nvSpPr>
        <p:spPr>
          <a:xfrm>
            <a:off x="911224" y="0"/>
            <a:ext cx="4626864" cy="6858000"/>
          </a:xfrm>
        </p:spPr>
        <p:txBody>
          <a:bodyPr anchor="ctr" anchorCtr="0">
            <a:normAutofit/>
          </a:bodyPr>
          <a:lstStyle>
            <a:lvl1pPr marL="0" indent="0" algn="ctr">
              <a:buNone/>
              <a:defRPr sz="1400"/>
            </a:lvl1pPr>
          </a:lstStyle>
          <a:p>
            <a:r>
              <a:rPr lang="en-US" noProof="0"/>
              <a:t>Click icon to add picture</a:t>
            </a:r>
            <a:endParaRPr lang="en-US" noProof="0" dirty="0"/>
          </a:p>
        </p:txBody>
      </p:sp>
    </p:spTree>
    <p:extLst>
      <p:ext uri="{BB962C8B-B14F-4D97-AF65-F5344CB8AC3E}">
        <p14:creationId xmlns:p14="http://schemas.microsoft.com/office/powerpoint/2010/main" val="1755848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1" name="Oval 10">
            <a:extLst>
              <a:ext uri="{FF2B5EF4-FFF2-40B4-BE49-F238E27FC236}">
                <a16:creationId xmlns:a16="http://schemas.microsoft.com/office/drawing/2014/main" id="{275CB319-C744-E641-8907-1470D3DF159D}"/>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AAFC21D-31CF-420D-A654-B62708C71952}"/>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2" name="Title 1">
            <a:extLst>
              <a:ext uri="{FF2B5EF4-FFF2-40B4-BE49-F238E27FC236}">
                <a16:creationId xmlns:a16="http://schemas.microsoft.com/office/drawing/2014/main" id="{F5D078D9-85B9-4D7C-BCDC-31053365B378}"/>
              </a:ext>
            </a:extLst>
          </p:cNvPr>
          <p:cNvSpPr>
            <a:spLocks noGrp="1"/>
          </p:cNvSpPr>
          <p:nvPr>
            <p:ph type="title" hasCustomPrompt="1"/>
          </p:nvPr>
        </p:nvSpPr>
        <p:spPr>
          <a:xfrm>
            <a:off x="1172027" y="3938140"/>
            <a:ext cx="4430485" cy="893080"/>
          </a:xfrm>
        </p:spPr>
        <p:txBody>
          <a:bodyPr/>
          <a:lstStyle>
            <a:lvl1pPr algn="ctr">
              <a:defRPr b="0"/>
            </a:lvl1pPr>
          </a:lstStyle>
          <a:p>
            <a:r>
              <a:rPr lang="en-US" noProof="0"/>
              <a:t>Text Layout 2</a:t>
            </a:r>
          </a:p>
        </p:txBody>
      </p:sp>
      <p:sp>
        <p:nvSpPr>
          <p:cNvPr id="3" name="Date Placeholder 2">
            <a:extLst>
              <a:ext uri="{FF2B5EF4-FFF2-40B4-BE49-F238E27FC236}">
                <a16:creationId xmlns:a16="http://schemas.microsoft.com/office/drawing/2014/main" id="{5F5253D9-2D52-4F01-9ED9-4E2A3C0E6A1B}"/>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D3BDB2FC-0867-44DF-98D6-C443802B8C26}"/>
              </a:ext>
            </a:extLst>
          </p:cNvPr>
          <p:cNvSpPr>
            <a:spLocks noGrp="1"/>
          </p:cNvSpPr>
          <p:nvPr>
            <p:ph type="ftr" sz="quarter" idx="11"/>
          </p:nvPr>
        </p:nvSpPr>
        <p:spPr/>
        <p:txBody>
          <a:bodyPr/>
          <a:lstStyle/>
          <a:p>
            <a:r>
              <a:rPr lang="en-US" noProof="0" dirty="0"/>
              <a:t>ADD A FOOTER</a:t>
            </a:r>
          </a:p>
        </p:txBody>
      </p:sp>
      <p:sp>
        <p:nvSpPr>
          <p:cNvPr id="7" name="Picture Placeholder 6">
            <a:extLst>
              <a:ext uri="{FF2B5EF4-FFF2-40B4-BE49-F238E27FC236}">
                <a16:creationId xmlns:a16="http://schemas.microsoft.com/office/drawing/2014/main" id="{2E25E660-4559-4CC8-852F-94402A454C17}"/>
              </a:ext>
            </a:extLst>
          </p:cNvPr>
          <p:cNvSpPr>
            <a:spLocks noGrp="1"/>
          </p:cNvSpPr>
          <p:nvPr>
            <p:ph type="pic" sz="quarter" idx="13"/>
          </p:nvPr>
        </p:nvSpPr>
        <p:spPr>
          <a:xfrm>
            <a:off x="0" y="797608"/>
            <a:ext cx="12192000" cy="2843784"/>
          </a:xfrm>
        </p:spPr>
        <p:txBody>
          <a:bodyPr anchor="ctr" anchorCtr="0">
            <a:normAutofit/>
          </a:bodyPr>
          <a:lstStyle>
            <a:lvl1pPr marL="0" indent="0" algn="ctr">
              <a:buNone/>
              <a:defRPr sz="1400"/>
            </a:lvl1pPr>
          </a:lstStyle>
          <a:p>
            <a:r>
              <a:rPr lang="en-US" noProof="0"/>
              <a:t>Click icon to add picture</a:t>
            </a:r>
            <a:endParaRPr lang="en-US" noProof="0" dirty="0"/>
          </a:p>
        </p:txBody>
      </p:sp>
      <p:sp>
        <p:nvSpPr>
          <p:cNvPr id="9" name="Graphic 13">
            <a:extLst>
              <a:ext uri="{FF2B5EF4-FFF2-40B4-BE49-F238E27FC236}">
                <a16:creationId xmlns:a16="http://schemas.microsoft.com/office/drawing/2014/main" id="{A4B61220-F8A1-4859-BA99-F5EC0CC36B0F}"/>
              </a:ext>
            </a:extLst>
          </p:cNvPr>
          <p:cNvSpPr/>
          <p:nvPr userDrawn="1"/>
        </p:nvSpPr>
        <p:spPr>
          <a:xfrm>
            <a:off x="1825747" y="488245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0" name="Text Placeholder 14">
            <a:extLst>
              <a:ext uri="{FF2B5EF4-FFF2-40B4-BE49-F238E27FC236}">
                <a16:creationId xmlns:a16="http://schemas.microsoft.com/office/drawing/2014/main" id="{1A39E620-8448-42D8-85B7-A6BF45A2FBDD}"/>
              </a:ext>
            </a:extLst>
          </p:cNvPr>
          <p:cNvSpPr>
            <a:spLocks noGrp="1"/>
          </p:cNvSpPr>
          <p:nvPr>
            <p:ph type="body" sz="quarter" idx="14" hasCustomPrompt="1"/>
          </p:nvPr>
        </p:nvSpPr>
        <p:spPr>
          <a:xfrm>
            <a:off x="1172027" y="5192860"/>
            <a:ext cx="4430485" cy="639683"/>
          </a:xfrm>
        </p:spPr>
        <p:txBody>
          <a:bodyPr>
            <a:normAutofit/>
          </a:bodyPr>
          <a:lstStyle>
            <a:lvl1pPr marL="0" indent="0" algn="ctr">
              <a:buNone/>
              <a:defRPr sz="1800" b="0" i="0"/>
            </a:lvl1pPr>
          </a:lstStyle>
          <a:p>
            <a:pPr lvl="0"/>
            <a:r>
              <a:rPr lang="en-US" noProof="0"/>
              <a:t>EDIT MASTER TEXT STYLES</a:t>
            </a:r>
          </a:p>
        </p:txBody>
      </p:sp>
      <p:sp>
        <p:nvSpPr>
          <p:cNvPr id="12" name="Text Placeholder 14">
            <a:extLst>
              <a:ext uri="{FF2B5EF4-FFF2-40B4-BE49-F238E27FC236}">
                <a16:creationId xmlns:a16="http://schemas.microsoft.com/office/drawing/2014/main" id="{F2FF44AF-6A6B-4742-B58D-DF26808AFD83}"/>
              </a:ext>
            </a:extLst>
          </p:cNvPr>
          <p:cNvSpPr>
            <a:spLocks noGrp="1"/>
          </p:cNvSpPr>
          <p:nvPr>
            <p:ph type="body" sz="quarter" idx="15" hasCustomPrompt="1"/>
          </p:nvPr>
        </p:nvSpPr>
        <p:spPr>
          <a:xfrm>
            <a:off x="6474599" y="4064000"/>
            <a:ext cx="4545374" cy="1698171"/>
          </a:xfrm>
        </p:spPr>
        <p:txBody>
          <a:bodyPr>
            <a:normAutofit/>
          </a:bodyPr>
          <a:lstStyle>
            <a:lvl1pPr marL="180000" indent="-180000">
              <a:spcBef>
                <a:spcPts val="600"/>
              </a:spcBef>
              <a:buClr>
                <a:schemeClr val="bg2"/>
              </a:buClr>
              <a:buFont typeface="Arial" panose="020B0604020202020204" pitchFamily="34" charset="0"/>
              <a:buChar char="•"/>
              <a:defRPr sz="1600" b="0" i="0">
                <a:solidFill>
                  <a:schemeClr val="tx1">
                    <a:lumMod val="75000"/>
                    <a:lumOff val="25000"/>
                  </a:schemeClr>
                </a:solidFill>
              </a:defRPr>
            </a:lvl1pPr>
          </a:lstStyle>
          <a:p>
            <a:pPr lvl="0"/>
            <a:r>
              <a:rPr lang="en-US" noProof="0"/>
              <a:t>Edit Master text styles</a:t>
            </a:r>
          </a:p>
        </p:txBody>
      </p:sp>
    </p:spTree>
    <p:extLst>
      <p:ext uri="{BB962C8B-B14F-4D97-AF65-F5344CB8AC3E}">
        <p14:creationId xmlns:p14="http://schemas.microsoft.com/office/powerpoint/2010/main" val="424932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Section Layout">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213AAFFC-6E5A-D44A-ADBF-E9D307CE6349}"/>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72DABAFE-C077-44F7-8606-FCEAD364C17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F8D0EF65-ABFF-4900-A2AD-12A8C47ECC15}"/>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D1E8D827-86E9-4228-B43C-616FE3F73BC2}"/>
              </a:ext>
            </a:extLst>
          </p:cNvPr>
          <p:cNvSpPr>
            <a:spLocks noGrp="1"/>
          </p:cNvSpPr>
          <p:nvPr>
            <p:ph type="ftr" sz="quarter" idx="11"/>
          </p:nvPr>
        </p:nvSpPr>
        <p:spPr/>
        <p:txBody>
          <a:bodyPr/>
          <a:lstStyle/>
          <a:p>
            <a:r>
              <a:rPr lang="en-US" noProof="0" dirty="0"/>
              <a:t>ADD A FOOTER</a:t>
            </a:r>
          </a:p>
        </p:txBody>
      </p:sp>
      <p:sp>
        <p:nvSpPr>
          <p:cNvPr id="7" name="Text Placeholder 2">
            <a:extLst>
              <a:ext uri="{FF2B5EF4-FFF2-40B4-BE49-F238E27FC236}">
                <a16:creationId xmlns:a16="http://schemas.microsoft.com/office/drawing/2014/main" id="{D2BEBEF9-0DCC-4DA2-9828-D5A83238CD9F}"/>
              </a:ext>
            </a:extLst>
          </p:cNvPr>
          <p:cNvSpPr>
            <a:spLocks noGrp="1"/>
          </p:cNvSpPr>
          <p:nvPr>
            <p:ph type="body" idx="1" hasCustomPrompt="1"/>
          </p:nvPr>
        </p:nvSpPr>
        <p:spPr>
          <a:xfrm>
            <a:off x="2067340" y="2738211"/>
            <a:ext cx="4183650" cy="454353"/>
          </a:xfrm>
        </p:spPr>
        <p:txBody>
          <a:bodyPr>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Section 1 title</a:t>
            </a:r>
          </a:p>
        </p:txBody>
      </p:sp>
      <p:sp>
        <p:nvSpPr>
          <p:cNvPr id="8" name="Text Placeholder 26">
            <a:extLst>
              <a:ext uri="{FF2B5EF4-FFF2-40B4-BE49-F238E27FC236}">
                <a16:creationId xmlns:a16="http://schemas.microsoft.com/office/drawing/2014/main" id="{CE9C552F-C732-4E4C-8B62-DE62A58BADF0}"/>
              </a:ext>
            </a:extLst>
          </p:cNvPr>
          <p:cNvSpPr>
            <a:spLocks noGrp="1"/>
          </p:cNvSpPr>
          <p:nvPr>
            <p:ph type="body" sz="quarter" idx="16" hasCustomPrompt="1"/>
          </p:nvPr>
        </p:nvSpPr>
        <p:spPr>
          <a:xfrm>
            <a:off x="838201" y="2043790"/>
            <a:ext cx="10515599" cy="629105"/>
          </a:xfrm>
        </p:spPr>
        <p:txBody>
          <a:bodyPr>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9" name="Text Placeholder 2">
            <a:extLst>
              <a:ext uri="{FF2B5EF4-FFF2-40B4-BE49-F238E27FC236}">
                <a16:creationId xmlns:a16="http://schemas.microsoft.com/office/drawing/2014/main" id="{100DDA39-3A33-4AF8-BB2F-B80A8696D428}"/>
              </a:ext>
            </a:extLst>
          </p:cNvPr>
          <p:cNvSpPr>
            <a:spLocks noGrp="1"/>
          </p:cNvSpPr>
          <p:nvPr>
            <p:ph type="body" idx="18" hasCustomPrompt="1"/>
          </p:nvPr>
        </p:nvSpPr>
        <p:spPr>
          <a:xfrm>
            <a:off x="7534813" y="2738211"/>
            <a:ext cx="4183650" cy="454353"/>
          </a:xfrm>
        </p:spPr>
        <p:txBody>
          <a:bodyPr>
            <a:noAutofit/>
          </a:bodyPr>
          <a:lstStyle>
            <a:lvl1pPr marL="0" indent="0">
              <a:buNone/>
              <a:defRPr sz="40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Section 2 title</a:t>
            </a:r>
          </a:p>
        </p:txBody>
      </p:sp>
      <p:sp>
        <p:nvSpPr>
          <p:cNvPr id="10" name="Text Placeholder 26">
            <a:extLst>
              <a:ext uri="{FF2B5EF4-FFF2-40B4-BE49-F238E27FC236}">
                <a16:creationId xmlns:a16="http://schemas.microsoft.com/office/drawing/2014/main" id="{D01D7372-B596-424A-8437-BCA847E03CF1}"/>
              </a:ext>
            </a:extLst>
          </p:cNvPr>
          <p:cNvSpPr>
            <a:spLocks noGrp="1"/>
          </p:cNvSpPr>
          <p:nvPr>
            <p:ph type="body" sz="quarter" idx="20" hasCustomPrompt="1"/>
          </p:nvPr>
        </p:nvSpPr>
        <p:spPr>
          <a:xfrm>
            <a:off x="1159649" y="3428501"/>
            <a:ext cx="4365625" cy="2333625"/>
          </a:xfrm>
        </p:spPr>
        <p:txBody>
          <a:bodyPr>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Edit Master text styles</a:t>
            </a:r>
          </a:p>
        </p:txBody>
      </p:sp>
      <p:sp>
        <p:nvSpPr>
          <p:cNvPr id="11" name="Text Placeholder 26">
            <a:extLst>
              <a:ext uri="{FF2B5EF4-FFF2-40B4-BE49-F238E27FC236}">
                <a16:creationId xmlns:a16="http://schemas.microsoft.com/office/drawing/2014/main" id="{F78DB58E-1DC8-42B6-8950-A39F9249D51D}"/>
              </a:ext>
            </a:extLst>
          </p:cNvPr>
          <p:cNvSpPr>
            <a:spLocks noGrp="1"/>
          </p:cNvSpPr>
          <p:nvPr>
            <p:ph type="body" sz="quarter" idx="21" hasCustomPrompt="1"/>
          </p:nvPr>
        </p:nvSpPr>
        <p:spPr>
          <a:xfrm>
            <a:off x="6627121" y="3428501"/>
            <a:ext cx="4365625" cy="2333625"/>
          </a:xfrm>
        </p:spPr>
        <p:txBody>
          <a:bodyPr>
            <a:normAutofit/>
          </a:bodyPr>
          <a:lstStyle>
            <a:lvl1pPr marL="180000" indent="-180000">
              <a:spcBef>
                <a:spcPts val="600"/>
              </a:spcBef>
              <a:buClr>
                <a:schemeClr val="bg2"/>
              </a:buClr>
              <a:defRPr sz="160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Edit Master text styles</a:t>
            </a:r>
          </a:p>
        </p:txBody>
      </p:sp>
      <p:sp>
        <p:nvSpPr>
          <p:cNvPr id="12" name="Graphic 13">
            <a:extLst>
              <a:ext uri="{FF2B5EF4-FFF2-40B4-BE49-F238E27FC236}">
                <a16:creationId xmlns:a16="http://schemas.microsoft.com/office/drawing/2014/main" id="{6E7BE306-50F4-4966-B172-8808A97D9FF4}"/>
              </a:ext>
            </a:extLst>
          </p:cNvPr>
          <p:cNvSpPr/>
          <p:nvPr userDrawn="1"/>
        </p:nvSpPr>
        <p:spPr>
          <a:xfrm>
            <a:off x="4534478" y="1718435"/>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13" name="Title 1">
            <a:extLst>
              <a:ext uri="{FF2B5EF4-FFF2-40B4-BE49-F238E27FC236}">
                <a16:creationId xmlns:a16="http://schemas.microsoft.com/office/drawing/2014/main" id="{17DEC651-98F0-44EE-BAB8-8B3FE702A36A}"/>
              </a:ext>
            </a:extLst>
          </p:cNvPr>
          <p:cNvSpPr>
            <a:spLocks noGrp="1"/>
          </p:cNvSpPr>
          <p:nvPr>
            <p:ph type="title" hasCustomPrompt="1"/>
          </p:nvPr>
        </p:nvSpPr>
        <p:spPr>
          <a:xfrm>
            <a:off x="838200" y="562882"/>
            <a:ext cx="10515600" cy="1325563"/>
          </a:xfrm>
        </p:spPr>
        <p:txBody>
          <a:bodyPr/>
          <a:lstStyle>
            <a:lvl1pPr algn="ctr">
              <a:defRPr b="0"/>
            </a:lvl1pPr>
          </a:lstStyle>
          <a:p>
            <a:r>
              <a:rPr lang="en-US" noProof="0"/>
              <a:t>Comparison</a:t>
            </a:r>
          </a:p>
        </p:txBody>
      </p:sp>
    </p:spTree>
    <p:extLst>
      <p:ext uri="{BB962C8B-B14F-4D97-AF65-F5344CB8AC3E}">
        <p14:creationId xmlns:p14="http://schemas.microsoft.com/office/powerpoint/2010/main" val="114585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rt Layout">
    <p:spTree>
      <p:nvGrpSpPr>
        <p:cNvPr id="1" name=""/>
        <p:cNvGrpSpPr/>
        <p:nvPr/>
      </p:nvGrpSpPr>
      <p:grpSpPr>
        <a:xfrm>
          <a:off x="0" y="0"/>
          <a:ext cx="0" cy="0"/>
          <a:chOff x="0" y="0"/>
          <a:chExt cx="0" cy="0"/>
        </a:xfrm>
      </p:grpSpPr>
      <p:sp>
        <p:nvSpPr>
          <p:cNvPr id="23" name="Oval 22">
            <a:extLst>
              <a:ext uri="{FF2B5EF4-FFF2-40B4-BE49-F238E27FC236}">
                <a16:creationId xmlns:a16="http://schemas.microsoft.com/office/drawing/2014/main" id="{99E16AA7-5075-3449-AB21-5E8037339A90}"/>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E523D6FB-BDF5-462B-9DFB-6A2531254435}"/>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3CAFBD2F-FD90-4C8F-BEA1-91BB2D242EED}"/>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5F47FDA8-53F5-4098-B6D5-32456ABFAE67}"/>
              </a:ext>
            </a:extLst>
          </p:cNvPr>
          <p:cNvSpPr>
            <a:spLocks noGrp="1"/>
          </p:cNvSpPr>
          <p:nvPr>
            <p:ph type="ftr" sz="quarter" idx="11"/>
          </p:nvPr>
        </p:nvSpPr>
        <p:spPr/>
        <p:txBody>
          <a:bodyPr/>
          <a:lstStyle/>
          <a:p>
            <a:r>
              <a:rPr lang="en-US" noProof="0" dirty="0"/>
              <a:t>ADD A FOOTER</a:t>
            </a:r>
          </a:p>
        </p:txBody>
      </p:sp>
      <p:sp>
        <p:nvSpPr>
          <p:cNvPr id="6" name="Chart Placeholder 18">
            <a:extLst>
              <a:ext uri="{FF2B5EF4-FFF2-40B4-BE49-F238E27FC236}">
                <a16:creationId xmlns:a16="http://schemas.microsoft.com/office/drawing/2014/main" id="{270B440B-C39E-47E6-9CBA-0BA4EB1EF522}"/>
              </a:ext>
            </a:extLst>
          </p:cNvPr>
          <p:cNvSpPr>
            <a:spLocks noGrp="1"/>
          </p:cNvSpPr>
          <p:nvPr>
            <p:ph type="chart" sz="quarter" idx="32"/>
          </p:nvPr>
        </p:nvSpPr>
        <p:spPr>
          <a:xfrm>
            <a:off x="6981371" y="1246188"/>
            <a:ext cx="4284663" cy="436562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chart</a:t>
            </a:r>
            <a:endParaRPr lang="en-US" noProof="0" dirty="0"/>
          </a:p>
        </p:txBody>
      </p:sp>
      <p:sp>
        <p:nvSpPr>
          <p:cNvPr id="8" name="Graphic 13">
            <a:extLst>
              <a:ext uri="{FF2B5EF4-FFF2-40B4-BE49-F238E27FC236}">
                <a16:creationId xmlns:a16="http://schemas.microsoft.com/office/drawing/2014/main" id="{1ED66CD9-A275-41A6-92EA-B32A8F51F472}"/>
              </a:ext>
            </a:extLst>
          </p:cNvPr>
          <p:cNvSpPr/>
          <p:nvPr userDrawn="1"/>
        </p:nvSpPr>
        <p:spPr>
          <a:xfrm>
            <a:off x="1949460" y="2168288"/>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
        <p:nvSpPr>
          <p:cNvPr id="9" name="Text Placeholder 14">
            <a:extLst>
              <a:ext uri="{FF2B5EF4-FFF2-40B4-BE49-F238E27FC236}">
                <a16:creationId xmlns:a16="http://schemas.microsoft.com/office/drawing/2014/main" id="{B1A41807-9D03-4167-89E4-C5D1E8143661}"/>
              </a:ext>
            </a:extLst>
          </p:cNvPr>
          <p:cNvSpPr>
            <a:spLocks noGrp="1"/>
          </p:cNvSpPr>
          <p:nvPr>
            <p:ph type="body" sz="quarter" idx="14" hasCustomPrompt="1"/>
          </p:nvPr>
        </p:nvSpPr>
        <p:spPr>
          <a:xfrm>
            <a:off x="925966" y="2478695"/>
            <a:ext cx="5170033" cy="758536"/>
          </a:xfrm>
        </p:spPr>
        <p:txBody>
          <a:bodyPr>
            <a:normAutofit/>
          </a:bodyPr>
          <a:lstStyle>
            <a:lvl1pPr marL="0" indent="0" algn="ctr">
              <a:buNone/>
              <a:defRPr sz="1800" b="0" i="0"/>
            </a:lvl1pPr>
          </a:lstStyle>
          <a:p>
            <a:pPr lvl="0"/>
            <a:r>
              <a:rPr lang="en-US" noProof="0"/>
              <a:t>EDIT MASTER TEXT STYLES</a:t>
            </a:r>
          </a:p>
        </p:txBody>
      </p:sp>
      <p:sp>
        <p:nvSpPr>
          <p:cNvPr id="10" name="Title 1">
            <a:extLst>
              <a:ext uri="{FF2B5EF4-FFF2-40B4-BE49-F238E27FC236}">
                <a16:creationId xmlns:a16="http://schemas.microsoft.com/office/drawing/2014/main" id="{CBDF72AB-A1AE-464E-A9E1-C5CDA8D5CCFE}"/>
              </a:ext>
            </a:extLst>
          </p:cNvPr>
          <p:cNvSpPr>
            <a:spLocks noGrp="1"/>
          </p:cNvSpPr>
          <p:nvPr>
            <p:ph type="title" hasCustomPrompt="1"/>
          </p:nvPr>
        </p:nvSpPr>
        <p:spPr>
          <a:xfrm>
            <a:off x="1957858" y="1289573"/>
            <a:ext cx="3106248" cy="758536"/>
          </a:xfrm>
        </p:spPr>
        <p:txBody>
          <a:bodyPr lIns="0" tIns="0" rIns="0" bIns="0">
            <a:noAutofit/>
          </a:bodyPr>
          <a:lstStyle>
            <a:lvl1pPr algn="ctr">
              <a:defRPr/>
            </a:lvl1pPr>
          </a:lstStyle>
          <a:p>
            <a:r>
              <a:rPr lang="en-US" noProof="0"/>
              <a:t>Chart Slide</a:t>
            </a:r>
          </a:p>
        </p:txBody>
      </p:sp>
      <p:sp>
        <p:nvSpPr>
          <p:cNvPr id="12" name="Text Placeholder 2">
            <a:extLst>
              <a:ext uri="{FF2B5EF4-FFF2-40B4-BE49-F238E27FC236}">
                <a16:creationId xmlns:a16="http://schemas.microsoft.com/office/drawing/2014/main" id="{B83C9A6F-A614-4B31-91D5-3B5CB932149C}"/>
              </a:ext>
            </a:extLst>
          </p:cNvPr>
          <p:cNvSpPr>
            <a:spLocks noGrp="1"/>
          </p:cNvSpPr>
          <p:nvPr>
            <p:ph type="body" idx="18" hasCustomPrompt="1"/>
          </p:nvPr>
        </p:nvSpPr>
        <p:spPr>
          <a:xfrm>
            <a:off x="2030497" y="3408555"/>
            <a:ext cx="1597889" cy="482453"/>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30%</a:t>
            </a:r>
          </a:p>
        </p:txBody>
      </p:sp>
      <p:sp>
        <p:nvSpPr>
          <p:cNvPr id="13" name="Text Placeholder 26">
            <a:extLst>
              <a:ext uri="{FF2B5EF4-FFF2-40B4-BE49-F238E27FC236}">
                <a16:creationId xmlns:a16="http://schemas.microsoft.com/office/drawing/2014/main" id="{A985BA82-9C97-475F-8775-0F16D2FB4047}"/>
              </a:ext>
            </a:extLst>
          </p:cNvPr>
          <p:cNvSpPr>
            <a:spLocks noGrp="1"/>
          </p:cNvSpPr>
          <p:nvPr>
            <p:ph type="body" sz="quarter" idx="21" hasCustomPrompt="1"/>
          </p:nvPr>
        </p:nvSpPr>
        <p:spPr>
          <a:xfrm>
            <a:off x="2030498" y="373910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5" name="Text Placeholder 2">
            <a:extLst>
              <a:ext uri="{FF2B5EF4-FFF2-40B4-BE49-F238E27FC236}">
                <a16:creationId xmlns:a16="http://schemas.microsoft.com/office/drawing/2014/main" id="{E5376509-D29C-46DE-948E-15D430CE432A}"/>
              </a:ext>
            </a:extLst>
          </p:cNvPr>
          <p:cNvSpPr>
            <a:spLocks noGrp="1"/>
          </p:cNvSpPr>
          <p:nvPr>
            <p:ph type="body" idx="22" hasCustomPrompt="1"/>
          </p:nvPr>
        </p:nvSpPr>
        <p:spPr>
          <a:xfrm>
            <a:off x="2030522" y="414222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10%</a:t>
            </a:r>
          </a:p>
        </p:txBody>
      </p:sp>
      <p:sp>
        <p:nvSpPr>
          <p:cNvPr id="16" name="Text Placeholder 26">
            <a:extLst>
              <a:ext uri="{FF2B5EF4-FFF2-40B4-BE49-F238E27FC236}">
                <a16:creationId xmlns:a16="http://schemas.microsoft.com/office/drawing/2014/main" id="{A581FA6A-566D-4068-A898-F86FB96D4A93}"/>
              </a:ext>
            </a:extLst>
          </p:cNvPr>
          <p:cNvSpPr>
            <a:spLocks noGrp="1"/>
          </p:cNvSpPr>
          <p:nvPr>
            <p:ph type="body" sz="quarter" idx="23" hasCustomPrompt="1"/>
          </p:nvPr>
        </p:nvSpPr>
        <p:spPr>
          <a:xfrm>
            <a:off x="2030523" y="447277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18" name="Text Placeholder 2">
            <a:extLst>
              <a:ext uri="{FF2B5EF4-FFF2-40B4-BE49-F238E27FC236}">
                <a16:creationId xmlns:a16="http://schemas.microsoft.com/office/drawing/2014/main" id="{503636CF-AD49-411E-BE27-63C28BDE068C}"/>
              </a:ext>
            </a:extLst>
          </p:cNvPr>
          <p:cNvSpPr>
            <a:spLocks noGrp="1"/>
          </p:cNvSpPr>
          <p:nvPr>
            <p:ph type="body" idx="24" hasCustomPrompt="1"/>
          </p:nvPr>
        </p:nvSpPr>
        <p:spPr>
          <a:xfrm>
            <a:off x="3970011" y="3408555"/>
            <a:ext cx="1597889" cy="482453"/>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25%</a:t>
            </a:r>
          </a:p>
        </p:txBody>
      </p:sp>
      <p:sp>
        <p:nvSpPr>
          <p:cNvPr id="19" name="Text Placeholder 26">
            <a:extLst>
              <a:ext uri="{FF2B5EF4-FFF2-40B4-BE49-F238E27FC236}">
                <a16:creationId xmlns:a16="http://schemas.microsoft.com/office/drawing/2014/main" id="{F2C67681-C89E-4F74-A7C1-BD0812A9422A}"/>
              </a:ext>
            </a:extLst>
          </p:cNvPr>
          <p:cNvSpPr>
            <a:spLocks noGrp="1"/>
          </p:cNvSpPr>
          <p:nvPr>
            <p:ph type="body" sz="quarter" idx="25" hasCustomPrompt="1"/>
          </p:nvPr>
        </p:nvSpPr>
        <p:spPr>
          <a:xfrm>
            <a:off x="3970012" y="3739108"/>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1" name="Text Placeholder 2">
            <a:extLst>
              <a:ext uri="{FF2B5EF4-FFF2-40B4-BE49-F238E27FC236}">
                <a16:creationId xmlns:a16="http://schemas.microsoft.com/office/drawing/2014/main" id="{5742559E-6662-49A7-A091-9472A31ED26B}"/>
              </a:ext>
            </a:extLst>
          </p:cNvPr>
          <p:cNvSpPr>
            <a:spLocks noGrp="1"/>
          </p:cNvSpPr>
          <p:nvPr>
            <p:ph type="body" idx="26" hasCustomPrompt="1"/>
          </p:nvPr>
        </p:nvSpPr>
        <p:spPr>
          <a:xfrm>
            <a:off x="3970036" y="414222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10%</a:t>
            </a:r>
          </a:p>
        </p:txBody>
      </p:sp>
      <p:sp>
        <p:nvSpPr>
          <p:cNvPr id="22" name="Text Placeholder 26">
            <a:extLst>
              <a:ext uri="{FF2B5EF4-FFF2-40B4-BE49-F238E27FC236}">
                <a16:creationId xmlns:a16="http://schemas.microsoft.com/office/drawing/2014/main" id="{E514B383-1886-4E45-9DB3-6DF4FFCA6FCD}"/>
              </a:ext>
            </a:extLst>
          </p:cNvPr>
          <p:cNvSpPr>
            <a:spLocks noGrp="1"/>
          </p:cNvSpPr>
          <p:nvPr>
            <p:ph type="body" sz="quarter" idx="27" hasCustomPrompt="1"/>
          </p:nvPr>
        </p:nvSpPr>
        <p:spPr>
          <a:xfrm>
            <a:off x="3970037" y="447277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4" name="Text Placeholder 2">
            <a:extLst>
              <a:ext uri="{FF2B5EF4-FFF2-40B4-BE49-F238E27FC236}">
                <a16:creationId xmlns:a16="http://schemas.microsoft.com/office/drawing/2014/main" id="{2734F2A5-6B16-40E3-8EBB-0E1A0984BAB7}"/>
              </a:ext>
            </a:extLst>
          </p:cNvPr>
          <p:cNvSpPr>
            <a:spLocks noGrp="1"/>
          </p:cNvSpPr>
          <p:nvPr>
            <p:ph type="body" idx="28" hasCustomPrompt="1"/>
          </p:nvPr>
        </p:nvSpPr>
        <p:spPr>
          <a:xfrm>
            <a:off x="2030497" y="4875898"/>
            <a:ext cx="1597889" cy="482452"/>
          </a:xfrm>
        </p:spPr>
        <p:txBody>
          <a:bodyPr anchor="b" anchorCtr="0">
            <a:norm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20%</a:t>
            </a:r>
          </a:p>
        </p:txBody>
      </p:sp>
      <p:sp>
        <p:nvSpPr>
          <p:cNvPr id="25" name="Text Placeholder 26">
            <a:extLst>
              <a:ext uri="{FF2B5EF4-FFF2-40B4-BE49-F238E27FC236}">
                <a16:creationId xmlns:a16="http://schemas.microsoft.com/office/drawing/2014/main" id="{01D6AF2B-2CA0-4F6A-9C29-4AE73FCAB4E2}"/>
              </a:ext>
            </a:extLst>
          </p:cNvPr>
          <p:cNvSpPr>
            <a:spLocks noGrp="1"/>
          </p:cNvSpPr>
          <p:nvPr>
            <p:ph type="body" sz="quarter" idx="29" hasCustomPrompt="1"/>
          </p:nvPr>
        </p:nvSpPr>
        <p:spPr>
          <a:xfrm>
            <a:off x="2030498" y="520644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
        <p:nvSpPr>
          <p:cNvPr id="27" name="Text Placeholder 2">
            <a:extLst>
              <a:ext uri="{FF2B5EF4-FFF2-40B4-BE49-F238E27FC236}">
                <a16:creationId xmlns:a16="http://schemas.microsoft.com/office/drawing/2014/main" id="{C3E000C2-49D4-4D64-860A-0DB29B389387}"/>
              </a:ext>
            </a:extLst>
          </p:cNvPr>
          <p:cNvSpPr>
            <a:spLocks noGrp="1"/>
          </p:cNvSpPr>
          <p:nvPr>
            <p:ph type="body" idx="30" hasCustomPrompt="1"/>
          </p:nvPr>
        </p:nvSpPr>
        <p:spPr>
          <a:xfrm>
            <a:off x="3970037" y="4875898"/>
            <a:ext cx="1597889" cy="482452"/>
          </a:xfrm>
        </p:spPr>
        <p:txBody>
          <a:bodyPr anchor="b" anchorCtr="0">
            <a:noAutofit/>
          </a:bodyPr>
          <a:lstStyle>
            <a:lvl1pPr marL="0" indent="0">
              <a:buNone/>
              <a:defRPr sz="3500" b="0">
                <a:solidFill>
                  <a:schemeClr val="accent3"/>
                </a:solidFill>
                <a:latin typeface="+mj-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5%</a:t>
            </a:r>
          </a:p>
        </p:txBody>
      </p:sp>
      <p:sp>
        <p:nvSpPr>
          <p:cNvPr id="28" name="Text Placeholder 26">
            <a:extLst>
              <a:ext uri="{FF2B5EF4-FFF2-40B4-BE49-F238E27FC236}">
                <a16:creationId xmlns:a16="http://schemas.microsoft.com/office/drawing/2014/main" id="{4A6CF106-F60C-46A1-BD17-8EC35A637A7C}"/>
              </a:ext>
            </a:extLst>
          </p:cNvPr>
          <p:cNvSpPr>
            <a:spLocks noGrp="1"/>
          </p:cNvSpPr>
          <p:nvPr>
            <p:ph type="body" sz="quarter" idx="31" hasCustomPrompt="1"/>
          </p:nvPr>
        </p:nvSpPr>
        <p:spPr>
          <a:xfrm>
            <a:off x="3970037" y="5206449"/>
            <a:ext cx="1597889" cy="365125"/>
          </a:xfrm>
        </p:spPr>
        <p:txBody>
          <a:bodyPr>
            <a:normAutofit/>
          </a:bodyPr>
          <a:lstStyle>
            <a:lvl1pPr marL="0" indent="0">
              <a:spcBef>
                <a:spcPts val="600"/>
              </a:spcBef>
              <a:buClr>
                <a:schemeClr val="accent3"/>
              </a:buClr>
              <a:buNone/>
              <a:defRPr sz="1600" b="0" i="0">
                <a:solidFill>
                  <a:schemeClr val="tx1">
                    <a:lumMod val="75000"/>
                    <a:lumOff val="25000"/>
                  </a:schemeClr>
                </a:solidFill>
              </a:defRPr>
            </a:lvl1pPr>
            <a:lvl2pPr>
              <a:defRPr>
                <a:solidFill>
                  <a:schemeClr val="tx1">
                    <a:lumMod val="50000"/>
                    <a:lumOff val="50000"/>
                  </a:schemeClr>
                </a:solidFill>
              </a:defRPr>
            </a:lvl2pPr>
            <a:lvl3pPr>
              <a:defRPr>
                <a:solidFill>
                  <a:schemeClr val="tx1">
                    <a:lumMod val="50000"/>
                    <a:lumOff val="50000"/>
                  </a:schemeClr>
                </a:solidFill>
              </a:defRPr>
            </a:lvl3pPr>
            <a:lvl4pPr>
              <a:defRPr>
                <a:solidFill>
                  <a:schemeClr val="tx1">
                    <a:lumMod val="50000"/>
                    <a:lumOff val="50000"/>
                  </a:schemeClr>
                </a:solidFill>
              </a:defRPr>
            </a:lvl4pPr>
            <a:lvl5pPr>
              <a:defRPr>
                <a:solidFill>
                  <a:schemeClr val="tx1">
                    <a:lumMod val="50000"/>
                    <a:lumOff val="50000"/>
                  </a:schemeClr>
                </a:solidFill>
              </a:defRPr>
            </a:lvl5pPr>
          </a:lstStyle>
          <a:p>
            <a:pPr lvl="0"/>
            <a:r>
              <a:rPr lang="en-US" noProof="0"/>
              <a:t>Category Title</a:t>
            </a:r>
          </a:p>
        </p:txBody>
      </p:sp>
    </p:spTree>
    <p:extLst>
      <p:ext uri="{BB962C8B-B14F-4D97-AF65-F5344CB8AC3E}">
        <p14:creationId xmlns:p14="http://schemas.microsoft.com/office/powerpoint/2010/main" val="284725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able Layout">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FB049D0D-CE60-8E46-896A-1F4E3E51AABC}"/>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DE288F71-122C-49D4-9750-104A0F9BA30E}"/>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3" name="Date Placeholder 2">
            <a:extLst>
              <a:ext uri="{FF2B5EF4-FFF2-40B4-BE49-F238E27FC236}">
                <a16:creationId xmlns:a16="http://schemas.microsoft.com/office/drawing/2014/main" id="{67A81471-D048-496A-9DA4-EDB335843A90}"/>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ABADBAE1-8416-4A24-B332-BA35F9D581F0}"/>
              </a:ext>
            </a:extLst>
          </p:cNvPr>
          <p:cNvSpPr>
            <a:spLocks noGrp="1"/>
          </p:cNvSpPr>
          <p:nvPr>
            <p:ph type="ftr" sz="quarter" idx="11"/>
          </p:nvPr>
        </p:nvSpPr>
        <p:spPr/>
        <p:txBody>
          <a:bodyPr/>
          <a:lstStyle/>
          <a:p>
            <a:r>
              <a:rPr lang="en-US" noProof="0" dirty="0"/>
              <a:t>ADD A FOOTER</a:t>
            </a:r>
          </a:p>
        </p:txBody>
      </p:sp>
      <p:sp>
        <p:nvSpPr>
          <p:cNvPr id="7" name="Text Placeholder 14">
            <a:extLst>
              <a:ext uri="{FF2B5EF4-FFF2-40B4-BE49-F238E27FC236}">
                <a16:creationId xmlns:a16="http://schemas.microsoft.com/office/drawing/2014/main" id="{B9AF1F95-7091-4B50-892C-55F8B5B9AC86}"/>
              </a:ext>
            </a:extLst>
          </p:cNvPr>
          <p:cNvSpPr>
            <a:spLocks noGrp="1"/>
          </p:cNvSpPr>
          <p:nvPr>
            <p:ph type="body" sz="quarter" idx="13" hasCustomPrompt="1"/>
          </p:nvPr>
        </p:nvSpPr>
        <p:spPr>
          <a:xfrm>
            <a:off x="8291145" y="3029751"/>
            <a:ext cx="2825496" cy="2144162"/>
          </a:xfrm>
        </p:spPr>
        <p:txBody>
          <a:bodyPr>
            <a:normAutofit/>
          </a:bodyPr>
          <a:lstStyle>
            <a:lvl1pPr marL="0" indent="0" algn="ctr">
              <a:buNone/>
              <a:defRPr sz="1800" b="0" i="0"/>
            </a:lvl1pPr>
          </a:lstStyle>
          <a:p>
            <a:pPr lvl="0"/>
            <a:r>
              <a:rPr lang="en-US" noProof="0"/>
              <a:t>EDIT MASTER TEXT STYLES</a:t>
            </a:r>
          </a:p>
        </p:txBody>
      </p:sp>
      <p:sp>
        <p:nvSpPr>
          <p:cNvPr id="9" name="Title 1">
            <a:extLst>
              <a:ext uri="{FF2B5EF4-FFF2-40B4-BE49-F238E27FC236}">
                <a16:creationId xmlns:a16="http://schemas.microsoft.com/office/drawing/2014/main" id="{77DE3589-2C45-437A-BDA9-55A9B8859FF7}"/>
              </a:ext>
            </a:extLst>
          </p:cNvPr>
          <p:cNvSpPr>
            <a:spLocks noGrp="1"/>
          </p:cNvSpPr>
          <p:nvPr>
            <p:ph type="title" hasCustomPrompt="1"/>
          </p:nvPr>
        </p:nvSpPr>
        <p:spPr>
          <a:xfrm>
            <a:off x="8291145" y="1868285"/>
            <a:ext cx="2825496" cy="718222"/>
          </a:xfrm>
        </p:spPr>
        <p:txBody>
          <a:bodyPr/>
          <a:lstStyle>
            <a:lvl1pPr algn="ctr">
              <a:defRPr/>
            </a:lvl1pPr>
          </a:lstStyle>
          <a:p>
            <a:r>
              <a:rPr lang="en-US" noProof="0"/>
              <a:t>Table Slide</a:t>
            </a:r>
          </a:p>
        </p:txBody>
      </p:sp>
      <p:sp>
        <p:nvSpPr>
          <p:cNvPr id="15" name="Graphic 12">
            <a:extLst>
              <a:ext uri="{FF2B5EF4-FFF2-40B4-BE49-F238E27FC236}">
                <a16:creationId xmlns:a16="http://schemas.microsoft.com/office/drawing/2014/main" id="{6161C347-CD23-4D4F-981D-1C8457111EA8}"/>
              </a:ext>
            </a:extLst>
          </p:cNvPr>
          <p:cNvSpPr/>
          <p:nvPr userDrawn="1"/>
        </p:nvSpPr>
        <p:spPr>
          <a:xfrm>
            <a:off x="8340351" y="2726976"/>
            <a:ext cx="2727084" cy="139525"/>
          </a:xfrm>
          <a:custGeom>
            <a:avLst/>
            <a:gdLst>
              <a:gd name="connsiteX0" fmla="*/ 67167 w 2727084"/>
              <a:gd name="connsiteY0" fmla="*/ 78582 h 139525"/>
              <a:gd name="connsiteX1" fmla="*/ 12625 w 2727084"/>
              <a:gd name="connsiteY1" fmla="*/ 78582 h 139525"/>
              <a:gd name="connsiteX2" fmla="*/ 12625 w 2727084"/>
              <a:gd name="connsiteY2" fmla="*/ 65898 h 139525"/>
              <a:gd name="connsiteX3" fmla="*/ 956323 w 2727084"/>
              <a:gd name="connsiteY3" fmla="*/ 65898 h 139525"/>
              <a:gd name="connsiteX4" fmla="*/ 1151658 w 2727084"/>
              <a:gd name="connsiteY4" fmla="*/ 12625 h 139525"/>
              <a:gd name="connsiteX5" fmla="*/ 1268352 w 2727084"/>
              <a:gd name="connsiteY5" fmla="*/ 65898 h 139525"/>
              <a:gd name="connsiteX6" fmla="*/ 1297526 w 2727084"/>
              <a:gd name="connsiteY6" fmla="*/ 65898 h 139525"/>
              <a:gd name="connsiteX7" fmla="*/ 1353336 w 2727084"/>
              <a:gd name="connsiteY7" fmla="*/ 15162 h 139525"/>
              <a:gd name="connsiteX8" fmla="*/ 1409146 w 2727084"/>
              <a:gd name="connsiteY8" fmla="*/ 65898 h 139525"/>
              <a:gd name="connsiteX9" fmla="*/ 1438319 w 2727084"/>
              <a:gd name="connsiteY9" fmla="*/ 65898 h 139525"/>
              <a:gd name="connsiteX10" fmla="*/ 1555013 w 2727084"/>
              <a:gd name="connsiteY10" fmla="*/ 12625 h 139525"/>
              <a:gd name="connsiteX11" fmla="*/ 1750348 w 2727084"/>
              <a:gd name="connsiteY11" fmla="*/ 65898 h 139525"/>
              <a:gd name="connsiteX12" fmla="*/ 2723220 w 2727084"/>
              <a:gd name="connsiteY12" fmla="*/ 65898 h 139525"/>
              <a:gd name="connsiteX13" fmla="*/ 2723220 w 2727084"/>
              <a:gd name="connsiteY13" fmla="*/ 78582 h 139525"/>
              <a:gd name="connsiteX14" fmla="*/ 2630626 w 2727084"/>
              <a:gd name="connsiteY14" fmla="*/ 78582 h 139525"/>
              <a:gd name="connsiteX15" fmla="*/ 2630626 w 2727084"/>
              <a:gd name="connsiteY15" fmla="*/ 79851 h 139525"/>
              <a:gd name="connsiteX16" fmla="*/ 1901289 w 2727084"/>
              <a:gd name="connsiteY16" fmla="*/ 78582 h 139525"/>
              <a:gd name="connsiteX17" fmla="*/ 1790937 w 2727084"/>
              <a:gd name="connsiteY17" fmla="*/ 78582 h 139525"/>
              <a:gd name="connsiteX18" fmla="*/ 1553745 w 2727084"/>
              <a:gd name="connsiteY18" fmla="*/ 131855 h 139525"/>
              <a:gd name="connsiteX19" fmla="*/ 1437051 w 2727084"/>
              <a:gd name="connsiteY19" fmla="*/ 78582 h 139525"/>
              <a:gd name="connsiteX20" fmla="*/ 1407877 w 2727084"/>
              <a:gd name="connsiteY20" fmla="*/ 78582 h 139525"/>
              <a:gd name="connsiteX21" fmla="*/ 1353336 w 2727084"/>
              <a:gd name="connsiteY21" fmla="*/ 129319 h 139525"/>
              <a:gd name="connsiteX22" fmla="*/ 1297526 w 2727084"/>
              <a:gd name="connsiteY22" fmla="*/ 78582 h 139525"/>
              <a:gd name="connsiteX23" fmla="*/ 1268352 w 2727084"/>
              <a:gd name="connsiteY23" fmla="*/ 78582 h 139525"/>
              <a:gd name="connsiteX24" fmla="*/ 1151658 w 2727084"/>
              <a:gd name="connsiteY24" fmla="*/ 131855 h 139525"/>
              <a:gd name="connsiteX25" fmla="*/ 914465 w 2727084"/>
              <a:gd name="connsiteY25" fmla="*/ 78582 h 139525"/>
              <a:gd name="connsiteX26" fmla="*/ 805382 w 2727084"/>
              <a:gd name="connsiteY26" fmla="*/ 78582 h 139525"/>
              <a:gd name="connsiteX27" fmla="*/ 67167 w 2727084"/>
              <a:gd name="connsiteY27" fmla="*/ 78582 h 139525"/>
              <a:gd name="connsiteX28" fmla="*/ 67167 w 2727084"/>
              <a:gd name="connsiteY28" fmla="*/ 78582 h 13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27084" h="139525">
                <a:moveTo>
                  <a:pt x="67167" y="78582"/>
                </a:moveTo>
                <a:lnTo>
                  <a:pt x="12625" y="78582"/>
                </a:lnTo>
                <a:lnTo>
                  <a:pt x="12625" y="65898"/>
                </a:lnTo>
                <a:lnTo>
                  <a:pt x="956323" y="65898"/>
                </a:lnTo>
                <a:cubicBezTo>
                  <a:pt x="1061601" y="55751"/>
                  <a:pt x="1151658" y="12625"/>
                  <a:pt x="1151658" y="12625"/>
                </a:cubicBezTo>
                <a:cubicBezTo>
                  <a:pt x="1198589" y="48140"/>
                  <a:pt x="1241715" y="60824"/>
                  <a:pt x="1268352" y="65898"/>
                </a:cubicBezTo>
                <a:lnTo>
                  <a:pt x="1297526" y="65898"/>
                </a:lnTo>
                <a:cubicBezTo>
                  <a:pt x="1303868" y="24041"/>
                  <a:pt x="1336846" y="15162"/>
                  <a:pt x="1353336" y="15162"/>
                </a:cubicBezTo>
                <a:cubicBezTo>
                  <a:pt x="1369825" y="15162"/>
                  <a:pt x="1402804" y="24041"/>
                  <a:pt x="1409146" y="65898"/>
                </a:cubicBezTo>
                <a:lnTo>
                  <a:pt x="1438319" y="65898"/>
                </a:lnTo>
                <a:cubicBezTo>
                  <a:pt x="1464956" y="60824"/>
                  <a:pt x="1508082" y="46872"/>
                  <a:pt x="1555013" y="12625"/>
                </a:cubicBezTo>
                <a:cubicBezTo>
                  <a:pt x="1555013" y="12625"/>
                  <a:pt x="1645070" y="55751"/>
                  <a:pt x="1750348" y="65898"/>
                </a:cubicBezTo>
                <a:lnTo>
                  <a:pt x="2723220" y="65898"/>
                </a:lnTo>
                <a:lnTo>
                  <a:pt x="2723220" y="78582"/>
                </a:lnTo>
                <a:lnTo>
                  <a:pt x="2630626" y="78582"/>
                </a:lnTo>
                <a:lnTo>
                  <a:pt x="2630626" y="79851"/>
                </a:lnTo>
                <a:lnTo>
                  <a:pt x="1901289" y="78582"/>
                </a:lnTo>
                <a:lnTo>
                  <a:pt x="1790937" y="78582"/>
                </a:lnTo>
                <a:cubicBezTo>
                  <a:pt x="1670438" y="79851"/>
                  <a:pt x="1553745" y="131855"/>
                  <a:pt x="1553745" y="131855"/>
                </a:cubicBezTo>
                <a:cubicBezTo>
                  <a:pt x="1506813" y="96340"/>
                  <a:pt x="1463687" y="83656"/>
                  <a:pt x="1437051" y="78582"/>
                </a:cubicBezTo>
                <a:lnTo>
                  <a:pt x="1407877" y="78582"/>
                </a:lnTo>
                <a:cubicBezTo>
                  <a:pt x="1401535" y="119171"/>
                  <a:pt x="1369825" y="129319"/>
                  <a:pt x="1353336" y="129319"/>
                </a:cubicBezTo>
                <a:cubicBezTo>
                  <a:pt x="1336846" y="129319"/>
                  <a:pt x="1303868" y="121708"/>
                  <a:pt x="1297526" y="78582"/>
                </a:cubicBezTo>
                <a:lnTo>
                  <a:pt x="1268352" y="78582"/>
                </a:lnTo>
                <a:cubicBezTo>
                  <a:pt x="1241715" y="83656"/>
                  <a:pt x="1198589" y="97608"/>
                  <a:pt x="1151658" y="131855"/>
                </a:cubicBezTo>
                <a:cubicBezTo>
                  <a:pt x="1151658" y="131855"/>
                  <a:pt x="1036233" y="79851"/>
                  <a:pt x="914465" y="78582"/>
                </a:cubicBezTo>
                <a:lnTo>
                  <a:pt x="805382" y="78582"/>
                </a:lnTo>
                <a:lnTo>
                  <a:pt x="67167" y="78582"/>
                </a:lnTo>
                <a:lnTo>
                  <a:pt x="67167" y="78582"/>
                </a:lnTo>
                <a:close/>
              </a:path>
            </a:pathLst>
          </a:custGeom>
          <a:solidFill>
            <a:schemeClr val="bg2"/>
          </a:solidFill>
          <a:ln w="12641" cap="flat">
            <a:noFill/>
            <a:prstDash val="solid"/>
            <a:miter/>
          </a:ln>
        </p:spPr>
        <p:txBody>
          <a:bodyPr rtlCol="0" anchor="ctr"/>
          <a:lstStyle/>
          <a:p>
            <a:endParaRPr lang="en-US" noProof="0" dirty="0"/>
          </a:p>
        </p:txBody>
      </p:sp>
      <p:sp>
        <p:nvSpPr>
          <p:cNvPr id="16" name="Table Placeholder 17">
            <a:extLst>
              <a:ext uri="{FF2B5EF4-FFF2-40B4-BE49-F238E27FC236}">
                <a16:creationId xmlns:a16="http://schemas.microsoft.com/office/drawing/2014/main" id="{263A1EA1-1C4F-4F47-9C24-928669CE38DE}"/>
              </a:ext>
            </a:extLst>
          </p:cNvPr>
          <p:cNvSpPr>
            <a:spLocks noGrp="1"/>
          </p:cNvSpPr>
          <p:nvPr>
            <p:ph type="tbl" sz="quarter" idx="17"/>
          </p:nvPr>
        </p:nvSpPr>
        <p:spPr>
          <a:xfrm>
            <a:off x="911225" y="1505433"/>
            <a:ext cx="6561138" cy="3847135"/>
          </a:xfrm>
        </p:spPr>
        <p:txBody>
          <a:bodyPr anchor="ctr" anchorCtr="0">
            <a:normAutofit/>
          </a:bodyPr>
          <a:lstStyle>
            <a:lvl1pPr marL="0" indent="0" algn="ctr">
              <a:buNone/>
              <a:defRPr sz="1600">
                <a:solidFill>
                  <a:schemeClr val="tx1">
                    <a:lumMod val="50000"/>
                    <a:lumOff val="50000"/>
                  </a:schemeClr>
                </a:solidFill>
              </a:defRPr>
            </a:lvl1pPr>
          </a:lstStyle>
          <a:p>
            <a:r>
              <a:rPr lang="en-US" noProof="0"/>
              <a:t>Click icon to add table</a:t>
            </a:r>
            <a:endParaRPr lang="en-US" noProof="0" dirty="0"/>
          </a:p>
        </p:txBody>
      </p:sp>
    </p:spTree>
    <p:extLst>
      <p:ext uri="{BB962C8B-B14F-4D97-AF65-F5344CB8AC3E}">
        <p14:creationId xmlns:p14="http://schemas.microsoft.com/office/powerpoint/2010/main" val="4034108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Title Slide">
    <p:spTree>
      <p:nvGrpSpPr>
        <p:cNvPr id="1" name=""/>
        <p:cNvGrpSpPr/>
        <p:nvPr/>
      </p:nvGrpSpPr>
      <p:grpSpPr>
        <a:xfrm>
          <a:off x="0" y="0"/>
          <a:ext cx="0" cy="0"/>
          <a:chOff x="0" y="0"/>
          <a:chExt cx="0" cy="0"/>
        </a:xfrm>
      </p:grpSpPr>
      <p:sp>
        <p:nvSpPr>
          <p:cNvPr id="11" name="Picture Placeholder 6">
            <a:extLst>
              <a:ext uri="{FF2B5EF4-FFF2-40B4-BE49-F238E27FC236}">
                <a16:creationId xmlns:a16="http://schemas.microsoft.com/office/drawing/2014/main" id="{5D65245D-DE69-4098-94DD-C36B76E4C3A9}"/>
              </a:ext>
            </a:extLst>
          </p:cNvPr>
          <p:cNvSpPr>
            <a:spLocks noGrp="1"/>
          </p:cNvSpPr>
          <p:nvPr>
            <p:ph type="pic" sz="quarter" idx="18"/>
          </p:nvPr>
        </p:nvSpPr>
        <p:spPr>
          <a:xfrm>
            <a:off x="0" y="793750"/>
            <a:ext cx="12192000" cy="4900613"/>
          </a:xfrm>
        </p:spPr>
        <p:txBody>
          <a:bodyPr anchor="ctr" anchorCtr="0">
            <a:normAutofit/>
          </a:bodyPr>
          <a:lstStyle>
            <a:lvl1pPr marL="0" indent="0" algn="ctr">
              <a:buFont typeface="Arial" panose="020B0604020202020204" pitchFamily="34" charset="0"/>
              <a:buNone/>
              <a:defRPr sz="1400"/>
            </a:lvl1pPr>
          </a:lstStyle>
          <a:p>
            <a:r>
              <a:rPr lang="en-US" noProof="0"/>
              <a:t>Click icon to add picture</a:t>
            </a:r>
            <a:endParaRPr lang="en-US" noProof="0" dirty="0"/>
          </a:p>
        </p:txBody>
      </p:sp>
      <p:sp>
        <p:nvSpPr>
          <p:cNvPr id="2" name="Title 1">
            <a:extLst>
              <a:ext uri="{FF2B5EF4-FFF2-40B4-BE49-F238E27FC236}">
                <a16:creationId xmlns:a16="http://schemas.microsoft.com/office/drawing/2014/main" id="{316FD1D3-F7DC-4F8A-8E05-6DC25FB66CD5}"/>
              </a:ext>
            </a:extLst>
          </p:cNvPr>
          <p:cNvSpPr>
            <a:spLocks noGrp="1"/>
          </p:cNvSpPr>
          <p:nvPr>
            <p:ph type="title" hasCustomPrompt="1"/>
          </p:nvPr>
        </p:nvSpPr>
        <p:spPr>
          <a:xfrm>
            <a:off x="838200" y="4514150"/>
            <a:ext cx="10515600" cy="1325563"/>
          </a:xfrm>
        </p:spPr>
        <p:txBody>
          <a:bodyPr/>
          <a:lstStyle>
            <a:lvl1pPr algn="ctr">
              <a:defRPr>
                <a:solidFill>
                  <a:schemeClr val="bg1"/>
                </a:solidFill>
              </a:defRPr>
            </a:lvl1pPr>
          </a:lstStyle>
          <a:p>
            <a:r>
              <a:rPr lang="en-US" noProof="0"/>
              <a:t>Big Image Slide</a:t>
            </a:r>
          </a:p>
        </p:txBody>
      </p:sp>
      <p:sp>
        <p:nvSpPr>
          <p:cNvPr id="3" name="Date Placeholder 2">
            <a:extLst>
              <a:ext uri="{FF2B5EF4-FFF2-40B4-BE49-F238E27FC236}">
                <a16:creationId xmlns:a16="http://schemas.microsoft.com/office/drawing/2014/main" id="{0A250713-11E6-4FEF-877D-92967D24588A}"/>
              </a:ext>
            </a:extLst>
          </p:cNvPr>
          <p:cNvSpPr>
            <a:spLocks noGrp="1"/>
          </p:cNvSpPr>
          <p:nvPr>
            <p:ph type="dt" sz="half" idx="10"/>
          </p:nvPr>
        </p:nvSpPr>
        <p:spPr/>
        <p:txBody>
          <a:bodyPr/>
          <a:lstStyle/>
          <a:p>
            <a:r>
              <a:rPr lang="en-US" noProof="0" dirty="0"/>
              <a:t>MM.DD.20XX</a:t>
            </a:r>
          </a:p>
        </p:txBody>
      </p:sp>
      <p:sp>
        <p:nvSpPr>
          <p:cNvPr id="4" name="Footer Placeholder 3">
            <a:extLst>
              <a:ext uri="{FF2B5EF4-FFF2-40B4-BE49-F238E27FC236}">
                <a16:creationId xmlns:a16="http://schemas.microsoft.com/office/drawing/2014/main" id="{445D3C9A-DEE5-4BD4-8961-80E018A4C27D}"/>
              </a:ext>
            </a:extLst>
          </p:cNvPr>
          <p:cNvSpPr>
            <a:spLocks noGrp="1"/>
          </p:cNvSpPr>
          <p:nvPr>
            <p:ph type="ftr" sz="quarter" idx="11"/>
          </p:nvPr>
        </p:nvSpPr>
        <p:spPr/>
        <p:txBody>
          <a:bodyPr/>
          <a:lstStyle/>
          <a:p>
            <a:r>
              <a:rPr lang="en-US" noProof="0" dirty="0"/>
              <a:t>ADD A FOOTER</a:t>
            </a:r>
          </a:p>
        </p:txBody>
      </p:sp>
      <p:sp>
        <p:nvSpPr>
          <p:cNvPr id="9" name="Oval 8">
            <a:extLst>
              <a:ext uri="{FF2B5EF4-FFF2-40B4-BE49-F238E27FC236}">
                <a16:creationId xmlns:a16="http://schemas.microsoft.com/office/drawing/2014/main" id="{7B63585A-DF5C-1B43-BDC1-9CB545382A8E}"/>
              </a:ext>
            </a:extLst>
          </p:cNvPr>
          <p:cNvSpPr/>
          <p:nvPr userDrawn="1"/>
        </p:nvSpPr>
        <p:spPr>
          <a:xfrm>
            <a:off x="5908548" y="6261006"/>
            <a:ext cx="374904" cy="374904"/>
          </a:xfrm>
          <a:prstGeom prst="ellipse">
            <a:avLst/>
          </a:prstGeom>
          <a:solidFill>
            <a:schemeClr val="bg2">
              <a:lumMod val="20000"/>
              <a:lumOff val="80000"/>
            </a:schemeClr>
          </a:solidFill>
          <a:ln w="25400" cap="flat">
            <a:solidFill>
              <a:schemeClr val="bg2"/>
            </a:solidFill>
            <a:prstDash val="solid"/>
            <a:miter/>
          </a:ln>
        </p:spPr>
        <p:txBody>
          <a:bodyPr rtlCol="0" anchor="ctr"/>
          <a:lstStyle/>
          <a:p>
            <a:pPr algn="l"/>
            <a:endParaRPr lang="en-US" noProof="0" dirty="0"/>
          </a:p>
        </p:txBody>
      </p:sp>
      <p:sp>
        <p:nvSpPr>
          <p:cNvPr id="5" name="Slide Number Placeholder 4">
            <a:extLst>
              <a:ext uri="{FF2B5EF4-FFF2-40B4-BE49-F238E27FC236}">
                <a16:creationId xmlns:a16="http://schemas.microsoft.com/office/drawing/2014/main" id="{1623800E-00CA-43ED-953B-1A09DD428433}"/>
              </a:ext>
            </a:extLst>
          </p:cNvPr>
          <p:cNvSpPr>
            <a:spLocks noGrp="1"/>
          </p:cNvSpPr>
          <p:nvPr>
            <p:ph type="sldNum" sz="quarter" idx="12"/>
          </p:nvPr>
        </p:nvSpPr>
        <p:spPr/>
        <p:txBody>
          <a:bodyPr/>
          <a:lstStyle/>
          <a:p>
            <a:fld id="{D495E168-DA5E-4888-8D8A-92B118324C14}" type="slidenum">
              <a:rPr lang="en-US" noProof="0" smtClean="0"/>
              <a:pPr/>
              <a:t>‹#›</a:t>
            </a:fld>
            <a:endParaRPr lang="en-US" noProof="0" dirty="0"/>
          </a:p>
        </p:txBody>
      </p:sp>
      <p:sp>
        <p:nvSpPr>
          <p:cNvPr id="12" name="Text Placeholder 26">
            <a:extLst>
              <a:ext uri="{FF2B5EF4-FFF2-40B4-BE49-F238E27FC236}">
                <a16:creationId xmlns:a16="http://schemas.microsoft.com/office/drawing/2014/main" id="{A7C55A90-4969-4308-AD56-633E3831D572}"/>
              </a:ext>
            </a:extLst>
          </p:cNvPr>
          <p:cNvSpPr>
            <a:spLocks noGrp="1"/>
          </p:cNvSpPr>
          <p:nvPr>
            <p:ph type="body" sz="quarter" idx="16" hasCustomPrompt="1"/>
          </p:nvPr>
        </p:nvSpPr>
        <p:spPr>
          <a:xfrm>
            <a:off x="2013284" y="5878369"/>
            <a:ext cx="8165432" cy="365125"/>
          </a:xfrm>
        </p:spPr>
        <p:txBody>
          <a:bodyPr>
            <a:noAutofit/>
          </a:bodyPr>
          <a:lstStyle>
            <a:lvl1pPr marL="0" indent="0" algn="ctr">
              <a:buNone/>
              <a:defRPr sz="1800" b="0" i="0"/>
            </a:lvl1pPr>
            <a:lvl2pPr marL="457200" indent="0">
              <a:buNone/>
              <a:defRPr sz="1800" b="1" i="1"/>
            </a:lvl2pPr>
            <a:lvl3pPr marL="914400" indent="0">
              <a:buNone/>
              <a:defRPr sz="1800" b="1" i="1"/>
            </a:lvl3pPr>
            <a:lvl4pPr marL="1371600" indent="0">
              <a:buNone/>
              <a:defRPr sz="1800" b="1" i="1"/>
            </a:lvl4pPr>
            <a:lvl5pPr marL="1828800" indent="0">
              <a:buNone/>
              <a:defRPr sz="1800" b="1" i="1"/>
            </a:lvl5pPr>
          </a:lstStyle>
          <a:p>
            <a:pPr lvl="0"/>
            <a:r>
              <a:rPr lang="en-US" noProof="0"/>
              <a:t>EDIT MASTER TEXT STYLES</a:t>
            </a:r>
          </a:p>
        </p:txBody>
      </p:sp>
      <p:sp>
        <p:nvSpPr>
          <p:cNvPr id="16" name="Graphic 13">
            <a:extLst>
              <a:ext uri="{FF2B5EF4-FFF2-40B4-BE49-F238E27FC236}">
                <a16:creationId xmlns:a16="http://schemas.microsoft.com/office/drawing/2014/main" id="{15031A21-FED3-4C51-BE76-5A2918F223AD}"/>
              </a:ext>
            </a:extLst>
          </p:cNvPr>
          <p:cNvSpPr/>
          <p:nvPr userDrawn="1"/>
        </p:nvSpPr>
        <p:spPr>
          <a:xfrm>
            <a:off x="4534478" y="5342223"/>
            <a:ext cx="3123044" cy="139083"/>
          </a:xfrm>
          <a:custGeom>
            <a:avLst/>
            <a:gdLst>
              <a:gd name="connsiteX0" fmla="*/ 281882 w 3123043"/>
              <a:gd name="connsiteY0" fmla="*/ 78315 h 139082"/>
              <a:gd name="connsiteX1" fmla="*/ 12567 w 3123043"/>
              <a:gd name="connsiteY1" fmla="*/ 78315 h 139082"/>
              <a:gd name="connsiteX2" fmla="*/ 12567 w 3123043"/>
              <a:gd name="connsiteY2" fmla="*/ 65671 h 139082"/>
              <a:gd name="connsiteX3" fmla="*/ 1155576 w 3123043"/>
              <a:gd name="connsiteY3" fmla="*/ 65671 h 139082"/>
              <a:gd name="connsiteX4" fmla="*/ 1350292 w 3123043"/>
              <a:gd name="connsiteY4" fmla="*/ 12567 h 139082"/>
              <a:gd name="connsiteX5" fmla="*/ 1466616 w 3123043"/>
              <a:gd name="connsiteY5" fmla="*/ 65671 h 139082"/>
              <a:gd name="connsiteX6" fmla="*/ 1495697 w 3123043"/>
              <a:gd name="connsiteY6" fmla="*/ 65671 h 139082"/>
              <a:gd name="connsiteX7" fmla="*/ 1551330 w 3123043"/>
              <a:gd name="connsiteY7" fmla="*/ 15096 h 139082"/>
              <a:gd name="connsiteX8" fmla="*/ 1606963 w 3123043"/>
              <a:gd name="connsiteY8" fmla="*/ 65671 h 139082"/>
              <a:gd name="connsiteX9" fmla="*/ 1636044 w 3123043"/>
              <a:gd name="connsiteY9" fmla="*/ 65671 h 139082"/>
              <a:gd name="connsiteX10" fmla="*/ 1752368 w 3123043"/>
              <a:gd name="connsiteY10" fmla="*/ 12567 h 139082"/>
              <a:gd name="connsiteX11" fmla="*/ 1947084 w 3123043"/>
              <a:gd name="connsiteY11" fmla="*/ 65671 h 139082"/>
              <a:gd name="connsiteX12" fmla="*/ 3119174 w 3123043"/>
              <a:gd name="connsiteY12" fmla="*/ 65671 h 139082"/>
              <a:gd name="connsiteX13" fmla="*/ 3119174 w 3123043"/>
              <a:gd name="connsiteY13" fmla="*/ 78315 h 139082"/>
              <a:gd name="connsiteX14" fmla="*/ 2824571 w 3123043"/>
              <a:gd name="connsiteY14" fmla="*/ 78315 h 139082"/>
              <a:gd name="connsiteX15" fmla="*/ 2824571 w 3123043"/>
              <a:gd name="connsiteY15" fmla="*/ 79579 h 139082"/>
              <a:gd name="connsiteX16" fmla="*/ 2097546 w 3123043"/>
              <a:gd name="connsiteY16" fmla="*/ 78315 h 139082"/>
              <a:gd name="connsiteX17" fmla="*/ 1987544 w 3123043"/>
              <a:gd name="connsiteY17" fmla="*/ 78315 h 139082"/>
              <a:gd name="connsiteX18" fmla="*/ 1751103 w 3123043"/>
              <a:gd name="connsiteY18" fmla="*/ 131419 h 139082"/>
              <a:gd name="connsiteX19" fmla="*/ 1634780 w 3123043"/>
              <a:gd name="connsiteY19" fmla="*/ 78315 h 139082"/>
              <a:gd name="connsiteX20" fmla="*/ 1605699 w 3123043"/>
              <a:gd name="connsiteY20" fmla="*/ 78315 h 139082"/>
              <a:gd name="connsiteX21" fmla="*/ 1551330 w 3123043"/>
              <a:gd name="connsiteY21" fmla="*/ 128891 h 139082"/>
              <a:gd name="connsiteX22" fmla="*/ 1495697 w 3123043"/>
              <a:gd name="connsiteY22" fmla="*/ 78315 h 139082"/>
              <a:gd name="connsiteX23" fmla="*/ 1466616 w 3123043"/>
              <a:gd name="connsiteY23" fmla="*/ 78315 h 139082"/>
              <a:gd name="connsiteX24" fmla="*/ 1350292 w 3123043"/>
              <a:gd name="connsiteY24" fmla="*/ 131419 h 139082"/>
              <a:gd name="connsiteX25" fmla="*/ 1113851 w 3123043"/>
              <a:gd name="connsiteY25" fmla="*/ 78315 h 139082"/>
              <a:gd name="connsiteX26" fmla="*/ 1005113 w 3123043"/>
              <a:gd name="connsiteY26" fmla="*/ 78315 h 139082"/>
              <a:gd name="connsiteX27" fmla="*/ 281882 w 3123043"/>
              <a:gd name="connsiteY27" fmla="*/ 78315 h 139082"/>
              <a:gd name="connsiteX28" fmla="*/ 281882 w 3123043"/>
              <a:gd name="connsiteY28" fmla="*/ 78315 h 139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123043" h="139082">
                <a:moveTo>
                  <a:pt x="281882" y="78315"/>
                </a:moveTo>
                <a:lnTo>
                  <a:pt x="12567" y="78315"/>
                </a:lnTo>
                <a:lnTo>
                  <a:pt x="12567" y="65671"/>
                </a:lnTo>
                <a:lnTo>
                  <a:pt x="1155576" y="65671"/>
                </a:lnTo>
                <a:cubicBezTo>
                  <a:pt x="1260520" y="55556"/>
                  <a:pt x="1350292" y="12567"/>
                  <a:pt x="1350292" y="12567"/>
                </a:cubicBezTo>
                <a:cubicBezTo>
                  <a:pt x="1397074" y="47970"/>
                  <a:pt x="1440063" y="60614"/>
                  <a:pt x="1466616" y="65671"/>
                </a:cubicBezTo>
                <a:lnTo>
                  <a:pt x="1495697" y="65671"/>
                </a:lnTo>
                <a:cubicBezTo>
                  <a:pt x="1502019" y="23946"/>
                  <a:pt x="1534893" y="15096"/>
                  <a:pt x="1551330" y="15096"/>
                </a:cubicBezTo>
                <a:cubicBezTo>
                  <a:pt x="1567767" y="15096"/>
                  <a:pt x="1600641" y="23946"/>
                  <a:pt x="1606963" y="65671"/>
                </a:cubicBezTo>
                <a:lnTo>
                  <a:pt x="1636044" y="65671"/>
                </a:lnTo>
                <a:cubicBezTo>
                  <a:pt x="1662596" y="60614"/>
                  <a:pt x="1705585" y="46705"/>
                  <a:pt x="1752368" y="12567"/>
                </a:cubicBezTo>
                <a:cubicBezTo>
                  <a:pt x="1752368" y="12567"/>
                  <a:pt x="1842140" y="55556"/>
                  <a:pt x="1947084" y="65671"/>
                </a:cubicBezTo>
                <a:lnTo>
                  <a:pt x="3119174" y="65671"/>
                </a:lnTo>
                <a:lnTo>
                  <a:pt x="3119174" y="78315"/>
                </a:lnTo>
                <a:lnTo>
                  <a:pt x="2824571" y="78315"/>
                </a:lnTo>
                <a:lnTo>
                  <a:pt x="2824571" y="79579"/>
                </a:lnTo>
                <a:lnTo>
                  <a:pt x="2097546" y="78315"/>
                </a:lnTo>
                <a:lnTo>
                  <a:pt x="1987544" y="78315"/>
                </a:lnTo>
                <a:cubicBezTo>
                  <a:pt x="1867427" y="79579"/>
                  <a:pt x="1751103" y="131419"/>
                  <a:pt x="1751103" y="131419"/>
                </a:cubicBezTo>
                <a:cubicBezTo>
                  <a:pt x="1704321" y="96016"/>
                  <a:pt x="1661332" y="83373"/>
                  <a:pt x="1634780" y="78315"/>
                </a:cubicBezTo>
                <a:lnTo>
                  <a:pt x="1605699" y="78315"/>
                </a:lnTo>
                <a:cubicBezTo>
                  <a:pt x="1599377" y="118775"/>
                  <a:pt x="1567767" y="128891"/>
                  <a:pt x="1551330" y="128891"/>
                </a:cubicBezTo>
                <a:cubicBezTo>
                  <a:pt x="1534893" y="128891"/>
                  <a:pt x="1502019" y="121304"/>
                  <a:pt x="1495697" y="78315"/>
                </a:cubicBezTo>
                <a:lnTo>
                  <a:pt x="1466616" y="78315"/>
                </a:lnTo>
                <a:cubicBezTo>
                  <a:pt x="1440063" y="83373"/>
                  <a:pt x="1397074" y="97281"/>
                  <a:pt x="1350292" y="131419"/>
                </a:cubicBezTo>
                <a:cubicBezTo>
                  <a:pt x="1350292" y="131419"/>
                  <a:pt x="1235232" y="79579"/>
                  <a:pt x="1113851" y="78315"/>
                </a:cubicBezTo>
                <a:lnTo>
                  <a:pt x="1005113" y="78315"/>
                </a:lnTo>
                <a:lnTo>
                  <a:pt x="281882" y="78315"/>
                </a:lnTo>
                <a:lnTo>
                  <a:pt x="281882" y="78315"/>
                </a:lnTo>
                <a:close/>
              </a:path>
            </a:pathLst>
          </a:custGeom>
          <a:solidFill>
            <a:schemeClr val="bg2"/>
          </a:solidFill>
          <a:ln w="12623" cap="flat">
            <a:noFill/>
            <a:prstDash val="solid"/>
            <a:miter/>
          </a:ln>
        </p:spPr>
        <p:txBody>
          <a:bodyPr rtlCol="0" anchor="ctr"/>
          <a:lstStyle/>
          <a:p>
            <a:endParaRPr lang="en-US" noProof="0" dirty="0"/>
          </a:p>
        </p:txBody>
      </p:sp>
    </p:spTree>
    <p:extLst>
      <p:ext uri="{BB962C8B-B14F-4D97-AF65-F5344CB8AC3E}">
        <p14:creationId xmlns:p14="http://schemas.microsoft.com/office/powerpoint/2010/main" val="2342628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04C9FBA-BD24-42E1-BABE-0EE5C20738FC}"/>
              </a:ext>
            </a:extLst>
          </p:cNvPr>
          <p:cNvSpPr/>
          <p:nvPr userDrawn="1"/>
        </p:nvSpPr>
        <p:spPr>
          <a:xfrm>
            <a:off x="376428" y="374904"/>
            <a:ext cx="11439144" cy="6108192"/>
          </a:xfrm>
          <a:prstGeom prst="rect">
            <a:avLst/>
          </a:prstGeom>
          <a:noFill/>
          <a:ln w="12700" cap="flat">
            <a:solidFill>
              <a:schemeClr val="bg2"/>
            </a:solidFill>
            <a:prstDash val="solid"/>
            <a:miter/>
          </a:ln>
        </p:spPr>
        <p:txBody>
          <a:bodyPr rtlCol="0" anchor="ctr"/>
          <a:lstStyle/>
          <a:p>
            <a:pPr algn="l"/>
            <a:endParaRPr lang="en-US" noProof="0" dirty="0"/>
          </a:p>
        </p:txBody>
      </p:sp>
      <p:sp>
        <p:nvSpPr>
          <p:cNvPr id="8" name="Rectangle 7">
            <a:extLst>
              <a:ext uri="{FF2B5EF4-FFF2-40B4-BE49-F238E27FC236}">
                <a16:creationId xmlns:a16="http://schemas.microsoft.com/office/drawing/2014/main" id="{2D2715CE-EA2A-4137-8BA3-1FEEF2E40A3A}"/>
              </a:ext>
            </a:extLst>
          </p:cNvPr>
          <p:cNvSpPr/>
          <p:nvPr userDrawn="1"/>
        </p:nvSpPr>
        <p:spPr>
          <a:xfrm>
            <a:off x="445008" y="443484"/>
            <a:ext cx="11301984" cy="5971032"/>
          </a:xfrm>
          <a:prstGeom prst="rect">
            <a:avLst/>
          </a:prstGeom>
          <a:noFill/>
          <a:ln w="25400" cap="flat">
            <a:solidFill>
              <a:schemeClr val="bg2"/>
            </a:solidFill>
            <a:prstDash val="solid"/>
            <a:miter/>
          </a:ln>
        </p:spPr>
        <p:txBody>
          <a:bodyPr rtlCol="0" anchor="ctr"/>
          <a:lstStyle/>
          <a:p>
            <a:pPr algn="l"/>
            <a:endParaRPr lang="en-US" noProof="0" dirty="0"/>
          </a:p>
        </p:txBody>
      </p:sp>
      <p:sp>
        <p:nvSpPr>
          <p:cNvPr id="2" name="Title Placeholder 1">
            <a:extLst>
              <a:ext uri="{FF2B5EF4-FFF2-40B4-BE49-F238E27FC236}">
                <a16:creationId xmlns:a16="http://schemas.microsoft.com/office/drawing/2014/main" id="{A8DB6A3A-74E6-4FE2-8AD2-CEB07044718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2C0128AA-FDF4-4DD5-A009-3C58D24570F2}"/>
              </a:ext>
            </a:extLst>
          </p:cNvPr>
          <p:cNvSpPr>
            <a:spLocks noGrp="1"/>
          </p:cNvSpPr>
          <p:nvPr>
            <p:ph type="body" idx="1"/>
          </p:nvPr>
        </p:nvSpPr>
        <p:spPr>
          <a:xfrm>
            <a:off x="838200" y="1825625"/>
            <a:ext cx="10515600" cy="4048274"/>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a:extLst>
              <a:ext uri="{FF2B5EF4-FFF2-40B4-BE49-F238E27FC236}">
                <a16:creationId xmlns:a16="http://schemas.microsoft.com/office/drawing/2014/main" id="{BB1C2DC0-7E13-4A66-9F9B-371BA9C6E4F1}"/>
              </a:ext>
            </a:extLst>
          </p:cNvPr>
          <p:cNvSpPr>
            <a:spLocks noGrp="1"/>
          </p:cNvSpPr>
          <p:nvPr>
            <p:ph type="dt" sz="half" idx="2"/>
          </p:nvPr>
        </p:nvSpPr>
        <p:spPr>
          <a:xfrm>
            <a:off x="838200" y="6016889"/>
            <a:ext cx="2743200" cy="365125"/>
          </a:xfrm>
          <a:prstGeom prst="rect">
            <a:avLst/>
          </a:prstGeom>
        </p:spPr>
        <p:txBody>
          <a:bodyPr vert="horz" lIns="91440" tIns="45720" rIns="91440" bIns="45720" rtlCol="0" anchor="ctr"/>
          <a:lstStyle>
            <a:lvl1pPr algn="l">
              <a:defRPr sz="1100">
                <a:solidFill>
                  <a:schemeClr val="bg2"/>
                </a:solidFill>
              </a:defRPr>
            </a:lvl1pPr>
          </a:lstStyle>
          <a:p>
            <a:r>
              <a:rPr lang="en-US" noProof="0" dirty="0"/>
              <a:t>MM.DD.20XX</a:t>
            </a:r>
          </a:p>
        </p:txBody>
      </p:sp>
      <p:sp>
        <p:nvSpPr>
          <p:cNvPr id="11" name="Footer Placeholder 4">
            <a:extLst>
              <a:ext uri="{FF2B5EF4-FFF2-40B4-BE49-F238E27FC236}">
                <a16:creationId xmlns:a16="http://schemas.microsoft.com/office/drawing/2014/main" id="{1F296578-6D40-435B-861E-0904DDC10B7C}"/>
              </a:ext>
            </a:extLst>
          </p:cNvPr>
          <p:cNvSpPr>
            <a:spLocks noGrp="1"/>
          </p:cNvSpPr>
          <p:nvPr>
            <p:ph type="ftr" sz="quarter" idx="3"/>
          </p:nvPr>
        </p:nvSpPr>
        <p:spPr>
          <a:xfrm>
            <a:off x="8203234" y="6016890"/>
            <a:ext cx="3398763" cy="365125"/>
          </a:xfrm>
          <a:prstGeom prst="rect">
            <a:avLst/>
          </a:prstGeom>
        </p:spPr>
        <p:txBody>
          <a:bodyPr vert="horz" lIns="91440" tIns="45720" rIns="91440" bIns="45720" rtlCol="0" anchor="ctr"/>
          <a:lstStyle>
            <a:lvl1pPr algn="r">
              <a:defRPr sz="1200">
                <a:solidFill>
                  <a:schemeClr val="tx2"/>
                </a:solidFill>
              </a:defRPr>
            </a:lvl1pPr>
          </a:lstStyle>
          <a:p>
            <a:r>
              <a:rPr lang="en-US" noProof="0" dirty="0"/>
              <a:t>ADD A FOOTER</a:t>
            </a:r>
          </a:p>
        </p:txBody>
      </p:sp>
      <p:sp>
        <p:nvSpPr>
          <p:cNvPr id="6" name="Slide Number Placeholder 5">
            <a:extLst>
              <a:ext uri="{FF2B5EF4-FFF2-40B4-BE49-F238E27FC236}">
                <a16:creationId xmlns:a16="http://schemas.microsoft.com/office/drawing/2014/main" id="{9475097E-EB08-4475-9112-275B8402794C}"/>
              </a:ext>
            </a:extLst>
          </p:cNvPr>
          <p:cNvSpPr>
            <a:spLocks noGrp="1"/>
          </p:cNvSpPr>
          <p:nvPr>
            <p:ph type="sldNum" sz="quarter" idx="4"/>
          </p:nvPr>
        </p:nvSpPr>
        <p:spPr>
          <a:xfrm>
            <a:off x="5821279" y="6273660"/>
            <a:ext cx="549442" cy="365125"/>
          </a:xfrm>
          <a:prstGeom prst="rect">
            <a:avLst/>
          </a:prstGeom>
        </p:spPr>
        <p:txBody>
          <a:bodyPr vert="horz" lIns="91440" tIns="45720" rIns="91440" bIns="45720" rtlCol="0" anchor="ctr"/>
          <a:lstStyle>
            <a:lvl1pPr algn="ctr">
              <a:defRPr sz="1200">
                <a:solidFill>
                  <a:schemeClr val="tx2"/>
                </a:solidFill>
              </a:defRPr>
            </a:lvl1pPr>
          </a:lstStyle>
          <a:p>
            <a:fld id="{D495E168-DA5E-4888-8D8A-92B118324C14}" type="slidenum">
              <a:rPr lang="en-US" noProof="0" smtClean="0"/>
              <a:pPr/>
              <a:t>‹#›</a:t>
            </a:fld>
            <a:endParaRPr lang="en-US" noProof="0" dirty="0"/>
          </a:p>
        </p:txBody>
      </p:sp>
    </p:spTree>
    <p:extLst>
      <p:ext uri="{BB962C8B-B14F-4D97-AF65-F5344CB8AC3E}">
        <p14:creationId xmlns:p14="http://schemas.microsoft.com/office/powerpoint/2010/main" val="3223999130"/>
      </p:ext>
    </p:extLst>
  </p:cSld>
  <p:clrMap bg1="lt1" tx1="dk1" bg2="lt2" tx2="dk2" accent1="accent1" accent2="accent2" accent3="accent3" accent4="accent4" accent5="accent5" accent6="accent6" hlink="hlink" folHlink="folHlink"/>
  <p:sldLayoutIdLst>
    <p:sldLayoutId id="2147483653" r:id="rId1"/>
    <p:sldLayoutId id="2147483679"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5" r:id="rId11"/>
    <p:sldLayoutId id="2147483678" r:id="rId12"/>
    <p:sldLayoutId id="2147483674" r:id="rId13"/>
    <p:sldLayoutId id="2147483680" r:id="rId14"/>
    <p:sldLayoutId id="2147483681" r:id="rId15"/>
    <p:sldLayoutId id="2147483682" r:id="rId16"/>
    <p:sldLayoutId id="2147483683" r:id="rId17"/>
    <p:sldLayoutId id="2147483684" r:id="rId18"/>
    <p:sldLayoutId id="2147483685" r:id="rId19"/>
    <p:sldLayoutId id="2147483688" r:id="rId20"/>
    <p:sldLayoutId id="2147483689" r:id="rId21"/>
    <p:sldLayoutId id="2147483686" r:id="rId22"/>
    <p:sldLayoutId id="2147483687" r:id="rId23"/>
    <p:sldLayoutId id="2147483676" r:id="rId24"/>
  </p:sldLayoutIdLst>
  <p:hf hdr="0" dt="0"/>
  <p:txStyles>
    <p:titleStyle>
      <a:lvl1pPr algn="l" defTabSz="914400" rtl="0" eaLnBrk="1" latinLnBrk="0" hangingPunct="1">
        <a:lnSpc>
          <a:spcPct val="90000"/>
        </a:lnSpc>
        <a:spcBef>
          <a:spcPct val="0"/>
        </a:spcBef>
        <a:buNone/>
        <a:defRPr sz="6000" b="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72" userDrawn="1">
          <p15:clr>
            <a:srgbClr val="F26B43"/>
          </p15:clr>
        </p15:guide>
        <p15:guide id="2" pos="574" userDrawn="1">
          <p15:clr>
            <a:srgbClr val="F26B43"/>
          </p15:clr>
        </p15:guide>
        <p15:guide id="3" pos="7106" userDrawn="1">
          <p15:clr>
            <a:srgbClr val="F26B43"/>
          </p15:clr>
        </p15:guide>
        <p15:guide id="4" orient="horz" pos="3748" userDrawn="1">
          <p15:clr>
            <a:srgbClr val="F26B43"/>
          </p15:clr>
        </p15:guide>
        <p15:guide id="5" pos="4407" userDrawn="1">
          <p15:clr>
            <a:srgbClr val="F26B43"/>
          </p15:clr>
        </p15:guide>
        <p15:guide id="6" pos="3273" userDrawn="1">
          <p15:clr>
            <a:srgbClr val="F26B43"/>
          </p15:clr>
        </p15:guide>
        <p15:guide id="7" pos="3840" userDrawn="1">
          <p15:clr>
            <a:srgbClr val="F26B43"/>
          </p15:clr>
        </p15:guide>
        <p15:guide id="8" orient="horz" pos="2160" userDrawn="1">
          <p15:clr>
            <a:srgbClr val="F26B43"/>
          </p15:clr>
        </p15:guide>
        <p15:guide id="9" pos="302" userDrawn="1">
          <p15:clr>
            <a:srgbClr val="F26B43"/>
          </p15:clr>
        </p15:guide>
        <p15:guide id="10" pos="737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3A672-E2C9-49A3-B8D1-665F05ADB8BC}"/>
              </a:ext>
            </a:extLst>
          </p:cNvPr>
          <p:cNvSpPr>
            <a:spLocks noGrp="1"/>
          </p:cNvSpPr>
          <p:nvPr>
            <p:ph type="title"/>
          </p:nvPr>
        </p:nvSpPr>
        <p:spPr bwMode="grayWhite"/>
        <p:txBody>
          <a:bodyPr/>
          <a:lstStyle/>
          <a:p>
            <a:r>
              <a:rPr lang="en-US" dirty="0"/>
              <a:t>Flagship Motorcars</a:t>
            </a:r>
            <a:endParaRPr lang="ru-RU" dirty="0"/>
          </a:p>
        </p:txBody>
      </p:sp>
      <p:sp>
        <p:nvSpPr>
          <p:cNvPr id="4" name="Text Placeholder 3">
            <a:extLst>
              <a:ext uri="{FF2B5EF4-FFF2-40B4-BE49-F238E27FC236}">
                <a16:creationId xmlns:a16="http://schemas.microsoft.com/office/drawing/2014/main" id="{8565D450-CF0E-4B12-945F-D0057946DD7C}"/>
              </a:ext>
            </a:extLst>
          </p:cNvPr>
          <p:cNvSpPr>
            <a:spLocks noGrp="1"/>
          </p:cNvSpPr>
          <p:nvPr>
            <p:ph type="body" sz="quarter" idx="13"/>
          </p:nvPr>
        </p:nvSpPr>
        <p:spPr bwMode="grayWhite"/>
        <p:txBody>
          <a:bodyPr/>
          <a:lstStyle/>
          <a:p>
            <a:r>
              <a:rPr lang="en-US" dirty="0"/>
              <a:t>How to Improve Turn Rate</a:t>
            </a:r>
            <a:endParaRPr lang="ru-RU" dirty="0"/>
          </a:p>
        </p:txBody>
      </p:sp>
    </p:spTree>
    <p:extLst>
      <p:ext uri="{BB962C8B-B14F-4D97-AF65-F5344CB8AC3E}">
        <p14:creationId xmlns:p14="http://schemas.microsoft.com/office/powerpoint/2010/main" val="29715957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E6DE-5C41-4023-A6ED-24BA66E6767E}"/>
              </a:ext>
            </a:extLst>
          </p:cNvPr>
          <p:cNvSpPr>
            <a:spLocks noGrp="1"/>
          </p:cNvSpPr>
          <p:nvPr>
            <p:ph type="title"/>
          </p:nvPr>
        </p:nvSpPr>
        <p:spPr/>
        <p:txBody>
          <a:bodyPr>
            <a:normAutofit/>
          </a:bodyPr>
          <a:lstStyle/>
          <a:p>
            <a:r>
              <a:rPr lang="en-US" sz="4800" dirty="0"/>
              <a:t>Getting to a 30 Day Rolling Avg Inventory Amount</a:t>
            </a:r>
          </a:p>
        </p:txBody>
      </p:sp>
      <p:sp>
        <p:nvSpPr>
          <p:cNvPr id="5" name="Text Placeholder 4">
            <a:extLst>
              <a:ext uri="{FF2B5EF4-FFF2-40B4-BE49-F238E27FC236}">
                <a16:creationId xmlns:a16="http://schemas.microsoft.com/office/drawing/2014/main" id="{E666CF4B-E5FA-473E-9C10-20707B1D9669}"/>
              </a:ext>
            </a:extLst>
          </p:cNvPr>
          <p:cNvSpPr>
            <a:spLocks noGrp="1"/>
          </p:cNvSpPr>
          <p:nvPr>
            <p:ph type="body" sz="quarter" idx="13"/>
          </p:nvPr>
        </p:nvSpPr>
        <p:spPr>
          <a:xfrm>
            <a:off x="838200" y="1874838"/>
            <a:ext cx="10515600" cy="2076959"/>
          </a:xfrm>
        </p:spPr>
        <p:txBody>
          <a:bodyPr>
            <a:normAutofit/>
          </a:bodyPr>
          <a:lstStyle/>
          <a:p>
            <a:r>
              <a:rPr lang="en-US" dirty="0"/>
              <a:t>Benefits of doing this will force to us to treat buying inventory as an investment. We will buy less vehicles at Auction (our worst source). We will want to be more selective, but still maintain volume and our #1 CPO Dealer in Market. By keeping a rolling day avg and adding inventory weekly, we should be able to do both. Getting better at buying vehicles will also help offset Auction Purchases. Service drive is a great source we will come up with a plan to capture more.</a:t>
            </a:r>
          </a:p>
        </p:txBody>
      </p:sp>
      <p:pic>
        <p:nvPicPr>
          <p:cNvPr id="8" name="Picture Placeholder 7" descr="Blue vintage car exterior">
            <a:extLst>
              <a:ext uri="{FF2B5EF4-FFF2-40B4-BE49-F238E27FC236}">
                <a16:creationId xmlns:a16="http://schemas.microsoft.com/office/drawing/2014/main" id="{388E01DB-C311-4183-AC6E-9A4AB1E6DAAE}"/>
              </a:ext>
            </a:extLst>
          </p:cNvPr>
          <p:cNvPicPr>
            <a:picLocks noGrp="1" noChangeAspect="1"/>
          </p:cNvPicPr>
          <p:nvPr>
            <p:ph type="pic" sz="quarter" idx="14"/>
          </p:nvPr>
        </p:nvPicPr>
        <p:blipFill rotWithShape="1">
          <a:blip r:embed="rId2"/>
          <a:srcRect t="14806" b="42540"/>
          <a:stretch/>
        </p:blipFill>
        <p:spPr>
          <a:xfrm flipV="1">
            <a:off x="683812" y="4854658"/>
            <a:ext cx="4731026" cy="1344794"/>
          </a:xfrm>
        </p:spPr>
      </p:pic>
      <p:sp>
        <p:nvSpPr>
          <p:cNvPr id="3" name="Footer Placeholder 2">
            <a:extLst>
              <a:ext uri="{FF2B5EF4-FFF2-40B4-BE49-F238E27FC236}">
                <a16:creationId xmlns:a16="http://schemas.microsoft.com/office/drawing/2014/main" id="{5CF7DCA2-0E6F-4F70-A324-B0A3FAA2BE66}"/>
              </a:ext>
            </a:extLst>
          </p:cNvPr>
          <p:cNvSpPr>
            <a:spLocks noGrp="1"/>
          </p:cNvSpPr>
          <p:nvPr>
            <p:ph type="ftr" sz="quarter" idx="11"/>
          </p:nvPr>
        </p:nvSpPr>
        <p:spPr/>
        <p:txBody>
          <a:bodyPr/>
          <a:lstStyle/>
          <a:p>
            <a:r>
              <a:rPr lang="en-US" dirty="0"/>
              <a:t>ADD A FOOTER</a:t>
            </a:r>
          </a:p>
        </p:txBody>
      </p:sp>
      <p:sp>
        <p:nvSpPr>
          <p:cNvPr id="4" name="Slide Number Placeholder 3">
            <a:extLst>
              <a:ext uri="{FF2B5EF4-FFF2-40B4-BE49-F238E27FC236}">
                <a16:creationId xmlns:a16="http://schemas.microsoft.com/office/drawing/2014/main" id="{5A7398AB-B4FB-44C4-A9EC-94DA908E8A9A}"/>
              </a:ext>
            </a:extLst>
          </p:cNvPr>
          <p:cNvSpPr>
            <a:spLocks noGrp="1"/>
          </p:cNvSpPr>
          <p:nvPr>
            <p:ph type="sldNum" sz="quarter" idx="12"/>
          </p:nvPr>
        </p:nvSpPr>
        <p:spPr/>
        <p:txBody>
          <a:bodyPr/>
          <a:lstStyle/>
          <a:p>
            <a:fld id="{D495E168-DA5E-4888-8D8A-92B118324C14}" type="slidenum">
              <a:rPr lang="en-US" smtClean="0"/>
              <a:pPr/>
              <a:t>2</a:t>
            </a:fld>
            <a:endParaRPr lang="en-US" dirty="0"/>
          </a:p>
        </p:txBody>
      </p:sp>
    </p:spTree>
    <p:extLst>
      <p:ext uri="{BB962C8B-B14F-4D97-AF65-F5344CB8AC3E}">
        <p14:creationId xmlns:p14="http://schemas.microsoft.com/office/powerpoint/2010/main" val="513514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ed vintage car on concrete riad">
            <a:extLst>
              <a:ext uri="{FF2B5EF4-FFF2-40B4-BE49-F238E27FC236}">
                <a16:creationId xmlns:a16="http://schemas.microsoft.com/office/drawing/2014/main" id="{67A7E6CF-7813-4CFB-972B-ECF713EB181A}"/>
              </a:ext>
            </a:extLst>
          </p:cNvPr>
          <p:cNvPicPr>
            <a:picLocks noGrp="1" noChangeAspect="1"/>
          </p:cNvPicPr>
          <p:nvPr>
            <p:ph type="pic" sz="quarter" idx="15"/>
          </p:nvPr>
        </p:nvPicPr>
        <p:blipFill rotWithShape="1">
          <a:blip r:embed="rId2"/>
          <a:srcRect l="15113" r="39909"/>
          <a:stretch/>
        </p:blipFill>
        <p:spPr>
          <a:xfrm>
            <a:off x="911224" y="0"/>
            <a:ext cx="4626864" cy="6858000"/>
          </a:xfrm>
        </p:spPr>
      </p:pic>
      <p:sp>
        <p:nvSpPr>
          <p:cNvPr id="2" name="Title 1">
            <a:extLst>
              <a:ext uri="{FF2B5EF4-FFF2-40B4-BE49-F238E27FC236}">
                <a16:creationId xmlns:a16="http://schemas.microsoft.com/office/drawing/2014/main" id="{007EA499-D02B-466B-8A94-12FBC4B86F25}"/>
              </a:ext>
            </a:extLst>
          </p:cNvPr>
          <p:cNvSpPr>
            <a:spLocks noGrp="1"/>
          </p:cNvSpPr>
          <p:nvPr>
            <p:ph type="title"/>
          </p:nvPr>
        </p:nvSpPr>
        <p:spPr/>
        <p:txBody>
          <a:bodyPr>
            <a:normAutofit fontScale="90000"/>
          </a:bodyPr>
          <a:lstStyle/>
          <a:p>
            <a:r>
              <a:rPr lang="en-US" dirty="0"/>
              <a:t>Buying Strategies</a:t>
            </a:r>
          </a:p>
        </p:txBody>
      </p:sp>
      <p:sp>
        <p:nvSpPr>
          <p:cNvPr id="5" name="Text Placeholder 4">
            <a:extLst>
              <a:ext uri="{FF2B5EF4-FFF2-40B4-BE49-F238E27FC236}">
                <a16:creationId xmlns:a16="http://schemas.microsoft.com/office/drawing/2014/main" id="{11B977CC-B026-4BFB-8EDC-0D8F699A2EA4}"/>
              </a:ext>
            </a:extLst>
          </p:cNvPr>
          <p:cNvSpPr>
            <a:spLocks noGrp="1"/>
          </p:cNvSpPr>
          <p:nvPr>
            <p:ph type="body" sz="quarter" idx="13"/>
          </p:nvPr>
        </p:nvSpPr>
        <p:spPr>
          <a:xfrm>
            <a:off x="6370721" y="2384295"/>
            <a:ext cx="5007595" cy="639683"/>
          </a:xfrm>
        </p:spPr>
        <p:txBody>
          <a:bodyPr/>
          <a:lstStyle/>
          <a:p>
            <a:r>
              <a:rPr lang="en-US" dirty="0"/>
              <a:t>Treating inventory as an Investment with GROI in Mind</a:t>
            </a:r>
          </a:p>
        </p:txBody>
      </p:sp>
      <p:sp>
        <p:nvSpPr>
          <p:cNvPr id="6" name="Text Placeholder 5">
            <a:extLst>
              <a:ext uri="{FF2B5EF4-FFF2-40B4-BE49-F238E27FC236}">
                <a16:creationId xmlns:a16="http://schemas.microsoft.com/office/drawing/2014/main" id="{BE4DED09-2D42-4E84-BF9E-C79453D4148B}"/>
              </a:ext>
            </a:extLst>
          </p:cNvPr>
          <p:cNvSpPr>
            <a:spLocks noGrp="1"/>
          </p:cNvSpPr>
          <p:nvPr>
            <p:ph type="body" sz="quarter" idx="14"/>
          </p:nvPr>
        </p:nvSpPr>
        <p:spPr>
          <a:xfrm>
            <a:off x="6474599" y="3173535"/>
            <a:ext cx="4707842" cy="1104268"/>
          </a:xfrm>
        </p:spPr>
        <p:txBody>
          <a:bodyPr/>
          <a:lstStyle/>
          <a:p>
            <a:r>
              <a:rPr lang="en-US" dirty="0"/>
              <a:t>Cost to Market</a:t>
            </a:r>
          </a:p>
          <a:p>
            <a:r>
              <a:rPr lang="en-US" dirty="0"/>
              <a:t>Market Days Supply</a:t>
            </a:r>
          </a:p>
          <a:p>
            <a:r>
              <a:rPr lang="en-US" dirty="0"/>
              <a:t>Retail Volume</a:t>
            </a:r>
          </a:p>
          <a:p>
            <a:endParaRPr lang="en-US" dirty="0"/>
          </a:p>
        </p:txBody>
      </p:sp>
      <p:sp>
        <p:nvSpPr>
          <p:cNvPr id="4" name="Slide Number Placeholder 3">
            <a:extLst>
              <a:ext uri="{FF2B5EF4-FFF2-40B4-BE49-F238E27FC236}">
                <a16:creationId xmlns:a16="http://schemas.microsoft.com/office/drawing/2014/main" id="{EA42F411-36F6-4988-8DA8-BA993F63BA8D}"/>
              </a:ext>
            </a:extLst>
          </p:cNvPr>
          <p:cNvSpPr>
            <a:spLocks noGrp="1"/>
          </p:cNvSpPr>
          <p:nvPr>
            <p:ph type="sldNum" sz="quarter" idx="12"/>
          </p:nvPr>
        </p:nvSpPr>
        <p:spPr/>
        <p:txBody>
          <a:bodyPr/>
          <a:lstStyle/>
          <a:p>
            <a:fld id="{D495E168-DA5E-4888-8D8A-92B118324C14}" type="slidenum">
              <a:rPr lang="en-US" smtClean="0"/>
              <a:pPr/>
              <a:t>3</a:t>
            </a:fld>
            <a:endParaRPr lang="en-US" dirty="0"/>
          </a:p>
        </p:txBody>
      </p:sp>
      <p:sp>
        <p:nvSpPr>
          <p:cNvPr id="7" name="TextBox 6">
            <a:extLst>
              <a:ext uri="{FF2B5EF4-FFF2-40B4-BE49-F238E27FC236}">
                <a16:creationId xmlns:a16="http://schemas.microsoft.com/office/drawing/2014/main" id="{CA0007EB-4EAE-AD6F-A85E-A12355269E4C}"/>
              </a:ext>
            </a:extLst>
          </p:cNvPr>
          <p:cNvSpPr txBox="1"/>
          <p:nvPr/>
        </p:nvSpPr>
        <p:spPr>
          <a:xfrm>
            <a:off x="5891916" y="4579951"/>
            <a:ext cx="5388859" cy="646331"/>
          </a:xfrm>
          <a:prstGeom prst="rect">
            <a:avLst/>
          </a:prstGeom>
          <a:noFill/>
        </p:spPr>
        <p:txBody>
          <a:bodyPr wrap="square" rtlCol="0">
            <a:spAutoFit/>
          </a:bodyPr>
          <a:lstStyle/>
          <a:p>
            <a:r>
              <a:rPr lang="en-US" dirty="0"/>
              <a:t>Come up with a written strategy using these 3 Data points.</a:t>
            </a:r>
          </a:p>
        </p:txBody>
      </p:sp>
    </p:spTree>
    <p:extLst>
      <p:ext uri="{BB962C8B-B14F-4D97-AF65-F5344CB8AC3E}">
        <p14:creationId xmlns:p14="http://schemas.microsoft.com/office/powerpoint/2010/main" val="1763679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descr="Black classic car inside the garage">
            <a:extLst>
              <a:ext uri="{FF2B5EF4-FFF2-40B4-BE49-F238E27FC236}">
                <a16:creationId xmlns:a16="http://schemas.microsoft.com/office/drawing/2014/main" id="{94906860-9DDD-45C2-B32A-65897462C7AD}"/>
              </a:ext>
            </a:extLst>
          </p:cNvPr>
          <p:cNvPicPr>
            <a:picLocks noGrp="1" noChangeAspect="1"/>
          </p:cNvPicPr>
          <p:nvPr>
            <p:ph type="pic" sz="quarter" idx="13"/>
          </p:nvPr>
        </p:nvPicPr>
        <p:blipFill rotWithShape="1">
          <a:blip r:embed="rId2"/>
          <a:srcRect t="41342" b="17202"/>
          <a:stretch/>
        </p:blipFill>
        <p:spPr>
          <a:xfrm>
            <a:off x="0" y="797608"/>
            <a:ext cx="12192000" cy="2843784"/>
          </a:xfrm>
        </p:spPr>
      </p:pic>
      <p:sp>
        <p:nvSpPr>
          <p:cNvPr id="2" name="Title 1">
            <a:extLst>
              <a:ext uri="{FF2B5EF4-FFF2-40B4-BE49-F238E27FC236}">
                <a16:creationId xmlns:a16="http://schemas.microsoft.com/office/drawing/2014/main" id="{E0EFBCFB-B245-45A5-AD8B-A4585DE61C63}"/>
              </a:ext>
            </a:extLst>
          </p:cNvPr>
          <p:cNvSpPr>
            <a:spLocks noGrp="1"/>
          </p:cNvSpPr>
          <p:nvPr>
            <p:ph type="title"/>
          </p:nvPr>
        </p:nvSpPr>
        <p:spPr/>
        <p:txBody>
          <a:bodyPr>
            <a:noAutofit/>
          </a:bodyPr>
          <a:lstStyle/>
          <a:p>
            <a:r>
              <a:rPr lang="en-US" dirty="0"/>
              <a:t>Recon Time</a:t>
            </a:r>
          </a:p>
        </p:txBody>
      </p:sp>
      <p:sp>
        <p:nvSpPr>
          <p:cNvPr id="6" name="Text Placeholder 5">
            <a:extLst>
              <a:ext uri="{FF2B5EF4-FFF2-40B4-BE49-F238E27FC236}">
                <a16:creationId xmlns:a16="http://schemas.microsoft.com/office/drawing/2014/main" id="{EB3DD98B-C2C2-4C4E-BC25-BCC7F6C5C59E}"/>
              </a:ext>
            </a:extLst>
          </p:cNvPr>
          <p:cNvSpPr>
            <a:spLocks noGrp="1"/>
          </p:cNvSpPr>
          <p:nvPr>
            <p:ph type="body" sz="quarter" idx="14"/>
          </p:nvPr>
        </p:nvSpPr>
        <p:spPr/>
        <p:txBody>
          <a:bodyPr>
            <a:normAutofit/>
          </a:bodyPr>
          <a:lstStyle/>
          <a:p>
            <a:r>
              <a:rPr lang="en-US" dirty="0"/>
              <a:t>3 Days</a:t>
            </a:r>
          </a:p>
        </p:txBody>
      </p:sp>
      <p:sp>
        <p:nvSpPr>
          <p:cNvPr id="7" name="Text Placeholder 6">
            <a:extLst>
              <a:ext uri="{FF2B5EF4-FFF2-40B4-BE49-F238E27FC236}">
                <a16:creationId xmlns:a16="http://schemas.microsoft.com/office/drawing/2014/main" id="{91AA84F9-B00F-4582-9D27-E03DE392DF1A}"/>
              </a:ext>
            </a:extLst>
          </p:cNvPr>
          <p:cNvSpPr>
            <a:spLocks noGrp="1"/>
          </p:cNvSpPr>
          <p:nvPr>
            <p:ph type="body" sz="quarter" idx="15"/>
          </p:nvPr>
        </p:nvSpPr>
        <p:spPr>
          <a:xfrm>
            <a:off x="6019138" y="4064000"/>
            <a:ext cx="5430740" cy="1698171"/>
          </a:xfrm>
        </p:spPr>
        <p:txBody>
          <a:bodyPr>
            <a:noAutofit/>
          </a:bodyPr>
          <a:lstStyle/>
          <a:p>
            <a:r>
              <a:rPr lang="en-US" dirty="0"/>
              <a:t>We had a Tech shortage the last 6 months and our time to recon got as high as 25 days. We have since added Techs and got down to 4 days. We will need to build on this and come up with a written process to get to 3 days and stay there.</a:t>
            </a:r>
          </a:p>
        </p:txBody>
      </p:sp>
      <p:sp>
        <p:nvSpPr>
          <p:cNvPr id="4" name="Slide Number Placeholder 3">
            <a:extLst>
              <a:ext uri="{FF2B5EF4-FFF2-40B4-BE49-F238E27FC236}">
                <a16:creationId xmlns:a16="http://schemas.microsoft.com/office/drawing/2014/main" id="{D3E85625-E07C-43C7-93C8-DFDFDBB64FFF}"/>
              </a:ext>
            </a:extLst>
          </p:cNvPr>
          <p:cNvSpPr>
            <a:spLocks noGrp="1"/>
          </p:cNvSpPr>
          <p:nvPr>
            <p:ph type="sldNum" sz="quarter" idx="12"/>
          </p:nvPr>
        </p:nvSpPr>
        <p:spPr/>
        <p:txBody>
          <a:bodyPr/>
          <a:lstStyle/>
          <a:p>
            <a:fld id="{D495E168-DA5E-4888-8D8A-92B118324C14}" type="slidenum">
              <a:rPr lang="en-US" smtClean="0"/>
              <a:pPr/>
              <a:t>4</a:t>
            </a:fld>
            <a:endParaRPr lang="en-US" dirty="0"/>
          </a:p>
        </p:txBody>
      </p:sp>
    </p:spTree>
    <p:extLst>
      <p:ext uri="{BB962C8B-B14F-4D97-AF65-F5344CB8AC3E}">
        <p14:creationId xmlns:p14="http://schemas.microsoft.com/office/powerpoint/2010/main" val="9290281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11DAE73-6CD3-4771-ABF6-C81636C18EB8}"/>
              </a:ext>
            </a:extLst>
          </p:cNvPr>
          <p:cNvSpPr>
            <a:spLocks noGrp="1"/>
          </p:cNvSpPr>
          <p:nvPr>
            <p:ph type="title"/>
          </p:nvPr>
        </p:nvSpPr>
        <p:spPr/>
        <p:txBody>
          <a:bodyPr/>
          <a:lstStyle/>
          <a:p>
            <a:r>
              <a:rPr lang="en-US" dirty="0"/>
              <a:t>Marketing and Advertising</a:t>
            </a:r>
          </a:p>
        </p:txBody>
      </p:sp>
      <p:sp>
        <p:nvSpPr>
          <p:cNvPr id="4" name="Text Placeholder 3">
            <a:extLst>
              <a:ext uri="{FF2B5EF4-FFF2-40B4-BE49-F238E27FC236}">
                <a16:creationId xmlns:a16="http://schemas.microsoft.com/office/drawing/2014/main" id="{0FA8532E-B64D-4C40-B1E4-2D953F7AED9B}"/>
              </a:ext>
            </a:extLst>
          </p:cNvPr>
          <p:cNvSpPr>
            <a:spLocks noGrp="1"/>
          </p:cNvSpPr>
          <p:nvPr>
            <p:ph type="body" idx="1"/>
          </p:nvPr>
        </p:nvSpPr>
        <p:spPr/>
        <p:txBody>
          <a:bodyPr/>
          <a:lstStyle/>
          <a:p>
            <a:r>
              <a:rPr lang="en-US" dirty="0"/>
              <a:t>Photos</a:t>
            </a:r>
          </a:p>
        </p:txBody>
      </p:sp>
      <p:sp>
        <p:nvSpPr>
          <p:cNvPr id="7" name="Text Placeholder 6">
            <a:extLst>
              <a:ext uri="{FF2B5EF4-FFF2-40B4-BE49-F238E27FC236}">
                <a16:creationId xmlns:a16="http://schemas.microsoft.com/office/drawing/2014/main" id="{8777C1D2-F31A-4E91-AF68-25DE8289CA69}"/>
              </a:ext>
            </a:extLst>
          </p:cNvPr>
          <p:cNvSpPr>
            <a:spLocks noGrp="1"/>
          </p:cNvSpPr>
          <p:nvPr>
            <p:ph type="body" sz="quarter" idx="20"/>
          </p:nvPr>
        </p:nvSpPr>
        <p:spPr/>
        <p:txBody>
          <a:bodyPr>
            <a:normAutofit/>
          </a:bodyPr>
          <a:lstStyle/>
          <a:p>
            <a:r>
              <a:rPr lang="en-US" dirty="0"/>
              <a:t>We lost our Photo guy so falling behind on pictures. Need to hire or get outsourced.</a:t>
            </a:r>
          </a:p>
          <a:p>
            <a:r>
              <a:rPr lang="en-US" dirty="0"/>
              <a:t>Invest In a Photo Booth</a:t>
            </a:r>
          </a:p>
          <a:p>
            <a:r>
              <a:rPr lang="en-US" dirty="0"/>
              <a:t>Come up with a set process for all photos. Capture the whole vehicle in the first 9 to 10 pictures. Should have a total of 25 to 30 Pictures.</a:t>
            </a:r>
          </a:p>
          <a:p>
            <a:pPr marL="0" indent="0">
              <a:buNone/>
            </a:pPr>
            <a:endParaRPr lang="en-US" dirty="0"/>
          </a:p>
        </p:txBody>
      </p:sp>
      <p:sp>
        <p:nvSpPr>
          <p:cNvPr id="6" name="Text Placeholder 5">
            <a:extLst>
              <a:ext uri="{FF2B5EF4-FFF2-40B4-BE49-F238E27FC236}">
                <a16:creationId xmlns:a16="http://schemas.microsoft.com/office/drawing/2014/main" id="{C89F14F4-0C32-4B08-AA76-9CBA4B293379}"/>
              </a:ext>
            </a:extLst>
          </p:cNvPr>
          <p:cNvSpPr>
            <a:spLocks noGrp="1"/>
          </p:cNvSpPr>
          <p:nvPr>
            <p:ph type="body" idx="18"/>
          </p:nvPr>
        </p:nvSpPr>
        <p:spPr/>
        <p:txBody>
          <a:bodyPr/>
          <a:lstStyle/>
          <a:p>
            <a:r>
              <a:rPr lang="en-US" dirty="0"/>
              <a:t>Descriptions</a:t>
            </a:r>
          </a:p>
        </p:txBody>
      </p:sp>
      <p:sp>
        <p:nvSpPr>
          <p:cNvPr id="8" name="Text Placeholder 7">
            <a:extLst>
              <a:ext uri="{FF2B5EF4-FFF2-40B4-BE49-F238E27FC236}">
                <a16:creationId xmlns:a16="http://schemas.microsoft.com/office/drawing/2014/main" id="{E809F6AA-8787-46D7-ACFE-35FEE08B5A5C}"/>
              </a:ext>
            </a:extLst>
          </p:cNvPr>
          <p:cNvSpPr>
            <a:spLocks noGrp="1"/>
          </p:cNvSpPr>
          <p:nvPr>
            <p:ph type="body" sz="quarter" idx="21"/>
          </p:nvPr>
        </p:nvSpPr>
        <p:spPr/>
        <p:txBody>
          <a:bodyPr>
            <a:normAutofit/>
          </a:bodyPr>
          <a:lstStyle/>
          <a:p>
            <a:r>
              <a:rPr lang="en-US" dirty="0"/>
              <a:t>Utilize Chat GPT to write descriptions.</a:t>
            </a:r>
          </a:p>
          <a:p>
            <a:r>
              <a:rPr lang="en-US" dirty="0"/>
              <a:t>Point in the right direction based on vehicle and demographic we would go after with each vehicle.</a:t>
            </a:r>
          </a:p>
          <a:p>
            <a:pPr marL="0" indent="0">
              <a:buNone/>
            </a:pPr>
            <a:endParaRPr lang="en-US" dirty="0"/>
          </a:p>
        </p:txBody>
      </p:sp>
      <p:sp>
        <p:nvSpPr>
          <p:cNvPr id="3" name="Slide Number Placeholder 2">
            <a:extLst>
              <a:ext uri="{FF2B5EF4-FFF2-40B4-BE49-F238E27FC236}">
                <a16:creationId xmlns:a16="http://schemas.microsoft.com/office/drawing/2014/main" id="{C9509180-5380-4AD5-A72A-75354134ECC6}"/>
              </a:ext>
            </a:extLst>
          </p:cNvPr>
          <p:cNvSpPr>
            <a:spLocks noGrp="1"/>
          </p:cNvSpPr>
          <p:nvPr>
            <p:ph type="sldNum" sz="quarter" idx="12"/>
          </p:nvPr>
        </p:nvSpPr>
        <p:spPr/>
        <p:txBody>
          <a:bodyPr/>
          <a:lstStyle/>
          <a:p>
            <a:fld id="{D495E168-DA5E-4888-8D8A-92B118324C14}" type="slidenum">
              <a:rPr lang="en-US" smtClean="0"/>
              <a:pPr/>
              <a:t>5</a:t>
            </a:fld>
            <a:endParaRPr lang="en-US" dirty="0"/>
          </a:p>
        </p:txBody>
      </p:sp>
    </p:spTree>
    <p:extLst>
      <p:ext uri="{BB962C8B-B14F-4D97-AF65-F5344CB8AC3E}">
        <p14:creationId xmlns:p14="http://schemas.microsoft.com/office/powerpoint/2010/main" val="18551831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4A6E87C4-516D-4380-BD09-B899769E3C11}"/>
              </a:ext>
              <a:ext uri="{C183D7F6-B498-43B3-948B-1728B52AA6E4}">
                <adec:decorative xmlns:adec="http://schemas.microsoft.com/office/drawing/2017/decorative" val="1"/>
              </a:ext>
            </a:extLst>
          </p:cNvPr>
          <p:cNvSpPr/>
          <p:nvPr/>
        </p:nvSpPr>
        <p:spPr>
          <a:xfrm>
            <a:off x="1252431" y="3004409"/>
            <a:ext cx="384048" cy="384048"/>
          </a:xfrm>
          <a:prstGeom prst="ellipse">
            <a:avLst/>
          </a:prstGeom>
          <a:solidFill>
            <a:schemeClr val="accent1"/>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en-US" dirty="0"/>
          </a:p>
        </p:txBody>
      </p:sp>
      <p:sp>
        <p:nvSpPr>
          <p:cNvPr id="8" name="Text Placeholder 7">
            <a:extLst>
              <a:ext uri="{FF2B5EF4-FFF2-40B4-BE49-F238E27FC236}">
                <a16:creationId xmlns:a16="http://schemas.microsoft.com/office/drawing/2014/main" id="{C65D672B-E3A0-40B0-97D5-1B3FD772B714}"/>
              </a:ext>
            </a:extLst>
          </p:cNvPr>
          <p:cNvSpPr>
            <a:spLocks noGrp="1"/>
          </p:cNvSpPr>
          <p:nvPr>
            <p:ph type="body" sz="quarter" idx="21"/>
          </p:nvPr>
        </p:nvSpPr>
        <p:spPr>
          <a:xfrm>
            <a:off x="1828503" y="3063875"/>
            <a:ext cx="3648942" cy="365125"/>
          </a:xfrm>
        </p:spPr>
        <p:txBody>
          <a:bodyPr/>
          <a:lstStyle/>
          <a:p>
            <a:r>
              <a:rPr lang="en-US" dirty="0"/>
              <a:t>Inventory Turn from 7.2 to 12</a:t>
            </a:r>
          </a:p>
        </p:txBody>
      </p:sp>
      <p:sp>
        <p:nvSpPr>
          <p:cNvPr id="20" name="Oval 19">
            <a:extLst>
              <a:ext uri="{FF2B5EF4-FFF2-40B4-BE49-F238E27FC236}">
                <a16:creationId xmlns:a16="http://schemas.microsoft.com/office/drawing/2014/main" id="{0FDF8AB6-036A-49DD-A8BA-685B6074ACF5}"/>
              </a:ext>
              <a:ext uri="{C183D7F6-B498-43B3-948B-1728B52AA6E4}">
                <adec:decorative xmlns:adec="http://schemas.microsoft.com/office/drawing/2017/decorative" val="1"/>
              </a:ext>
            </a:extLst>
          </p:cNvPr>
          <p:cNvSpPr/>
          <p:nvPr/>
        </p:nvSpPr>
        <p:spPr>
          <a:xfrm>
            <a:off x="1252431" y="3834093"/>
            <a:ext cx="384048" cy="384048"/>
          </a:xfrm>
          <a:prstGeom prst="ellipse">
            <a:avLst/>
          </a:prstGeom>
          <a:solidFill>
            <a:schemeClr val="accent2"/>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en-US" dirty="0"/>
          </a:p>
        </p:txBody>
      </p:sp>
      <p:sp>
        <p:nvSpPr>
          <p:cNvPr id="10" name="Text Placeholder 9">
            <a:extLst>
              <a:ext uri="{FF2B5EF4-FFF2-40B4-BE49-F238E27FC236}">
                <a16:creationId xmlns:a16="http://schemas.microsoft.com/office/drawing/2014/main" id="{73169D5A-7F64-4D18-BED9-3444AC49E612}"/>
              </a:ext>
            </a:extLst>
          </p:cNvPr>
          <p:cNvSpPr>
            <a:spLocks noGrp="1"/>
          </p:cNvSpPr>
          <p:nvPr>
            <p:ph type="body" sz="quarter" idx="23"/>
          </p:nvPr>
        </p:nvSpPr>
        <p:spPr>
          <a:xfrm>
            <a:off x="1828503" y="3823841"/>
            <a:ext cx="4579079" cy="733670"/>
          </a:xfrm>
        </p:spPr>
        <p:txBody>
          <a:bodyPr>
            <a:normAutofit/>
          </a:bodyPr>
          <a:lstStyle/>
          <a:p>
            <a:r>
              <a:rPr lang="en-US" dirty="0"/>
              <a:t>Front PRU drop from 3,100 to 2,500. Different Market Post Covid margins shrinking.</a:t>
            </a:r>
          </a:p>
        </p:txBody>
      </p:sp>
      <p:sp>
        <p:nvSpPr>
          <p:cNvPr id="24" name="Oval 23">
            <a:extLst>
              <a:ext uri="{FF2B5EF4-FFF2-40B4-BE49-F238E27FC236}">
                <a16:creationId xmlns:a16="http://schemas.microsoft.com/office/drawing/2014/main" id="{6FF88464-872E-4C10-9DAC-26A3348420AC}"/>
              </a:ext>
              <a:ext uri="{C183D7F6-B498-43B3-948B-1728B52AA6E4}">
                <adec:decorative xmlns:adec="http://schemas.microsoft.com/office/drawing/2017/decorative" val="1"/>
              </a:ext>
            </a:extLst>
          </p:cNvPr>
          <p:cNvSpPr/>
          <p:nvPr/>
        </p:nvSpPr>
        <p:spPr>
          <a:xfrm>
            <a:off x="1252431" y="4663777"/>
            <a:ext cx="384048" cy="384048"/>
          </a:xfrm>
          <a:prstGeom prst="ellipse">
            <a:avLst/>
          </a:prstGeom>
          <a:solidFill>
            <a:schemeClr val="accent3"/>
          </a:solidFill>
          <a:ln w="12700"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lang="en-US" dirty="0"/>
          </a:p>
        </p:txBody>
      </p:sp>
      <p:sp>
        <p:nvSpPr>
          <p:cNvPr id="16" name="Text Placeholder 15">
            <a:extLst>
              <a:ext uri="{FF2B5EF4-FFF2-40B4-BE49-F238E27FC236}">
                <a16:creationId xmlns:a16="http://schemas.microsoft.com/office/drawing/2014/main" id="{31CD59B7-CC24-4A8C-8C11-D422634047B1}"/>
              </a:ext>
            </a:extLst>
          </p:cNvPr>
          <p:cNvSpPr>
            <a:spLocks noGrp="1"/>
          </p:cNvSpPr>
          <p:nvPr>
            <p:ph type="body" sz="quarter" idx="29"/>
          </p:nvPr>
        </p:nvSpPr>
        <p:spPr>
          <a:xfrm>
            <a:off x="1828503" y="4675673"/>
            <a:ext cx="4195373" cy="498458"/>
          </a:xfrm>
        </p:spPr>
        <p:txBody>
          <a:bodyPr>
            <a:normAutofit fontScale="92500" lnSpcReduction="10000"/>
          </a:bodyPr>
          <a:lstStyle/>
          <a:p>
            <a:r>
              <a:rPr lang="en-US" dirty="0"/>
              <a:t>Results Monthly Impact $1,001,993 Yearly $12,107,916</a:t>
            </a:r>
          </a:p>
        </p:txBody>
      </p:sp>
      <p:graphicFrame>
        <p:nvGraphicFramePr>
          <p:cNvPr id="21" name="Chart Placeholder 20" descr="Chart">
            <a:extLst>
              <a:ext uri="{FF2B5EF4-FFF2-40B4-BE49-F238E27FC236}">
                <a16:creationId xmlns:a16="http://schemas.microsoft.com/office/drawing/2014/main" id="{A0D58968-E478-46A2-8C19-98350C347F79}"/>
              </a:ext>
            </a:extLst>
          </p:cNvPr>
          <p:cNvGraphicFramePr>
            <a:graphicFrameLocks noGrp="1"/>
          </p:cNvGraphicFramePr>
          <p:nvPr>
            <p:ph type="chart" sz="quarter" idx="32"/>
            <p:extLst>
              <p:ext uri="{D42A27DB-BD31-4B8C-83A1-F6EECF244321}">
                <p14:modId xmlns:p14="http://schemas.microsoft.com/office/powerpoint/2010/main" val="4153440277"/>
              </p:ext>
            </p:extLst>
          </p:nvPr>
        </p:nvGraphicFramePr>
        <p:xfrm>
          <a:off x="6609601" y="1246188"/>
          <a:ext cx="4656887" cy="4624260"/>
        </p:xfrm>
        <a:graphic>
          <a:graphicData uri="http://schemas.openxmlformats.org/drawingml/2006/chart">
            <c:chart xmlns:c="http://schemas.openxmlformats.org/drawingml/2006/chart" xmlns:r="http://schemas.openxmlformats.org/officeDocument/2006/relationships" r:id="rId2"/>
          </a:graphicData>
        </a:graphic>
      </p:graphicFrame>
      <p:sp>
        <p:nvSpPr>
          <p:cNvPr id="3" name="Slide Number Placeholder 2">
            <a:extLst>
              <a:ext uri="{FF2B5EF4-FFF2-40B4-BE49-F238E27FC236}">
                <a16:creationId xmlns:a16="http://schemas.microsoft.com/office/drawing/2014/main" id="{C83AE076-A30C-408A-B733-749BA1FA561C}"/>
              </a:ext>
            </a:extLst>
          </p:cNvPr>
          <p:cNvSpPr>
            <a:spLocks noGrp="1"/>
          </p:cNvSpPr>
          <p:nvPr>
            <p:ph type="sldNum" sz="quarter" idx="12"/>
          </p:nvPr>
        </p:nvSpPr>
        <p:spPr/>
        <p:txBody>
          <a:bodyPr/>
          <a:lstStyle/>
          <a:p>
            <a:fld id="{D495E168-DA5E-4888-8D8A-92B118324C14}" type="slidenum">
              <a:rPr lang="en-US" smtClean="0"/>
              <a:pPr/>
              <a:t>6</a:t>
            </a:fld>
            <a:endParaRPr lang="en-US" dirty="0"/>
          </a:p>
        </p:txBody>
      </p:sp>
      <p:sp>
        <p:nvSpPr>
          <p:cNvPr id="26" name="Title 25">
            <a:extLst>
              <a:ext uri="{FF2B5EF4-FFF2-40B4-BE49-F238E27FC236}">
                <a16:creationId xmlns:a16="http://schemas.microsoft.com/office/drawing/2014/main" id="{08401139-E719-F730-BEC7-10E8DB262B1F}"/>
              </a:ext>
            </a:extLst>
          </p:cNvPr>
          <p:cNvSpPr>
            <a:spLocks noGrp="1"/>
          </p:cNvSpPr>
          <p:nvPr>
            <p:ph type="title"/>
          </p:nvPr>
        </p:nvSpPr>
        <p:spPr>
          <a:xfrm>
            <a:off x="765869" y="1068686"/>
            <a:ext cx="5330130" cy="1010024"/>
          </a:xfrm>
        </p:spPr>
        <p:txBody>
          <a:bodyPr/>
          <a:lstStyle/>
          <a:p>
            <a:r>
              <a:rPr lang="en-US" sz="4800" dirty="0"/>
              <a:t>Current Data / Projections</a:t>
            </a:r>
          </a:p>
        </p:txBody>
      </p:sp>
    </p:spTree>
    <p:extLst>
      <p:ext uri="{BB962C8B-B14F-4D97-AF65-F5344CB8AC3E}">
        <p14:creationId xmlns:p14="http://schemas.microsoft.com/office/powerpoint/2010/main" val="2206251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descr="Red Vintage Car Interior">
            <a:extLst>
              <a:ext uri="{FF2B5EF4-FFF2-40B4-BE49-F238E27FC236}">
                <a16:creationId xmlns:a16="http://schemas.microsoft.com/office/drawing/2014/main" id="{C7B85C57-0A86-46C6-9BDE-5742642022E2}"/>
              </a:ext>
            </a:extLst>
          </p:cNvPr>
          <p:cNvPicPr>
            <a:picLocks noGrp="1" noChangeAspect="1"/>
          </p:cNvPicPr>
          <p:nvPr>
            <p:ph type="pic" sz="quarter" idx="4294967295"/>
          </p:nvPr>
        </p:nvPicPr>
        <p:blipFill rotWithShape="1">
          <a:blip r:embed="rId2"/>
          <a:srcRect t="21185" b="25233"/>
          <a:stretch/>
        </p:blipFill>
        <p:spPr>
          <a:xfrm>
            <a:off x="0" y="794083"/>
            <a:ext cx="12192000" cy="4899600"/>
          </a:xfrm>
        </p:spPr>
      </p:pic>
      <p:sp>
        <p:nvSpPr>
          <p:cNvPr id="3" name="Title 2">
            <a:extLst>
              <a:ext uri="{FF2B5EF4-FFF2-40B4-BE49-F238E27FC236}">
                <a16:creationId xmlns:a16="http://schemas.microsoft.com/office/drawing/2014/main" id="{0EC3F57E-73AC-4512-B8EB-29A002486FFF}"/>
              </a:ext>
            </a:extLst>
          </p:cNvPr>
          <p:cNvSpPr>
            <a:spLocks noGrp="1"/>
          </p:cNvSpPr>
          <p:nvPr>
            <p:ph type="title"/>
          </p:nvPr>
        </p:nvSpPr>
        <p:spPr bwMode="grayWhite"/>
        <p:txBody>
          <a:bodyPr/>
          <a:lstStyle/>
          <a:p>
            <a:r>
              <a:rPr lang="en-US" dirty="0"/>
              <a:t>Photo Number 2</a:t>
            </a:r>
          </a:p>
        </p:txBody>
      </p:sp>
      <p:sp>
        <p:nvSpPr>
          <p:cNvPr id="5" name="Slide Number Placeholder 4">
            <a:extLst>
              <a:ext uri="{FF2B5EF4-FFF2-40B4-BE49-F238E27FC236}">
                <a16:creationId xmlns:a16="http://schemas.microsoft.com/office/drawing/2014/main" id="{11B5703F-BF56-47DD-A351-933139F5F2C3}"/>
              </a:ext>
            </a:extLst>
          </p:cNvPr>
          <p:cNvSpPr>
            <a:spLocks noGrp="1"/>
          </p:cNvSpPr>
          <p:nvPr>
            <p:ph type="sldNum" sz="quarter" idx="12"/>
          </p:nvPr>
        </p:nvSpPr>
        <p:spPr/>
        <p:txBody>
          <a:bodyPr/>
          <a:lstStyle/>
          <a:p>
            <a:fld id="{D495E168-DA5E-4888-8D8A-92B118324C14}" type="slidenum">
              <a:rPr lang="en-US" smtClean="0"/>
              <a:pPr/>
              <a:t>7</a:t>
            </a:fld>
            <a:endParaRPr lang="en-US" dirty="0"/>
          </a:p>
        </p:txBody>
      </p:sp>
    </p:spTree>
    <p:extLst>
      <p:ext uri="{BB962C8B-B14F-4D97-AF65-F5344CB8AC3E}">
        <p14:creationId xmlns:p14="http://schemas.microsoft.com/office/powerpoint/2010/main" val="3897979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7EE6F97-F932-4CE0-81CF-8B3DDFADBF11}"/>
              </a:ext>
            </a:extLst>
          </p:cNvPr>
          <p:cNvSpPr>
            <a:spLocks noGrp="1"/>
          </p:cNvSpPr>
          <p:nvPr>
            <p:ph type="title"/>
          </p:nvPr>
        </p:nvSpPr>
        <p:spPr bwMode="grayWhite"/>
        <p:txBody>
          <a:bodyPr/>
          <a:lstStyle/>
          <a:p>
            <a:r>
              <a:rPr lang="en-US" dirty="0"/>
              <a:t>Thank You!</a:t>
            </a:r>
            <a:endParaRPr lang="ru-RU" dirty="0"/>
          </a:p>
        </p:txBody>
      </p:sp>
      <p:sp>
        <p:nvSpPr>
          <p:cNvPr id="5" name="Text Placeholder 4">
            <a:extLst>
              <a:ext uri="{FF2B5EF4-FFF2-40B4-BE49-F238E27FC236}">
                <a16:creationId xmlns:a16="http://schemas.microsoft.com/office/drawing/2014/main" id="{CE5BE9AB-394C-49FE-A242-B011DD1F3B22}"/>
              </a:ext>
            </a:extLst>
          </p:cNvPr>
          <p:cNvSpPr>
            <a:spLocks noGrp="1"/>
          </p:cNvSpPr>
          <p:nvPr>
            <p:ph type="body" sz="quarter" idx="13"/>
          </p:nvPr>
        </p:nvSpPr>
        <p:spPr bwMode="grayWhite"/>
        <p:txBody>
          <a:bodyPr/>
          <a:lstStyle/>
          <a:p>
            <a:r>
              <a:rPr lang="en-US" dirty="0"/>
              <a:t>TEAM DEVALUATION STATION</a:t>
            </a:r>
            <a:endParaRPr lang="ru-RU" dirty="0"/>
          </a:p>
        </p:txBody>
      </p:sp>
      <p:sp>
        <p:nvSpPr>
          <p:cNvPr id="7" name="Text Placeholder 6">
            <a:extLst>
              <a:ext uri="{FF2B5EF4-FFF2-40B4-BE49-F238E27FC236}">
                <a16:creationId xmlns:a16="http://schemas.microsoft.com/office/drawing/2014/main" id="{0601F504-BCBE-4A2D-90EF-D4AA83599947}"/>
              </a:ext>
            </a:extLst>
          </p:cNvPr>
          <p:cNvSpPr>
            <a:spLocks noGrp="1"/>
          </p:cNvSpPr>
          <p:nvPr>
            <p:ph type="body" sz="quarter" idx="23"/>
          </p:nvPr>
        </p:nvSpPr>
        <p:spPr bwMode="grayWhite"/>
        <p:txBody>
          <a:bodyPr/>
          <a:lstStyle/>
          <a:p>
            <a:r>
              <a:rPr lang="en-US" dirty="0"/>
              <a:t>Email</a:t>
            </a:r>
            <a:endParaRPr lang="ru-RU" dirty="0"/>
          </a:p>
        </p:txBody>
      </p:sp>
      <p:sp>
        <p:nvSpPr>
          <p:cNvPr id="6" name="Text Placeholder 5">
            <a:extLst>
              <a:ext uri="{FF2B5EF4-FFF2-40B4-BE49-F238E27FC236}">
                <a16:creationId xmlns:a16="http://schemas.microsoft.com/office/drawing/2014/main" id="{0A2CB2D7-DC9E-4339-B25F-40718A18F9FD}"/>
              </a:ext>
            </a:extLst>
          </p:cNvPr>
          <p:cNvSpPr>
            <a:spLocks noGrp="1"/>
          </p:cNvSpPr>
          <p:nvPr>
            <p:ph type="body" sz="quarter" idx="22"/>
          </p:nvPr>
        </p:nvSpPr>
        <p:spPr bwMode="grayWhite"/>
        <p:txBody>
          <a:bodyPr/>
          <a:lstStyle/>
          <a:p>
            <a:r>
              <a:rPr lang="en-US" dirty="0"/>
              <a:t>ASEIDENMAN@NADA.ORG</a:t>
            </a:r>
            <a:endParaRPr lang="ru-RU" dirty="0"/>
          </a:p>
        </p:txBody>
      </p:sp>
    </p:spTree>
    <p:extLst>
      <p:ext uri="{BB962C8B-B14F-4D97-AF65-F5344CB8AC3E}">
        <p14:creationId xmlns:p14="http://schemas.microsoft.com/office/powerpoint/2010/main" val="1563226812"/>
      </p:ext>
    </p:extLst>
  </p:cSld>
  <p:clrMapOvr>
    <a:masterClrMapping/>
  </p:clrMapOvr>
</p:sld>
</file>

<file path=ppt/theme/theme1.xml><?xml version="1.0" encoding="utf-8"?>
<a:theme xmlns:a="http://schemas.openxmlformats.org/drawingml/2006/main" name="Office Theme">
  <a:themeElements>
    <a:clrScheme name="Custom 23">
      <a:dk1>
        <a:sysClr val="windowText" lastClr="000000"/>
      </a:dk1>
      <a:lt1>
        <a:sysClr val="window" lastClr="FFFFFF"/>
      </a:lt1>
      <a:dk2>
        <a:srgbClr val="6D3200"/>
      </a:dk2>
      <a:lt2>
        <a:srgbClr val="D8B97A"/>
      </a:lt2>
      <a:accent1>
        <a:srgbClr val="306994"/>
      </a:accent1>
      <a:accent2>
        <a:srgbClr val="39577A"/>
      </a:accent2>
      <a:accent3>
        <a:srgbClr val="7E5E34"/>
      </a:accent3>
      <a:accent4>
        <a:srgbClr val="B7B374"/>
      </a:accent4>
      <a:accent5>
        <a:srgbClr val="2C1600"/>
      </a:accent5>
      <a:accent6>
        <a:srgbClr val="864A3F"/>
      </a:accent6>
      <a:hlink>
        <a:srgbClr val="D8B97A"/>
      </a:hlink>
      <a:folHlink>
        <a:srgbClr val="D8B97A"/>
      </a:folHlink>
    </a:clrScheme>
    <a:fontScheme name="Custom 20">
      <a:majorFont>
        <a:latin typeface="Edwardian Script ITC"/>
        <a:ea typeface=""/>
        <a:cs typeface=""/>
      </a:majorFont>
      <a:minorFont>
        <a:latin typeface="Book Antiqu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w="12700" cap="flat">
          <a:noFill/>
          <a:prstDash val="solid"/>
          <a:miter/>
        </a:ln>
      </a:spPr>
      <a:bodyPr rtlCol="0" anchor="ctr"/>
      <a:lstStyle>
        <a:defPPr algn="l">
          <a:defRPr dirty="0"/>
        </a:defPPr>
      </a:lstStyle>
    </a:spDef>
  </a:objectDefaults>
  <a:extraClrSchemeLst/>
  <a:extLst>
    <a:ext uri="{05A4C25C-085E-4340-85A3-A5531E510DB2}">
      <thm15:themeFamily xmlns:thm15="http://schemas.microsoft.com/office/thememl/2012/main" name="TF22987246_Vintage presentation_RVA_v4.potx" id="{792D8318-D202-4ACE-96A1-4E0E612A1DB4}" vid="{D9DED42A-5960-40D0-85AD-C903AF13B46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A680A15-7E49-40AD-A17E-9EA098747866}">
  <ds:schemaRefs>
    <ds:schemaRef ds:uri="http://schemas.microsoft.com/office/2006/metadata/properties"/>
    <ds:schemaRef ds:uri="http://schemas.microsoft.com/office/infopath/2007/PartnerControls"/>
    <ds:schemaRef ds:uri="71af3243-3dd4-4a8d-8c0d-dd76da1f02a5"/>
  </ds:schemaRefs>
</ds:datastoreItem>
</file>

<file path=customXml/itemProps2.xml><?xml version="1.0" encoding="utf-8"?>
<ds:datastoreItem xmlns:ds="http://schemas.openxmlformats.org/officeDocument/2006/customXml" ds:itemID="{A3B73D12-7B2D-4DCB-83EA-85380446C961}">
  <ds:schemaRefs>
    <ds:schemaRef ds:uri="http://schemas.microsoft.com/sharepoint/v3/contenttype/forms"/>
  </ds:schemaRefs>
</ds:datastoreItem>
</file>

<file path=customXml/itemProps3.xml><?xml version="1.0" encoding="utf-8"?>
<ds:datastoreItem xmlns:ds="http://schemas.openxmlformats.org/officeDocument/2006/customXml" ds:itemID="{FD231387-47F6-4916-BE7C-BCBC21D16E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Vintage presentation</Template>
  <TotalTime>54</TotalTime>
  <Words>346</Words>
  <Application>Microsoft Office PowerPoint</Application>
  <PresentationFormat>Widescreen</PresentationFormat>
  <Paragraphs>37</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Book Antiqua</vt:lpstr>
      <vt:lpstr>Calibri</vt:lpstr>
      <vt:lpstr>Edwardian Script ITC</vt:lpstr>
      <vt:lpstr>Office Theme</vt:lpstr>
      <vt:lpstr>Flagship Motorcars</vt:lpstr>
      <vt:lpstr>Getting to a 30 Day Rolling Avg Inventory Amount</vt:lpstr>
      <vt:lpstr>Buying Strategies</vt:lpstr>
      <vt:lpstr>Recon Time</vt:lpstr>
      <vt:lpstr>Marketing and Advertising</vt:lpstr>
      <vt:lpstr>Current Data / Projections</vt:lpstr>
      <vt:lpstr>Photo Number 2</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Flagship Motorcars</dc:title>
  <dc:creator>Derek Munro</dc:creator>
  <cp:lastModifiedBy>Derek Munro</cp:lastModifiedBy>
  <cp:revision>1</cp:revision>
  <dcterms:created xsi:type="dcterms:W3CDTF">2024-02-08T20:34:17Z</dcterms:created>
  <dcterms:modified xsi:type="dcterms:W3CDTF">2024-02-08T21:28:35Z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