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9"/>
  </p:notesMasterIdLst>
  <p:sldIdLst>
    <p:sldId id="271" r:id="rId5"/>
    <p:sldId id="256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0A0D5-8F98-4CC1-A28E-021F0B6B475C}" type="datetimeFigureOut">
              <a:rPr lang="en-US" smtClean="0"/>
              <a:t>12/27/2023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3C52C-5E29-41AF-BAA3-8217E886DA0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96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3A750590-9F9A-443B-9295-A3931D8194B1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5805F-452B-497C-9BD6-2CDB6902F369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D3F7C6B-C82D-4D42-9929-D6E7E11D9A64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0CF4779-62E8-4B21-A5D7-0AFB9DBD4358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F9D3375-5CD0-4576-BF96-ADFF24726FF8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D1F8-971E-4F8C-8737-750C12E93E08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D1621-FA30-4D98-85E5-1409E6BEECDC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F347-1B2F-4097-AEB5-4A26FB45D67A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CC1DEE0-34E5-4E0F-BEC1-4B8835F82CD1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5B4BE-627A-4EC1-99E1-6F1AA97AB802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8BFACF8-E63D-4673-A128-83547867BB7A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D6AC-4FBA-40BD-BE75-20DB64DA4BAD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C87-D201-458A-93C0-8EDD9AC92D93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6829-5A25-485A-91B1-5D6D58BB9F23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2F5CD-23D0-4DD1-85B1-71F1825FB3EC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A5035-C284-496A-B076-BA73A8FA5D8B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B420-1875-490A-8C4B-7AAB939FBE08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59126-4846-4E88-BDD9-5585CC877E47}" type="datetime1">
              <a:rPr lang="en-US" smtClean="0"/>
              <a:t>12/27/2023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385" y="821265"/>
            <a:ext cx="6691804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NADA</a:t>
            </a:r>
            <a:br>
              <a:rPr lang="en-US" sz="5400" dirty="0"/>
            </a:br>
            <a:r>
              <a:rPr lang="en-US" sz="5400" dirty="0"/>
              <a:t>FIXED OPERATIONS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8830" y="817941"/>
            <a:ext cx="3874169" cy="5222117"/>
          </a:xfrm>
        </p:spPr>
        <p:txBody>
          <a:bodyPr anchor="ctr">
            <a:normAutofit/>
          </a:bodyPr>
          <a:lstStyle/>
          <a:p>
            <a:r>
              <a:rPr lang="en-US" dirty="0"/>
              <a:t>Samantha Hurlburt</a:t>
            </a:r>
          </a:p>
          <a:p>
            <a:r>
              <a:rPr lang="en-US" dirty="0"/>
              <a:t>Class 431</a:t>
            </a:r>
          </a:p>
          <a:p>
            <a:r>
              <a:rPr lang="en-US" dirty="0"/>
              <a:t>Bruce Chevrolet Buick GMC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11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Swot analysis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Objectives</a:t>
            </a:r>
          </a:p>
          <a:p>
            <a:r>
              <a:rPr lang="en-US" sz="1400" dirty="0"/>
              <a:t>- Increase facility usage</a:t>
            </a:r>
          </a:p>
          <a:p>
            <a:r>
              <a:rPr lang="en-US" sz="1400" dirty="0"/>
              <a:t>- Prepare for electric vehicle take over</a:t>
            </a:r>
          </a:p>
          <a:p>
            <a:r>
              <a:rPr lang="en-US" sz="1400" dirty="0"/>
              <a:t>- Stream line parts requests from technician to parts department</a:t>
            </a:r>
          </a:p>
          <a:p>
            <a:r>
              <a:rPr lang="en-US" sz="1400" dirty="0"/>
              <a:t>- Increase communication</a:t>
            </a:r>
          </a:p>
          <a:p>
            <a:r>
              <a:rPr lang="en-US" sz="1400" dirty="0"/>
              <a:t>- Lower unapplied time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524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Swot analysis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Strategies</a:t>
            </a:r>
          </a:p>
          <a:p>
            <a:r>
              <a:rPr lang="en-US" sz="1400" dirty="0"/>
              <a:t>- Lower price of MPVI to increase sales and increase sold hours from technicians</a:t>
            </a:r>
          </a:p>
          <a:p>
            <a:r>
              <a:rPr lang="en-US" sz="1400" dirty="0"/>
              <a:t>- Change CSI bonus structure from internal survey to GM base </a:t>
            </a:r>
          </a:p>
          <a:p>
            <a:r>
              <a:rPr lang="en-US" sz="1400" dirty="0"/>
              <a:t>- Track and monitor parts ordered to decrease wait times</a:t>
            </a:r>
          </a:p>
          <a:p>
            <a:r>
              <a:rPr lang="en-US" sz="1400" dirty="0"/>
              <a:t>- Implement menu boards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3479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Swot analysis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Tactics</a:t>
            </a:r>
          </a:p>
          <a:p>
            <a:r>
              <a:rPr lang="en-US" sz="1400" dirty="0"/>
              <a:t> - Change shop foreman duties to better focus on apprentices and less producing </a:t>
            </a:r>
          </a:p>
          <a:p>
            <a:r>
              <a:rPr lang="en-US" sz="1400" dirty="0"/>
              <a:t>- Better targeted campaigns/ discount offers</a:t>
            </a:r>
          </a:p>
          <a:p>
            <a:r>
              <a:rPr lang="en-US" sz="1400" dirty="0"/>
              <a:t>- Monthly special newsletter delivered to wholesale customers </a:t>
            </a:r>
          </a:p>
          <a:p>
            <a:r>
              <a:rPr lang="en-US" sz="1400" dirty="0"/>
              <a:t>- Advertisement board in front of dealership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439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Swot analysis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Action Plan</a:t>
            </a:r>
          </a:p>
          <a:p>
            <a:r>
              <a:rPr lang="en-US" sz="1400" dirty="0"/>
              <a:t>1 Task</a:t>
            </a:r>
          </a:p>
          <a:p>
            <a:r>
              <a:rPr lang="en-US" sz="1400" dirty="0"/>
              <a:t>Decrease unapplied time</a:t>
            </a:r>
          </a:p>
          <a:p>
            <a:r>
              <a:rPr lang="en-US" sz="1400" dirty="0"/>
              <a:t>By Whom</a:t>
            </a:r>
          </a:p>
          <a:p>
            <a:r>
              <a:rPr lang="en-US" sz="1400" dirty="0"/>
              <a:t>Service Manager</a:t>
            </a:r>
          </a:p>
          <a:p>
            <a:r>
              <a:rPr lang="en-US" sz="1400" dirty="0"/>
              <a:t>Completion Date</a:t>
            </a:r>
          </a:p>
          <a:p>
            <a:r>
              <a:rPr lang="en-US" sz="1400" dirty="0"/>
              <a:t>Feb 28, 2024</a:t>
            </a:r>
          </a:p>
          <a:p>
            <a:endParaRPr lang="en-US" sz="1400" dirty="0"/>
          </a:p>
          <a:p>
            <a:r>
              <a:rPr lang="en-US" sz="1400" dirty="0"/>
              <a:t>2 Task</a:t>
            </a:r>
          </a:p>
          <a:p>
            <a:r>
              <a:rPr lang="en-US" sz="1400" dirty="0"/>
              <a:t>Increase sold hours in drive thru</a:t>
            </a:r>
          </a:p>
          <a:p>
            <a:r>
              <a:rPr lang="en-US" sz="1400" dirty="0"/>
              <a:t>By Whom</a:t>
            </a:r>
          </a:p>
          <a:p>
            <a:r>
              <a:rPr lang="en-US" sz="1400" dirty="0"/>
              <a:t>Service Advisors</a:t>
            </a:r>
          </a:p>
          <a:p>
            <a:r>
              <a:rPr lang="en-US" sz="1400" dirty="0"/>
              <a:t>Completion Date</a:t>
            </a:r>
          </a:p>
          <a:p>
            <a:r>
              <a:rPr lang="en-US" sz="1400" dirty="0"/>
              <a:t>January 31, 2024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Homework</a:t>
            </a:r>
            <a:br>
              <a:rPr lang="en-US" sz="5400" dirty="0"/>
            </a:br>
            <a:r>
              <a:rPr lang="en-US" sz="5400" dirty="0"/>
              <a:t>synopsis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Bruce Chevrolet Buick GMC is on track for a successful start to a new year in 2024. </a:t>
            </a:r>
          </a:p>
          <a:p>
            <a:br>
              <a:rPr lang="en-US" sz="1400" dirty="0"/>
            </a:br>
            <a:r>
              <a:rPr lang="en-US" sz="1400" dirty="0"/>
              <a:t>With plans to address unapplied time, facility usage &amp; technician hiring we will capitalize on all of our goals.</a:t>
            </a:r>
          </a:p>
          <a:p>
            <a:endParaRPr lang="en-US" sz="1400" dirty="0"/>
          </a:p>
          <a:p>
            <a:r>
              <a:rPr lang="en-US" sz="1400" dirty="0"/>
              <a:t>We will work on accurate MPI’s done in our shop to increase labor gross and ensure we are using proper dispatch strategies.</a:t>
            </a:r>
          </a:p>
          <a:p>
            <a:endParaRPr lang="en-US" sz="1400" dirty="0"/>
          </a:p>
          <a:p>
            <a:r>
              <a:rPr lang="en-US" sz="1400" dirty="0"/>
              <a:t>In summary, we will enforce and revisit policies that are in place to be even more successful moving forward.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2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Analyze cost of labor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CURRENT PRACTICES</a:t>
            </a:r>
          </a:p>
          <a:p>
            <a:r>
              <a:rPr lang="en-US" sz="1400" dirty="0"/>
              <a:t>Variable technician pay</a:t>
            </a:r>
          </a:p>
          <a:p>
            <a:r>
              <a:rPr lang="en-US" sz="1400" dirty="0"/>
              <a:t>Right technician – Right job</a:t>
            </a:r>
          </a:p>
          <a:p>
            <a:endParaRPr lang="en-US" sz="1400" dirty="0"/>
          </a:p>
          <a:p>
            <a:r>
              <a:rPr lang="en-US" sz="1400" dirty="0"/>
              <a:t>GOALS FOR IMPROVEMENT</a:t>
            </a:r>
          </a:p>
          <a:p>
            <a:r>
              <a:rPr lang="en-US" sz="1400" dirty="0"/>
              <a:t>Performance based incentives</a:t>
            </a:r>
          </a:p>
          <a:p>
            <a:r>
              <a:rPr lang="en-US" sz="1400" dirty="0"/>
              <a:t>Metrics placed throughout shop</a:t>
            </a:r>
          </a:p>
          <a:p>
            <a:endParaRPr lang="en-US" sz="1400" dirty="0"/>
          </a:p>
          <a:p>
            <a:r>
              <a:rPr lang="en-US" sz="1400" dirty="0"/>
              <a:t>PLANS TO ACHIEVE GOALS</a:t>
            </a:r>
          </a:p>
          <a:p>
            <a:r>
              <a:rPr lang="en-US" sz="1400" dirty="0"/>
              <a:t>Install monitors in shop for review</a:t>
            </a:r>
          </a:p>
          <a:p>
            <a:r>
              <a:rPr lang="en-US" sz="1400" dirty="0"/>
              <a:t>Review dispatching strategies</a:t>
            </a:r>
          </a:p>
          <a:p>
            <a:endParaRPr lang="en-US" sz="1400" dirty="0"/>
          </a:p>
          <a:p>
            <a:r>
              <a:rPr lang="en-US" sz="1400" dirty="0"/>
              <a:t>PLANS TO EVALUATE CHANGES</a:t>
            </a:r>
          </a:p>
          <a:p>
            <a:r>
              <a:rPr lang="en-US" sz="1400" dirty="0"/>
              <a:t>Track technician productivity</a:t>
            </a:r>
          </a:p>
          <a:p>
            <a:r>
              <a:rPr lang="en-US" sz="1400" dirty="0"/>
              <a:t>Implement dispatcher position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D69DB7-D5BC-30CB-C3D2-F7A8F85C7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628" y="4279225"/>
            <a:ext cx="5434141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649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3499" y="821265"/>
            <a:ext cx="6914688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Changes in expense structure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 lnSpcReduction="10000"/>
          </a:bodyPr>
          <a:lstStyle/>
          <a:p>
            <a:r>
              <a:rPr lang="en-US" sz="1400" dirty="0"/>
              <a:t>CURRENT PRACTICES</a:t>
            </a:r>
          </a:p>
          <a:p>
            <a:r>
              <a:rPr lang="en-US" sz="1400" dirty="0"/>
              <a:t>High building expense</a:t>
            </a:r>
          </a:p>
          <a:p>
            <a:r>
              <a:rPr lang="en-US" sz="1400" dirty="0"/>
              <a:t>We are the main store of 2 and are expensed with the bulk of expenses</a:t>
            </a:r>
          </a:p>
          <a:p>
            <a:endParaRPr lang="en-US" sz="1400" dirty="0"/>
          </a:p>
          <a:p>
            <a:r>
              <a:rPr lang="en-US" sz="1400" dirty="0"/>
              <a:t>GOALS FOR IMPROVEMENT</a:t>
            </a:r>
          </a:p>
          <a:p>
            <a:r>
              <a:rPr lang="en-US" sz="1400" dirty="0"/>
              <a:t>Monitor policy expenses &amp; tool purchases</a:t>
            </a:r>
          </a:p>
          <a:p>
            <a:r>
              <a:rPr lang="en-US" sz="1400" dirty="0"/>
              <a:t>Service menus</a:t>
            </a:r>
          </a:p>
          <a:p>
            <a:endParaRPr lang="en-US" sz="1400" dirty="0"/>
          </a:p>
          <a:p>
            <a:r>
              <a:rPr lang="en-US" sz="1400" dirty="0"/>
              <a:t>PLANS TO ACHIEVE GOALS</a:t>
            </a:r>
          </a:p>
          <a:p>
            <a:r>
              <a:rPr lang="en-US" sz="1400" dirty="0"/>
              <a:t>Create and advertise service menus</a:t>
            </a:r>
          </a:p>
          <a:p>
            <a:r>
              <a:rPr lang="en-US" sz="1400" dirty="0"/>
              <a:t>Reduce shop repair expenses</a:t>
            </a:r>
          </a:p>
          <a:p>
            <a:endParaRPr lang="en-US" sz="1400" dirty="0"/>
          </a:p>
          <a:p>
            <a:r>
              <a:rPr lang="en-US" sz="1400" dirty="0"/>
              <a:t>PLANS TO EVALUATE CHANGES</a:t>
            </a:r>
          </a:p>
          <a:p>
            <a:r>
              <a:rPr lang="en-US" sz="1400" dirty="0"/>
              <a:t>Review and assess personal expenses and reduced where we can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A0AEE5-CA38-ED7B-9996-72DFD697B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220" y="4148667"/>
            <a:ext cx="5431536" cy="259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692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1064" y="-118533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productivity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 lnSpcReduction="10000"/>
          </a:bodyPr>
          <a:lstStyle/>
          <a:p>
            <a:r>
              <a:rPr lang="en-US" sz="1400" dirty="0"/>
              <a:t>CURRENT PRACTICES</a:t>
            </a:r>
          </a:p>
          <a:p>
            <a:r>
              <a:rPr lang="en-US" sz="1400" dirty="0"/>
              <a:t>Set 8-5 Monday to Friday schedule</a:t>
            </a:r>
          </a:p>
          <a:p>
            <a:r>
              <a:rPr lang="en-US" sz="1400" dirty="0"/>
              <a:t>Non-trained GM Technicians</a:t>
            </a:r>
          </a:p>
          <a:p>
            <a:endParaRPr lang="en-US" sz="1400" dirty="0"/>
          </a:p>
          <a:p>
            <a:r>
              <a:rPr lang="en-US" sz="1400" dirty="0"/>
              <a:t>GOALS FOR IMPROVEMENT</a:t>
            </a:r>
          </a:p>
          <a:p>
            <a:r>
              <a:rPr lang="en-US" sz="1400" dirty="0"/>
              <a:t>Review open hours &amp; address a Saturday shift</a:t>
            </a:r>
          </a:p>
          <a:p>
            <a:r>
              <a:rPr lang="en-US" sz="1400" dirty="0"/>
              <a:t>Shop foreman duties to change to grow apprentices</a:t>
            </a:r>
          </a:p>
          <a:p>
            <a:endParaRPr lang="en-US" sz="1400" dirty="0"/>
          </a:p>
          <a:p>
            <a:r>
              <a:rPr lang="en-US" sz="1400" dirty="0"/>
              <a:t>PLANS TO ACHIEVE GOALS</a:t>
            </a:r>
          </a:p>
          <a:p>
            <a:r>
              <a:rPr lang="en-US" sz="1400" dirty="0"/>
              <a:t>Eliminate a working shop foreman and work with apprentices to increase productivity</a:t>
            </a:r>
          </a:p>
          <a:p>
            <a:endParaRPr lang="en-US" sz="1400" dirty="0"/>
          </a:p>
          <a:p>
            <a:r>
              <a:rPr lang="en-US" sz="1400" dirty="0"/>
              <a:t>PLANS TO EVALUATE CHANGES</a:t>
            </a:r>
          </a:p>
          <a:p>
            <a:r>
              <a:rPr lang="en-US" sz="1400" dirty="0"/>
              <a:t>Appropriate scheduling</a:t>
            </a:r>
          </a:p>
          <a:p>
            <a:r>
              <a:rPr lang="en-US" sz="1400" dirty="0"/>
              <a:t>Parts Requests from computers to eliminate parts counter wait times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CBF286-17AB-D6A3-EC64-819A2BE31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30" y="1761066"/>
            <a:ext cx="6876788" cy="438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708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543" y="-1098844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facility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 lnSpcReduction="10000"/>
          </a:bodyPr>
          <a:lstStyle/>
          <a:p>
            <a:r>
              <a:rPr lang="en-US" sz="1400" dirty="0"/>
              <a:t>CURRENT PRACTICES</a:t>
            </a:r>
          </a:p>
          <a:p>
            <a:r>
              <a:rPr lang="en-US" sz="1400" dirty="0"/>
              <a:t>Service 8-5 and Saturdays 8-12</a:t>
            </a:r>
          </a:p>
          <a:p>
            <a:r>
              <a:rPr lang="en-US" sz="1400" dirty="0"/>
              <a:t>No quick service lane</a:t>
            </a:r>
          </a:p>
          <a:p>
            <a:endParaRPr lang="en-US" sz="1400" dirty="0"/>
          </a:p>
          <a:p>
            <a:r>
              <a:rPr lang="en-US" sz="1400" dirty="0"/>
              <a:t>GOALS FOR IMPROVEMENT</a:t>
            </a:r>
          </a:p>
          <a:p>
            <a:r>
              <a:rPr lang="en-US" sz="1400" dirty="0"/>
              <a:t>Quick service / no appointment required slots</a:t>
            </a:r>
          </a:p>
          <a:p>
            <a:r>
              <a:rPr lang="en-US" sz="1400" dirty="0"/>
              <a:t>Recommended service training with advisors</a:t>
            </a:r>
          </a:p>
          <a:p>
            <a:endParaRPr lang="en-US" sz="1400" dirty="0"/>
          </a:p>
          <a:p>
            <a:r>
              <a:rPr lang="en-US" sz="1400" dirty="0"/>
              <a:t>PLANS TO ACHIEVE GOALS</a:t>
            </a:r>
          </a:p>
          <a:p>
            <a:r>
              <a:rPr lang="en-US" sz="1400" dirty="0"/>
              <a:t>Extended Saturday hours</a:t>
            </a:r>
          </a:p>
          <a:p>
            <a:r>
              <a:rPr lang="en-US" sz="1400" dirty="0"/>
              <a:t>Menu boards / Quick lane menus</a:t>
            </a:r>
          </a:p>
          <a:p>
            <a:endParaRPr lang="en-US" sz="1400" dirty="0"/>
          </a:p>
          <a:p>
            <a:r>
              <a:rPr lang="en-US" sz="1400" dirty="0"/>
              <a:t>PLANS TO EVALUATE CHANGES</a:t>
            </a:r>
          </a:p>
          <a:p>
            <a:r>
              <a:rPr lang="en-US" sz="1400" dirty="0"/>
              <a:t>Implement bonus on productivity</a:t>
            </a:r>
          </a:p>
          <a:p>
            <a:r>
              <a:rPr lang="en-US" sz="1400" dirty="0"/>
              <a:t>Fill shop – currently down licensed technicians / work on recruiting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0E2143-B7D1-8864-CF53-9CC1389D6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1" y="2178072"/>
            <a:ext cx="5162948" cy="448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19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Swot analysis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Strengths</a:t>
            </a:r>
          </a:p>
          <a:p>
            <a:r>
              <a:rPr lang="en-US" sz="1400" dirty="0"/>
              <a:t>- 2 x 30-year GM Technicians</a:t>
            </a:r>
          </a:p>
          <a:p>
            <a:r>
              <a:rPr lang="en-US" sz="1400" dirty="0"/>
              <a:t>- Overqualified apprentices</a:t>
            </a:r>
          </a:p>
          <a:p>
            <a:r>
              <a:rPr lang="en-US" sz="1400" dirty="0"/>
              <a:t>- Small town – Only 1 GM store</a:t>
            </a:r>
          </a:p>
          <a:p>
            <a:r>
              <a:rPr lang="en-US" sz="1400" dirty="0"/>
              <a:t>- Business Elite program</a:t>
            </a:r>
          </a:p>
          <a:p>
            <a:r>
              <a:rPr lang="en-US" sz="1400" dirty="0"/>
              <a:t>- Strong advisors</a:t>
            </a:r>
          </a:p>
          <a:p>
            <a:r>
              <a:rPr lang="en-US" sz="1400" dirty="0"/>
              <a:t>-  Friendly and welcoming dealership</a:t>
            </a:r>
          </a:p>
          <a:p>
            <a:endParaRPr lang="en-US" sz="1400" dirty="0"/>
          </a:p>
          <a:p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375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Swot analysis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Weaknesses</a:t>
            </a:r>
          </a:p>
          <a:p>
            <a:r>
              <a:rPr lang="en-US" sz="1400" dirty="0"/>
              <a:t>- Lack of technicians </a:t>
            </a:r>
          </a:p>
          <a:p>
            <a:r>
              <a:rPr lang="en-US" sz="1400" dirty="0"/>
              <a:t>- Facility usage very low – approx. 50%</a:t>
            </a:r>
          </a:p>
          <a:p>
            <a:r>
              <a:rPr lang="en-US" sz="1400" dirty="0"/>
              <a:t>- Older facility – requires major upgrades</a:t>
            </a:r>
          </a:p>
          <a:p>
            <a:r>
              <a:rPr lang="en-US" sz="1400" dirty="0"/>
              <a:t>- New advisors</a:t>
            </a:r>
          </a:p>
          <a:p>
            <a:r>
              <a:rPr lang="en-US" sz="1400" dirty="0"/>
              <a:t>- Electric vehicle introduction</a:t>
            </a:r>
          </a:p>
          <a:p>
            <a:r>
              <a:rPr lang="en-US" sz="1400" dirty="0"/>
              <a:t>- Parts shortages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700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Swot analysis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Opportunities</a:t>
            </a:r>
          </a:p>
          <a:p>
            <a:r>
              <a:rPr lang="en-US" sz="1400" dirty="0"/>
              <a:t>- Advertisement </a:t>
            </a:r>
          </a:p>
          <a:p>
            <a:r>
              <a:rPr lang="en-US" sz="1400" dirty="0"/>
              <a:t>- Technician hiring</a:t>
            </a:r>
          </a:p>
          <a:p>
            <a:r>
              <a:rPr lang="en-US" sz="1400" dirty="0"/>
              <a:t>- Better advertisement / community involvement </a:t>
            </a:r>
          </a:p>
          <a:p>
            <a:endParaRPr lang="en-US" sz="1400" dirty="0"/>
          </a:p>
          <a:p>
            <a:endParaRPr lang="en-US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45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Swot analysis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1400" dirty="0"/>
              <a:t>Threats</a:t>
            </a:r>
          </a:p>
          <a:p>
            <a:r>
              <a:rPr lang="en-US" sz="1400" dirty="0"/>
              <a:t>- Many local shops also hiring technicians/ poaching</a:t>
            </a:r>
          </a:p>
          <a:p>
            <a:r>
              <a:rPr lang="en-US" sz="1400" dirty="0"/>
              <a:t>- Maintaining service advisors to grow relationships with customers</a:t>
            </a:r>
          </a:p>
          <a:p>
            <a:r>
              <a:rPr lang="en-US" sz="1400" dirty="0"/>
              <a:t>- Current state of shop and upkeep</a:t>
            </a:r>
          </a:p>
          <a:p>
            <a:endParaRPr lang="en-US" sz="1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01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10EE66-8707-456F-8F2E-091D581CB03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10BEB954-4024-4CCF-A9D6-4C00FDC028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96CC85-5758-41C0-8EFD-737AFB6912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Vapor Trail design</Template>
  <TotalTime>2995</TotalTime>
  <Words>587</Words>
  <Application>Microsoft Office PowerPoint</Application>
  <PresentationFormat>Widescreen</PresentationFormat>
  <Paragraphs>133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Century Gothic</vt:lpstr>
      <vt:lpstr>Vapor Trail</vt:lpstr>
      <vt:lpstr>NADA FIXED OPERATIONS</vt:lpstr>
      <vt:lpstr>Analyze cost of labor</vt:lpstr>
      <vt:lpstr>Changes in expense structure</vt:lpstr>
      <vt:lpstr>productivity</vt:lpstr>
      <vt:lpstr>facility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FIXED OPERATIONS</dc:title>
  <dc:creator>Samantha Hurlburt</dc:creator>
  <cp:lastModifiedBy>Samantha Hurlburt</cp:lastModifiedBy>
  <cp:revision>5</cp:revision>
  <dcterms:created xsi:type="dcterms:W3CDTF">2023-12-27T13:19:05Z</dcterms:created>
  <dcterms:modified xsi:type="dcterms:W3CDTF">2023-12-29T15:14:30Z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