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A1F4CD-0708-4339-A47D-25F76AEDB4DB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A33616-6C58-403A-899C-3B7D55F71B27}">
      <dgm:prSet phldrT="[Text]"/>
      <dgm:spPr/>
      <dgm:t>
        <a:bodyPr/>
        <a:lstStyle/>
        <a:p>
          <a:r>
            <a:rPr lang="en-US" dirty="0" smtClean="0"/>
            <a:t>Special Order Part Process</a:t>
          </a:r>
          <a:br>
            <a:rPr lang="en-US" dirty="0" smtClean="0"/>
          </a:br>
          <a:endParaRPr lang="en-US" dirty="0"/>
        </a:p>
      </dgm:t>
    </dgm:pt>
    <dgm:pt modelId="{D5F52E3B-7BE2-4E80-90FF-8306A17CFF8A}" type="parTrans" cxnId="{B5368AB3-6A09-4986-8A56-83DA555636EB}">
      <dgm:prSet/>
      <dgm:spPr/>
      <dgm:t>
        <a:bodyPr/>
        <a:lstStyle/>
        <a:p>
          <a:endParaRPr lang="en-US"/>
        </a:p>
      </dgm:t>
    </dgm:pt>
    <dgm:pt modelId="{163CC27F-84E5-444B-8EA9-ABC32484E352}" type="sibTrans" cxnId="{B5368AB3-6A09-4986-8A56-83DA555636EB}">
      <dgm:prSet/>
      <dgm:spPr/>
      <dgm:t>
        <a:bodyPr/>
        <a:lstStyle/>
        <a:p>
          <a:endParaRPr lang="en-US"/>
        </a:p>
      </dgm:t>
    </dgm:pt>
    <dgm:pt modelId="{F6A84389-7479-4671-AFAB-22C86A1013C3}">
      <dgm:prSet phldrT="[Text]" custT="1"/>
      <dgm:spPr/>
      <dgm:t>
        <a:bodyPr/>
        <a:lstStyle/>
        <a:p>
          <a:r>
            <a:rPr lang="en-US" sz="1200" dirty="0" smtClean="0"/>
            <a:t>Warranty Repair Order</a:t>
          </a:r>
          <a:r>
            <a:rPr lang="en-US" sz="1000" dirty="0" smtClean="0"/>
            <a:t/>
          </a:r>
          <a:br>
            <a:rPr lang="en-US" sz="1000" dirty="0" smtClean="0"/>
          </a:br>
          <a:endParaRPr lang="en-US" sz="1000" dirty="0"/>
        </a:p>
      </dgm:t>
    </dgm:pt>
    <dgm:pt modelId="{5E5B7B96-2CDB-4DBE-BD1E-B6804DEF3F33}" type="parTrans" cxnId="{121FD0C0-474E-4E7F-9072-7C99AEF77048}">
      <dgm:prSet/>
      <dgm:spPr/>
      <dgm:t>
        <a:bodyPr/>
        <a:lstStyle/>
        <a:p>
          <a:endParaRPr lang="en-US"/>
        </a:p>
      </dgm:t>
    </dgm:pt>
    <dgm:pt modelId="{C6A80A7F-77F7-4D7F-A182-4E9EE385A904}" type="sibTrans" cxnId="{121FD0C0-474E-4E7F-9072-7C99AEF77048}">
      <dgm:prSet/>
      <dgm:spPr/>
      <dgm:t>
        <a:bodyPr/>
        <a:lstStyle/>
        <a:p>
          <a:endParaRPr lang="en-US"/>
        </a:p>
      </dgm:t>
    </dgm:pt>
    <dgm:pt modelId="{677867AE-D383-4741-A19C-212DA7B39248}">
      <dgm:prSet custT="1"/>
      <dgm:spPr/>
      <dgm:t>
        <a:bodyPr/>
        <a:lstStyle/>
        <a:p>
          <a:r>
            <a:rPr lang="en-US" sz="1200" dirty="0" smtClean="0"/>
            <a:t>Internal Repair Order</a:t>
          </a:r>
        </a:p>
        <a:p>
          <a:endParaRPr lang="en-US" sz="1000" dirty="0"/>
        </a:p>
      </dgm:t>
    </dgm:pt>
    <dgm:pt modelId="{8BE15F60-AC23-42C2-B1B2-C05367E5646B}" type="parTrans" cxnId="{6F0377BB-8D43-4C90-846E-99D061915CE7}">
      <dgm:prSet/>
      <dgm:spPr/>
      <dgm:t>
        <a:bodyPr/>
        <a:lstStyle/>
        <a:p>
          <a:endParaRPr lang="en-US"/>
        </a:p>
      </dgm:t>
    </dgm:pt>
    <dgm:pt modelId="{BE18F588-8385-45F5-A5A3-006B4ED2851B}" type="sibTrans" cxnId="{6F0377BB-8D43-4C90-846E-99D061915CE7}">
      <dgm:prSet/>
      <dgm:spPr/>
      <dgm:t>
        <a:bodyPr/>
        <a:lstStyle/>
        <a:p>
          <a:endParaRPr lang="en-US"/>
        </a:p>
      </dgm:t>
    </dgm:pt>
    <dgm:pt modelId="{FF099EF7-321E-45BF-AED6-CB0900C8341A}">
      <dgm:prSet phldrT="[Text]" custT="1"/>
      <dgm:spPr/>
      <dgm:t>
        <a:bodyPr/>
        <a:lstStyle/>
        <a:p>
          <a:r>
            <a:rPr lang="en-US" sz="1200" dirty="0" smtClean="0"/>
            <a:t>Counter Ticker Customer Prepay </a:t>
          </a:r>
          <a:endParaRPr lang="en-US" sz="1200" dirty="0"/>
        </a:p>
      </dgm:t>
    </dgm:pt>
    <dgm:pt modelId="{77A2F5FD-58D1-4D68-BCF2-D7F56AB792AB}" type="parTrans" cxnId="{98272939-6EB7-44C7-AD4D-4C03F6589210}">
      <dgm:prSet/>
      <dgm:spPr/>
      <dgm:t>
        <a:bodyPr/>
        <a:lstStyle/>
        <a:p>
          <a:endParaRPr lang="en-US"/>
        </a:p>
      </dgm:t>
    </dgm:pt>
    <dgm:pt modelId="{46290DE6-CD0C-4A93-A40F-C405E9AA9A19}" type="sibTrans" cxnId="{98272939-6EB7-44C7-AD4D-4C03F6589210}">
      <dgm:prSet/>
      <dgm:spPr/>
      <dgm:t>
        <a:bodyPr/>
        <a:lstStyle/>
        <a:p>
          <a:endParaRPr lang="en-US"/>
        </a:p>
      </dgm:t>
    </dgm:pt>
    <dgm:pt modelId="{BD7BF20F-CF90-4343-9B85-CDA889B3002C}">
      <dgm:prSet phldrT="[Text]" custT="1"/>
      <dgm:spPr/>
      <dgm:t>
        <a:bodyPr/>
        <a:lstStyle/>
        <a:p>
          <a:r>
            <a:rPr lang="en-US" sz="1200" dirty="0" smtClean="0"/>
            <a:t>Counter Ticket Wholesale</a:t>
          </a:r>
          <a:endParaRPr lang="en-US" sz="1200" dirty="0"/>
        </a:p>
      </dgm:t>
    </dgm:pt>
    <dgm:pt modelId="{9C69C267-C2CE-4680-BA9C-7D9CFB04DA07}" type="parTrans" cxnId="{65A88E62-253F-48E4-BD53-994D57C9A934}">
      <dgm:prSet/>
      <dgm:spPr/>
      <dgm:t>
        <a:bodyPr/>
        <a:lstStyle/>
        <a:p>
          <a:endParaRPr lang="en-US"/>
        </a:p>
      </dgm:t>
    </dgm:pt>
    <dgm:pt modelId="{B4A20142-C051-4F96-B98C-A88ED3B173C3}" type="sibTrans" cxnId="{65A88E62-253F-48E4-BD53-994D57C9A934}">
      <dgm:prSet/>
      <dgm:spPr/>
      <dgm:t>
        <a:bodyPr/>
        <a:lstStyle/>
        <a:p>
          <a:endParaRPr lang="en-US"/>
        </a:p>
      </dgm:t>
    </dgm:pt>
    <dgm:pt modelId="{3B53E456-8BA6-465D-8ADC-9658B35E655A}">
      <dgm:prSet phldrT="[Text]"/>
      <dgm:spPr/>
      <dgm:t>
        <a:bodyPr/>
        <a:lstStyle/>
        <a:p>
          <a:r>
            <a:rPr lang="en-US" dirty="0" smtClean="0"/>
            <a:t>Order parts. If they have account, If not prepay.</a:t>
          </a:r>
          <a:endParaRPr lang="en-US" dirty="0"/>
        </a:p>
      </dgm:t>
    </dgm:pt>
    <dgm:pt modelId="{320CB068-C125-414C-A477-15AEFCD0F53F}" type="parTrans" cxnId="{FACE276D-8E05-4270-A551-5EEB586A2299}">
      <dgm:prSet/>
      <dgm:spPr/>
      <dgm:t>
        <a:bodyPr/>
        <a:lstStyle/>
        <a:p>
          <a:endParaRPr lang="en-US"/>
        </a:p>
      </dgm:t>
    </dgm:pt>
    <dgm:pt modelId="{5A0196A9-6784-4CAD-AB14-B1B33B5AF7B6}" type="sibTrans" cxnId="{FACE276D-8E05-4270-A551-5EEB586A2299}">
      <dgm:prSet/>
      <dgm:spPr/>
      <dgm:t>
        <a:bodyPr/>
        <a:lstStyle/>
        <a:p>
          <a:endParaRPr lang="en-US"/>
        </a:p>
      </dgm:t>
    </dgm:pt>
    <dgm:pt modelId="{1529C95F-5EED-414D-8622-41E851F31F13}">
      <dgm:prSet phldrT="[Text]" custT="1"/>
      <dgm:spPr/>
      <dgm:t>
        <a:bodyPr/>
        <a:lstStyle/>
        <a:p>
          <a:r>
            <a:rPr lang="en-US" sz="1200" dirty="0" smtClean="0"/>
            <a:t>Customer Pay RO Prepay Part</a:t>
          </a:r>
        </a:p>
        <a:p>
          <a:endParaRPr lang="en-US" sz="1000" dirty="0"/>
        </a:p>
      </dgm:t>
    </dgm:pt>
    <dgm:pt modelId="{A2E52F8F-58E0-417D-A3A1-DF836F7D1B6E}" type="parTrans" cxnId="{E8E6AF77-9D5A-4AE2-B836-967C88624439}">
      <dgm:prSet/>
      <dgm:spPr/>
      <dgm:t>
        <a:bodyPr/>
        <a:lstStyle/>
        <a:p>
          <a:endParaRPr lang="en-US"/>
        </a:p>
      </dgm:t>
    </dgm:pt>
    <dgm:pt modelId="{FAD9F37B-C2B9-47CF-B82D-021536F49267}" type="sibTrans" cxnId="{E8E6AF77-9D5A-4AE2-B836-967C88624439}">
      <dgm:prSet/>
      <dgm:spPr/>
      <dgm:t>
        <a:bodyPr/>
        <a:lstStyle/>
        <a:p>
          <a:endParaRPr lang="en-US"/>
        </a:p>
      </dgm:t>
    </dgm:pt>
    <dgm:pt modelId="{396A7383-D9B4-4304-8B32-78C675C30257}">
      <dgm:prSet/>
      <dgm:spPr/>
      <dgm:t>
        <a:bodyPr/>
        <a:lstStyle/>
        <a:p>
          <a:r>
            <a:rPr lang="en-US" dirty="0" smtClean="0"/>
            <a:t>Override by PM or GM</a:t>
          </a:r>
        </a:p>
        <a:p>
          <a:r>
            <a:rPr lang="en-US" dirty="0" smtClean="0"/>
            <a:t>Case by Case.</a:t>
          </a:r>
        </a:p>
        <a:p>
          <a:endParaRPr lang="en-US" dirty="0"/>
        </a:p>
      </dgm:t>
    </dgm:pt>
    <dgm:pt modelId="{036C305C-2D32-4A0F-BFCC-1FD9FF710A6A}" type="sibTrans" cxnId="{B7A2A136-31AA-451F-84B0-F9D080E91954}">
      <dgm:prSet/>
      <dgm:spPr/>
      <dgm:t>
        <a:bodyPr/>
        <a:lstStyle/>
        <a:p>
          <a:endParaRPr lang="en-US"/>
        </a:p>
      </dgm:t>
    </dgm:pt>
    <dgm:pt modelId="{63879560-0422-45CB-8864-A8F90043E6DC}" type="parTrans" cxnId="{B7A2A136-31AA-451F-84B0-F9D080E91954}">
      <dgm:prSet/>
      <dgm:spPr/>
      <dgm:t>
        <a:bodyPr/>
        <a:lstStyle/>
        <a:p>
          <a:endParaRPr lang="en-US"/>
        </a:p>
      </dgm:t>
    </dgm:pt>
    <dgm:pt modelId="{66A35BC5-E9D5-4A81-97F4-A6A94D4C56B7}">
      <dgm:prSet phldrT="[Text]"/>
      <dgm:spPr/>
      <dgm:t>
        <a:bodyPr/>
        <a:lstStyle/>
        <a:p>
          <a:r>
            <a:rPr lang="en-US" dirty="0" smtClean="0"/>
            <a:t>Put on Invoice No returns on SOPS</a:t>
          </a:r>
          <a:endParaRPr lang="en-US" dirty="0"/>
        </a:p>
      </dgm:t>
    </dgm:pt>
    <dgm:pt modelId="{7B5961A2-9694-42EF-8069-9D9B4C2D6D02}" type="parTrans" cxnId="{7B70C6E1-E6E0-4A9D-B290-AF373F42AF34}">
      <dgm:prSet/>
      <dgm:spPr/>
      <dgm:t>
        <a:bodyPr/>
        <a:lstStyle/>
        <a:p>
          <a:endParaRPr lang="en-US"/>
        </a:p>
      </dgm:t>
    </dgm:pt>
    <dgm:pt modelId="{43D286FC-496F-4A7D-98B7-418524F88146}" type="sibTrans" cxnId="{7B70C6E1-E6E0-4A9D-B290-AF373F42AF34}">
      <dgm:prSet/>
      <dgm:spPr/>
      <dgm:t>
        <a:bodyPr/>
        <a:lstStyle/>
        <a:p>
          <a:endParaRPr lang="en-US"/>
        </a:p>
      </dgm:t>
    </dgm:pt>
    <dgm:pt modelId="{AE76F457-A3A0-4856-9C24-A65E8ACD0C22}">
      <dgm:prSet/>
      <dgm:spPr/>
      <dgm:t>
        <a:bodyPr/>
        <a:lstStyle/>
        <a:p>
          <a:r>
            <a:rPr lang="en-US" dirty="0" smtClean="0"/>
            <a:t>Order parts if unit is staying. </a:t>
          </a:r>
          <a:endParaRPr lang="en-US" dirty="0"/>
        </a:p>
      </dgm:t>
    </dgm:pt>
    <dgm:pt modelId="{A5F46CB9-4FFD-4185-9DEA-5981077BC74D}" type="parTrans" cxnId="{93A72B03-C886-40BC-A691-630B2A3822BE}">
      <dgm:prSet/>
      <dgm:spPr/>
      <dgm:t>
        <a:bodyPr/>
        <a:lstStyle/>
        <a:p>
          <a:endParaRPr lang="en-US"/>
        </a:p>
      </dgm:t>
    </dgm:pt>
    <dgm:pt modelId="{9711B106-5168-4EA0-969E-08AF640855C9}" type="sibTrans" cxnId="{93A72B03-C886-40BC-A691-630B2A3822BE}">
      <dgm:prSet/>
      <dgm:spPr/>
      <dgm:t>
        <a:bodyPr/>
        <a:lstStyle/>
        <a:p>
          <a:endParaRPr lang="en-US"/>
        </a:p>
      </dgm:t>
    </dgm:pt>
    <dgm:pt modelId="{93268911-AA8A-467A-B5CD-B40BB9E6DC8E}">
      <dgm:prSet/>
      <dgm:spPr/>
      <dgm:t>
        <a:bodyPr/>
        <a:lstStyle/>
        <a:p>
          <a:r>
            <a:rPr lang="en-US" dirty="0" smtClean="0"/>
            <a:t>If unit is leaving. Get signed AVO from manager for payment.</a:t>
          </a:r>
          <a:endParaRPr lang="en-US" dirty="0"/>
        </a:p>
      </dgm:t>
    </dgm:pt>
    <dgm:pt modelId="{562BAFF4-7940-41E8-B0AE-10AE03528B14}" type="parTrans" cxnId="{E9B4C3B0-073D-473D-AA1D-E5BB297F0F4A}">
      <dgm:prSet/>
      <dgm:spPr/>
      <dgm:t>
        <a:bodyPr/>
        <a:lstStyle/>
        <a:p>
          <a:endParaRPr lang="en-US"/>
        </a:p>
      </dgm:t>
    </dgm:pt>
    <dgm:pt modelId="{DEBEA760-1CA1-41E7-A04C-CC947C007E89}" type="sibTrans" cxnId="{E9B4C3B0-073D-473D-AA1D-E5BB297F0F4A}">
      <dgm:prSet/>
      <dgm:spPr/>
      <dgm:t>
        <a:bodyPr/>
        <a:lstStyle/>
        <a:p>
          <a:endParaRPr lang="en-US"/>
        </a:p>
      </dgm:t>
    </dgm:pt>
    <dgm:pt modelId="{CE340D53-D7F3-4454-BD9A-BC9F72B762B5}">
      <dgm:prSet/>
      <dgm:spPr/>
      <dgm:t>
        <a:bodyPr/>
        <a:lstStyle/>
        <a:p>
          <a:r>
            <a:rPr lang="en-US" dirty="0" smtClean="0"/>
            <a:t>Pre Pay or leave vehicle. </a:t>
          </a:r>
          <a:endParaRPr lang="en-US" dirty="0"/>
        </a:p>
      </dgm:t>
    </dgm:pt>
    <dgm:pt modelId="{F78B88CB-01BB-4FB8-A11C-DFECAB80C802}" type="parTrans" cxnId="{0BC7B993-1457-4002-940B-07CCCF69CAEC}">
      <dgm:prSet/>
      <dgm:spPr/>
      <dgm:t>
        <a:bodyPr/>
        <a:lstStyle/>
        <a:p>
          <a:endParaRPr lang="en-US"/>
        </a:p>
      </dgm:t>
    </dgm:pt>
    <dgm:pt modelId="{8A115C9C-8605-48E1-91AB-D2B5AC935A70}" type="sibTrans" cxnId="{0BC7B993-1457-4002-940B-07CCCF69CAEC}">
      <dgm:prSet/>
      <dgm:spPr/>
      <dgm:t>
        <a:bodyPr/>
        <a:lstStyle/>
        <a:p>
          <a:endParaRPr lang="en-US"/>
        </a:p>
      </dgm:t>
    </dgm:pt>
    <dgm:pt modelId="{77A1E836-91DA-4BC4-9866-33863D4F1386}">
      <dgm:prSet/>
      <dgm:spPr/>
      <dgm:t>
        <a:bodyPr/>
        <a:lstStyle/>
        <a:p>
          <a:r>
            <a:rPr lang="en-US" dirty="0" smtClean="0"/>
            <a:t>If vehicle leaves must prepay or have SM,PM OR GM auth.</a:t>
          </a:r>
          <a:endParaRPr lang="en-US" dirty="0"/>
        </a:p>
      </dgm:t>
    </dgm:pt>
    <dgm:pt modelId="{521B8085-CA4B-414C-B153-A3E28368BCB8}" type="parTrans" cxnId="{970F1185-187E-4FC7-9558-C3A307781ADF}">
      <dgm:prSet/>
      <dgm:spPr/>
      <dgm:t>
        <a:bodyPr/>
        <a:lstStyle/>
        <a:p>
          <a:endParaRPr lang="en-US"/>
        </a:p>
      </dgm:t>
    </dgm:pt>
    <dgm:pt modelId="{C0B3C702-C80C-43D8-96A9-1F4AB592855F}" type="sibTrans" cxnId="{970F1185-187E-4FC7-9558-C3A307781ADF}">
      <dgm:prSet/>
      <dgm:spPr/>
      <dgm:t>
        <a:bodyPr/>
        <a:lstStyle/>
        <a:p>
          <a:endParaRPr lang="en-US"/>
        </a:p>
      </dgm:t>
    </dgm:pt>
    <dgm:pt modelId="{68481541-6A10-4ADB-815A-A919AA8EED30}">
      <dgm:prSet/>
      <dgm:spPr/>
      <dgm:t>
        <a:bodyPr/>
        <a:lstStyle/>
        <a:p>
          <a:r>
            <a:rPr lang="en-US" dirty="0" smtClean="0"/>
            <a:t>Order part no prepay.</a:t>
          </a:r>
          <a:endParaRPr lang="en-US" dirty="0"/>
        </a:p>
      </dgm:t>
    </dgm:pt>
    <dgm:pt modelId="{0D44CEF9-9D92-4652-B3A2-3DAA46EB7461}" type="parTrans" cxnId="{E8B879F5-6124-42E6-BCAE-B4333D346474}">
      <dgm:prSet/>
      <dgm:spPr/>
      <dgm:t>
        <a:bodyPr/>
        <a:lstStyle/>
        <a:p>
          <a:endParaRPr lang="en-US"/>
        </a:p>
      </dgm:t>
    </dgm:pt>
    <dgm:pt modelId="{0AF69C16-3026-4713-BA15-FA7564D07973}" type="sibTrans" cxnId="{E8B879F5-6124-42E6-BCAE-B4333D346474}">
      <dgm:prSet/>
      <dgm:spPr/>
      <dgm:t>
        <a:bodyPr/>
        <a:lstStyle/>
        <a:p>
          <a:endParaRPr lang="en-US"/>
        </a:p>
      </dgm:t>
    </dgm:pt>
    <dgm:pt modelId="{0CE39092-D6E1-41DB-B0C4-6165E280BCB9}">
      <dgm:prSet/>
      <dgm:spPr/>
      <dgm:t>
        <a:bodyPr/>
        <a:lstStyle/>
        <a:p>
          <a:r>
            <a:rPr lang="en-US" dirty="0" smtClean="0"/>
            <a:t>Advisor, appointment coordinator and SM notified when parts arrive.</a:t>
          </a:r>
          <a:endParaRPr lang="en-US" dirty="0"/>
        </a:p>
      </dgm:t>
    </dgm:pt>
    <dgm:pt modelId="{88622E94-E4B2-4C76-90C5-C79C582DA174}" type="parTrans" cxnId="{D9D27E06-243C-4CCA-B595-F2D6E5D08ACE}">
      <dgm:prSet/>
      <dgm:spPr/>
      <dgm:t>
        <a:bodyPr/>
        <a:lstStyle/>
        <a:p>
          <a:endParaRPr lang="en-US"/>
        </a:p>
      </dgm:t>
    </dgm:pt>
    <dgm:pt modelId="{EB8D3E00-4D0B-43F7-A59C-16D835880850}" type="sibTrans" cxnId="{D9D27E06-243C-4CCA-B595-F2D6E5D08ACE}">
      <dgm:prSet/>
      <dgm:spPr/>
      <dgm:t>
        <a:bodyPr/>
        <a:lstStyle/>
        <a:p>
          <a:endParaRPr lang="en-US"/>
        </a:p>
      </dgm:t>
    </dgm:pt>
    <dgm:pt modelId="{BE809DCD-C791-4D06-B74E-636465068ABF}" type="pres">
      <dgm:prSet presAssocID="{6EA1F4CD-0708-4339-A47D-25F76AEDB4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BC44882-21AA-4C17-849C-D9C786CEEDB2}" type="pres">
      <dgm:prSet presAssocID="{2EA33616-6C58-403A-899C-3B7D55F71B27}" presName="hierRoot1" presStyleCnt="0">
        <dgm:presLayoutVars>
          <dgm:hierBranch val="init"/>
        </dgm:presLayoutVars>
      </dgm:prSet>
      <dgm:spPr/>
    </dgm:pt>
    <dgm:pt modelId="{D34B3118-2238-4881-A51D-D88F2B6A435D}" type="pres">
      <dgm:prSet presAssocID="{2EA33616-6C58-403A-899C-3B7D55F71B27}" presName="rootComposite1" presStyleCnt="0"/>
      <dgm:spPr/>
    </dgm:pt>
    <dgm:pt modelId="{6EC8FE8C-3EAF-4DCB-B78C-936D0F26F435}" type="pres">
      <dgm:prSet presAssocID="{2EA33616-6C58-403A-899C-3B7D55F71B2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D0803D-D0E7-4BD0-BD15-D56AA3DD3146}" type="pres">
      <dgm:prSet presAssocID="{2EA33616-6C58-403A-899C-3B7D55F71B2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6D3F05A-4157-40B3-A88D-439316AD0519}" type="pres">
      <dgm:prSet presAssocID="{2EA33616-6C58-403A-899C-3B7D55F71B27}" presName="hierChild2" presStyleCnt="0"/>
      <dgm:spPr/>
    </dgm:pt>
    <dgm:pt modelId="{B7369CB2-4E67-4995-BD0C-79A9C58BF014}" type="pres">
      <dgm:prSet presAssocID="{5E5B7B96-2CDB-4DBE-BD1E-B6804DEF3F33}" presName="Name37" presStyleLbl="parChTrans1D2" presStyleIdx="0" presStyleCnt="5"/>
      <dgm:spPr/>
      <dgm:t>
        <a:bodyPr/>
        <a:lstStyle/>
        <a:p>
          <a:endParaRPr lang="en-US"/>
        </a:p>
      </dgm:t>
    </dgm:pt>
    <dgm:pt modelId="{F5BB6180-02A2-462C-9ADA-06EFAABF5E11}" type="pres">
      <dgm:prSet presAssocID="{F6A84389-7479-4671-AFAB-22C86A1013C3}" presName="hierRoot2" presStyleCnt="0">
        <dgm:presLayoutVars>
          <dgm:hierBranch val="init"/>
        </dgm:presLayoutVars>
      </dgm:prSet>
      <dgm:spPr/>
    </dgm:pt>
    <dgm:pt modelId="{DFBD11F2-BAB5-4360-B082-60F8FB58D991}" type="pres">
      <dgm:prSet presAssocID="{F6A84389-7479-4671-AFAB-22C86A1013C3}" presName="rootComposite" presStyleCnt="0"/>
      <dgm:spPr/>
    </dgm:pt>
    <dgm:pt modelId="{230D7DAA-94E0-462D-B5DB-F05944C037A5}" type="pres">
      <dgm:prSet presAssocID="{F6A84389-7479-4671-AFAB-22C86A1013C3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5A424E-8D02-48E1-A2F1-EDB74AB25626}" type="pres">
      <dgm:prSet presAssocID="{F6A84389-7479-4671-AFAB-22C86A1013C3}" presName="rootConnector" presStyleLbl="node2" presStyleIdx="0" presStyleCnt="5"/>
      <dgm:spPr/>
      <dgm:t>
        <a:bodyPr/>
        <a:lstStyle/>
        <a:p>
          <a:endParaRPr lang="en-US"/>
        </a:p>
      </dgm:t>
    </dgm:pt>
    <dgm:pt modelId="{7DD8B4CD-6A0A-4157-8185-D3962604D1B7}" type="pres">
      <dgm:prSet presAssocID="{F6A84389-7479-4671-AFAB-22C86A1013C3}" presName="hierChild4" presStyleCnt="0"/>
      <dgm:spPr/>
    </dgm:pt>
    <dgm:pt modelId="{8BA3FE32-540F-4BB1-953D-55F85098F0BB}" type="pres">
      <dgm:prSet presAssocID="{0D44CEF9-9D92-4652-B3A2-3DAA46EB7461}" presName="Name37" presStyleLbl="parChTrans1D3" presStyleIdx="0" presStyleCnt="6"/>
      <dgm:spPr/>
      <dgm:t>
        <a:bodyPr/>
        <a:lstStyle/>
        <a:p>
          <a:endParaRPr lang="en-US"/>
        </a:p>
      </dgm:t>
    </dgm:pt>
    <dgm:pt modelId="{3DDE89D7-F861-4FF5-88C5-81242D776DF8}" type="pres">
      <dgm:prSet presAssocID="{68481541-6A10-4ADB-815A-A919AA8EED30}" presName="hierRoot2" presStyleCnt="0">
        <dgm:presLayoutVars>
          <dgm:hierBranch val="init"/>
        </dgm:presLayoutVars>
      </dgm:prSet>
      <dgm:spPr/>
    </dgm:pt>
    <dgm:pt modelId="{C7BAE589-AD68-4560-B86A-A3C34A4A2207}" type="pres">
      <dgm:prSet presAssocID="{68481541-6A10-4ADB-815A-A919AA8EED30}" presName="rootComposite" presStyleCnt="0"/>
      <dgm:spPr/>
    </dgm:pt>
    <dgm:pt modelId="{D9A73830-3F1D-4B2F-81EC-FFB1FE615C57}" type="pres">
      <dgm:prSet presAssocID="{68481541-6A10-4ADB-815A-A919AA8EED30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29A07D-C0C8-4484-BED6-5E2868AF23CC}" type="pres">
      <dgm:prSet presAssocID="{68481541-6A10-4ADB-815A-A919AA8EED30}" presName="rootConnector" presStyleLbl="node3" presStyleIdx="0" presStyleCnt="6"/>
      <dgm:spPr/>
      <dgm:t>
        <a:bodyPr/>
        <a:lstStyle/>
        <a:p>
          <a:endParaRPr lang="en-US"/>
        </a:p>
      </dgm:t>
    </dgm:pt>
    <dgm:pt modelId="{4C286787-860E-47AB-8FF4-A2CB1C8D5306}" type="pres">
      <dgm:prSet presAssocID="{68481541-6A10-4ADB-815A-A919AA8EED30}" presName="hierChild4" presStyleCnt="0"/>
      <dgm:spPr/>
    </dgm:pt>
    <dgm:pt modelId="{160DEF19-88FE-4C33-8754-6604F59D3411}" type="pres">
      <dgm:prSet presAssocID="{88622E94-E4B2-4C76-90C5-C79C582DA174}" presName="Name37" presStyleLbl="parChTrans1D4" presStyleIdx="0" presStyleCnt="3"/>
      <dgm:spPr/>
      <dgm:t>
        <a:bodyPr/>
        <a:lstStyle/>
        <a:p>
          <a:endParaRPr lang="en-US"/>
        </a:p>
      </dgm:t>
    </dgm:pt>
    <dgm:pt modelId="{EC2D8E20-9DFB-46AD-97C0-448519ED7743}" type="pres">
      <dgm:prSet presAssocID="{0CE39092-D6E1-41DB-B0C4-6165E280BCB9}" presName="hierRoot2" presStyleCnt="0">
        <dgm:presLayoutVars>
          <dgm:hierBranch val="init"/>
        </dgm:presLayoutVars>
      </dgm:prSet>
      <dgm:spPr/>
    </dgm:pt>
    <dgm:pt modelId="{F3FA108C-3C64-460D-AF33-FF32BC397EA9}" type="pres">
      <dgm:prSet presAssocID="{0CE39092-D6E1-41DB-B0C4-6165E280BCB9}" presName="rootComposite" presStyleCnt="0"/>
      <dgm:spPr/>
    </dgm:pt>
    <dgm:pt modelId="{C39E180C-8A1E-4A2E-AC97-2BD3185D6BED}" type="pres">
      <dgm:prSet presAssocID="{0CE39092-D6E1-41DB-B0C4-6165E280BCB9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12AD75-640D-4736-B938-B6BC29D9EA56}" type="pres">
      <dgm:prSet presAssocID="{0CE39092-D6E1-41DB-B0C4-6165E280BCB9}" presName="rootConnector" presStyleLbl="node4" presStyleIdx="0" presStyleCnt="3"/>
      <dgm:spPr/>
      <dgm:t>
        <a:bodyPr/>
        <a:lstStyle/>
        <a:p>
          <a:endParaRPr lang="en-US"/>
        </a:p>
      </dgm:t>
    </dgm:pt>
    <dgm:pt modelId="{87CD7746-EA34-40EF-BEB5-FDFB34F3A40F}" type="pres">
      <dgm:prSet presAssocID="{0CE39092-D6E1-41DB-B0C4-6165E280BCB9}" presName="hierChild4" presStyleCnt="0"/>
      <dgm:spPr/>
    </dgm:pt>
    <dgm:pt modelId="{0E41441E-02FB-4BCE-AA59-AD5D9E6DF830}" type="pres">
      <dgm:prSet presAssocID="{0CE39092-D6E1-41DB-B0C4-6165E280BCB9}" presName="hierChild5" presStyleCnt="0"/>
      <dgm:spPr/>
    </dgm:pt>
    <dgm:pt modelId="{E9D0B4E1-E1A3-4E74-93B4-8500C5091DD6}" type="pres">
      <dgm:prSet presAssocID="{68481541-6A10-4ADB-815A-A919AA8EED30}" presName="hierChild5" presStyleCnt="0"/>
      <dgm:spPr/>
    </dgm:pt>
    <dgm:pt modelId="{1F2B51D0-8DFD-4287-88F5-2F6C067CC45A}" type="pres">
      <dgm:prSet presAssocID="{F6A84389-7479-4671-AFAB-22C86A1013C3}" presName="hierChild5" presStyleCnt="0"/>
      <dgm:spPr/>
    </dgm:pt>
    <dgm:pt modelId="{2AE2D3EF-BD5E-4FD2-ABCA-369BFAB778F8}" type="pres">
      <dgm:prSet presAssocID="{A2E52F8F-58E0-417D-A3A1-DF836F7D1B6E}" presName="Name37" presStyleLbl="parChTrans1D2" presStyleIdx="1" presStyleCnt="5"/>
      <dgm:spPr/>
      <dgm:t>
        <a:bodyPr/>
        <a:lstStyle/>
        <a:p>
          <a:endParaRPr lang="en-US"/>
        </a:p>
      </dgm:t>
    </dgm:pt>
    <dgm:pt modelId="{B5FD9D7E-8784-438C-B574-89693FB0AF6F}" type="pres">
      <dgm:prSet presAssocID="{1529C95F-5EED-414D-8622-41E851F31F13}" presName="hierRoot2" presStyleCnt="0">
        <dgm:presLayoutVars>
          <dgm:hierBranch val="init"/>
        </dgm:presLayoutVars>
      </dgm:prSet>
      <dgm:spPr/>
    </dgm:pt>
    <dgm:pt modelId="{9B360E04-F527-442D-9F91-BDF09CB95581}" type="pres">
      <dgm:prSet presAssocID="{1529C95F-5EED-414D-8622-41E851F31F13}" presName="rootComposite" presStyleCnt="0"/>
      <dgm:spPr/>
    </dgm:pt>
    <dgm:pt modelId="{EF17C6FB-53E8-476B-8AD1-AB3441A0D3CF}" type="pres">
      <dgm:prSet presAssocID="{1529C95F-5EED-414D-8622-41E851F31F13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91167C-930D-48E1-BB6B-D2F5C62D0988}" type="pres">
      <dgm:prSet presAssocID="{1529C95F-5EED-414D-8622-41E851F31F13}" presName="rootConnector" presStyleLbl="node2" presStyleIdx="1" presStyleCnt="5"/>
      <dgm:spPr/>
      <dgm:t>
        <a:bodyPr/>
        <a:lstStyle/>
        <a:p>
          <a:endParaRPr lang="en-US"/>
        </a:p>
      </dgm:t>
    </dgm:pt>
    <dgm:pt modelId="{350591AB-DD3D-4AFA-A9F0-8EB2B0F2C894}" type="pres">
      <dgm:prSet presAssocID="{1529C95F-5EED-414D-8622-41E851F31F13}" presName="hierChild4" presStyleCnt="0"/>
      <dgm:spPr/>
    </dgm:pt>
    <dgm:pt modelId="{0349B0BC-C40E-4AC3-961B-9AC60DDAD5F3}" type="pres">
      <dgm:prSet presAssocID="{F78B88CB-01BB-4FB8-A11C-DFECAB80C802}" presName="Name37" presStyleLbl="parChTrans1D3" presStyleIdx="1" presStyleCnt="6"/>
      <dgm:spPr/>
      <dgm:t>
        <a:bodyPr/>
        <a:lstStyle/>
        <a:p>
          <a:endParaRPr lang="en-US"/>
        </a:p>
      </dgm:t>
    </dgm:pt>
    <dgm:pt modelId="{90A9E1D1-7C6A-410F-841A-27B6C934A1CD}" type="pres">
      <dgm:prSet presAssocID="{CE340D53-D7F3-4454-BD9A-BC9F72B762B5}" presName="hierRoot2" presStyleCnt="0">
        <dgm:presLayoutVars>
          <dgm:hierBranch val="init"/>
        </dgm:presLayoutVars>
      </dgm:prSet>
      <dgm:spPr/>
    </dgm:pt>
    <dgm:pt modelId="{6DC75819-5D2D-4AD1-98BB-D2E34FE5834D}" type="pres">
      <dgm:prSet presAssocID="{CE340D53-D7F3-4454-BD9A-BC9F72B762B5}" presName="rootComposite" presStyleCnt="0"/>
      <dgm:spPr/>
    </dgm:pt>
    <dgm:pt modelId="{AE75FFA7-D603-4588-A92C-9B96C76DF194}" type="pres">
      <dgm:prSet presAssocID="{CE340D53-D7F3-4454-BD9A-BC9F72B762B5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9B8915-E3E3-4AC3-85CB-93508A6BBC27}" type="pres">
      <dgm:prSet presAssocID="{CE340D53-D7F3-4454-BD9A-BC9F72B762B5}" presName="rootConnector" presStyleLbl="node3" presStyleIdx="1" presStyleCnt="6"/>
      <dgm:spPr/>
      <dgm:t>
        <a:bodyPr/>
        <a:lstStyle/>
        <a:p>
          <a:endParaRPr lang="en-US"/>
        </a:p>
      </dgm:t>
    </dgm:pt>
    <dgm:pt modelId="{75B35D7B-4978-41AC-A047-821E50758740}" type="pres">
      <dgm:prSet presAssocID="{CE340D53-D7F3-4454-BD9A-BC9F72B762B5}" presName="hierChild4" presStyleCnt="0"/>
      <dgm:spPr/>
    </dgm:pt>
    <dgm:pt modelId="{FDDA69D2-B118-41BD-9AF9-7E5EE1CFC242}" type="pres">
      <dgm:prSet presAssocID="{521B8085-CA4B-414C-B153-A3E28368BCB8}" presName="Name37" presStyleLbl="parChTrans1D4" presStyleIdx="1" presStyleCnt="3"/>
      <dgm:spPr/>
      <dgm:t>
        <a:bodyPr/>
        <a:lstStyle/>
        <a:p>
          <a:endParaRPr lang="en-US"/>
        </a:p>
      </dgm:t>
    </dgm:pt>
    <dgm:pt modelId="{FDBEEAAB-77A3-4944-8FAB-6D1E256A9924}" type="pres">
      <dgm:prSet presAssocID="{77A1E836-91DA-4BC4-9866-33863D4F1386}" presName="hierRoot2" presStyleCnt="0">
        <dgm:presLayoutVars>
          <dgm:hierBranch val="init"/>
        </dgm:presLayoutVars>
      </dgm:prSet>
      <dgm:spPr/>
    </dgm:pt>
    <dgm:pt modelId="{E9CA8ED7-7059-4A79-BF58-22ECD337F06C}" type="pres">
      <dgm:prSet presAssocID="{77A1E836-91DA-4BC4-9866-33863D4F1386}" presName="rootComposite" presStyleCnt="0"/>
      <dgm:spPr/>
    </dgm:pt>
    <dgm:pt modelId="{D7093231-D08C-45A6-B241-67518C6EDEA4}" type="pres">
      <dgm:prSet presAssocID="{77A1E836-91DA-4BC4-9866-33863D4F1386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B9EE47-8EE3-4C24-B70C-7E163897F354}" type="pres">
      <dgm:prSet presAssocID="{77A1E836-91DA-4BC4-9866-33863D4F1386}" presName="rootConnector" presStyleLbl="node4" presStyleIdx="1" presStyleCnt="3"/>
      <dgm:spPr/>
      <dgm:t>
        <a:bodyPr/>
        <a:lstStyle/>
        <a:p>
          <a:endParaRPr lang="en-US"/>
        </a:p>
      </dgm:t>
    </dgm:pt>
    <dgm:pt modelId="{318500F2-02BF-44D4-BCFE-557EC4FD923A}" type="pres">
      <dgm:prSet presAssocID="{77A1E836-91DA-4BC4-9866-33863D4F1386}" presName="hierChild4" presStyleCnt="0"/>
      <dgm:spPr/>
    </dgm:pt>
    <dgm:pt modelId="{E403A695-78A3-483E-8D54-45BF607F4567}" type="pres">
      <dgm:prSet presAssocID="{77A1E836-91DA-4BC4-9866-33863D4F1386}" presName="hierChild5" presStyleCnt="0"/>
      <dgm:spPr/>
    </dgm:pt>
    <dgm:pt modelId="{0B432BD5-B02A-4684-9095-3EDB75073293}" type="pres">
      <dgm:prSet presAssocID="{CE340D53-D7F3-4454-BD9A-BC9F72B762B5}" presName="hierChild5" presStyleCnt="0"/>
      <dgm:spPr/>
    </dgm:pt>
    <dgm:pt modelId="{9DD8E266-F887-4FB5-AD73-B539AC6B79F4}" type="pres">
      <dgm:prSet presAssocID="{1529C95F-5EED-414D-8622-41E851F31F13}" presName="hierChild5" presStyleCnt="0"/>
      <dgm:spPr/>
    </dgm:pt>
    <dgm:pt modelId="{A6C9D3D6-9DCC-442E-B9AB-B5EA30D6E5EB}" type="pres">
      <dgm:prSet presAssocID="{8BE15F60-AC23-42C2-B1B2-C05367E5646B}" presName="Name37" presStyleLbl="parChTrans1D2" presStyleIdx="2" presStyleCnt="5"/>
      <dgm:spPr/>
      <dgm:t>
        <a:bodyPr/>
        <a:lstStyle/>
        <a:p>
          <a:endParaRPr lang="en-US"/>
        </a:p>
      </dgm:t>
    </dgm:pt>
    <dgm:pt modelId="{33966EC2-6616-4A60-B935-C7D05ED6891D}" type="pres">
      <dgm:prSet presAssocID="{677867AE-D383-4741-A19C-212DA7B39248}" presName="hierRoot2" presStyleCnt="0">
        <dgm:presLayoutVars>
          <dgm:hierBranch val="init"/>
        </dgm:presLayoutVars>
      </dgm:prSet>
      <dgm:spPr/>
    </dgm:pt>
    <dgm:pt modelId="{ED400900-9E06-4805-AE88-90A4A95E42FD}" type="pres">
      <dgm:prSet presAssocID="{677867AE-D383-4741-A19C-212DA7B39248}" presName="rootComposite" presStyleCnt="0"/>
      <dgm:spPr/>
    </dgm:pt>
    <dgm:pt modelId="{5AFBDEEA-44F9-4D0A-B695-80C0193C9A5A}" type="pres">
      <dgm:prSet presAssocID="{677867AE-D383-4741-A19C-212DA7B39248}" presName="rootText" presStyleLbl="node2" presStyleIdx="2" presStyleCnt="5" custLinFactNeighborX="-700" custLinFactNeighborY="-1400">
        <dgm:presLayoutVars>
          <dgm:chPref val="3"/>
        </dgm:presLayoutVars>
      </dgm:prSet>
      <dgm:spPr>
        <a:prstGeom prst="flowChartProcess">
          <a:avLst/>
        </a:prstGeom>
      </dgm:spPr>
      <dgm:t>
        <a:bodyPr/>
        <a:lstStyle/>
        <a:p>
          <a:endParaRPr lang="en-US"/>
        </a:p>
      </dgm:t>
    </dgm:pt>
    <dgm:pt modelId="{1AE042DB-F9DB-41D6-B36B-767F795400BE}" type="pres">
      <dgm:prSet presAssocID="{677867AE-D383-4741-A19C-212DA7B39248}" presName="rootConnector" presStyleLbl="node2" presStyleIdx="2" presStyleCnt="5"/>
      <dgm:spPr/>
      <dgm:t>
        <a:bodyPr/>
        <a:lstStyle/>
        <a:p>
          <a:endParaRPr lang="en-US"/>
        </a:p>
      </dgm:t>
    </dgm:pt>
    <dgm:pt modelId="{CF14CA37-86BD-4AF1-9A80-425AA349A95D}" type="pres">
      <dgm:prSet presAssocID="{677867AE-D383-4741-A19C-212DA7B39248}" presName="hierChild4" presStyleCnt="0"/>
      <dgm:spPr/>
    </dgm:pt>
    <dgm:pt modelId="{7C3B60E0-F97F-47CA-BC50-A9E8EF240B7F}" type="pres">
      <dgm:prSet presAssocID="{A5F46CB9-4FFD-4185-9DEA-5981077BC74D}" presName="Name37" presStyleLbl="parChTrans1D3" presStyleIdx="2" presStyleCnt="6"/>
      <dgm:spPr/>
      <dgm:t>
        <a:bodyPr/>
        <a:lstStyle/>
        <a:p>
          <a:endParaRPr lang="en-US"/>
        </a:p>
      </dgm:t>
    </dgm:pt>
    <dgm:pt modelId="{A03710C6-348E-4343-8F33-B6D3DA8CEF4B}" type="pres">
      <dgm:prSet presAssocID="{AE76F457-A3A0-4856-9C24-A65E8ACD0C22}" presName="hierRoot2" presStyleCnt="0">
        <dgm:presLayoutVars>
          <dgm:hierBranch val="init"/>
        </dgm:presLayoutVars>
      </dgm:prSet>
      <dgm:spPr/>
    </dgm:pt>
    <dgm:pt modelId="{E4625F78-9E41-4222-9808-58F6934AFA4F}" type="pres">
      <dgm:prSet presAssocID="{AE76F457-A3A0-4856-9C24-A65E8ACD0C22}" presName="rootComposite" presStyleCnt="0"/>
      <dgm:spPr/>
    </dgm:pt>
    <dgm:pt modelId="{59AD68DD-EC1E-4C96-ADF0-DF5B06A49B7D}" type="pres">
      <dgm:prSet presAssocID="{AE76F457-A3A0-4856-9C24-A65E8ACD0C22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84CC9D-A85B-49A7-9A4F-D411D04EF91A}" type="pres">
      <dgm:prSet presAssocID="{AE76F457-A3A0-4856-9C24-A65E8ACD0C22}" presName="rootConnector" presStyleLbl="node3" presStyleIdx="2" presStyleCnt="6"/>
      <dgm:spPr/>
      <dgm:t>
        <a:bodyPr/>
        <a:lstStyle/>
        <a:p>
          <a:endParaRPr lang="en-US"/>
        </a:p>
      </dgm:t>
    </dgm:pt>
    <dgm:pt modelId="{4A6E1104-2555-439C-A5ED-0CCCDA739710}" type="pres">
      <dgm:prSet presAssocID="{AE76F457-A3A0-4856-9C24-A65E8ACD0C22}" presName="hierChild4" presStyleCnt="0"/>
      <dgm:spPr/>
    </dgm:pt>
    <dgm:pt modelId="{1B7A06B0-E0D7-48C3-B65A-4C8623143B4F}" type="pres">
      <dgm:prSet presAssocID="{562BAFF4-7940-41E8-B0AE-10AE03528B14}" presName="Name37" presStyleLbl="parChTrans1D4" presStyleIdx="2" presStyleCnt="3"/>
      <dgm:spPr/>
      <dgm:t>
        <a:bodyPr/>
        <a:lstStyle/>
        <a:p>
          <a:endParaRPr lang="en-US"/>
        </a:p>
      </dgm:t>
    </dgm:pt>
    <dgm:pt modelId="{3EA2522E-D0C9-4573-82FD-D866A8A9CA9E}" type="pres">
      <dgm:prSet presAssocID="{93268911-AA8A-467A-B5CD-B40BB9E6DC8E}" presName="hierRoot2" presStyleCnt="0">
        <dgm:presLayoutVars>
          <dgm:hierBranch val="init"/>
        </dgm:presLayoutVars>
      </dgm:prSet>
      <dgm:spPr/>
    </dgm:pt>
    <dgm:pt modelId="{459AF52D-9C07-429E-A9A3-F55B38393D14}" type="pres">
      <dgm:prSet presAssocID="{93268911-AA8A-467A-B5CD-B40BB9E6DC8E}" presName="rootComposite" presStyleCnt="0"/>
      <dgm:spPr/>
    </dgm:pt>
    <dgm:pt modelId="{96EE8146-42BD-4E68-8B8C-3EC13CE1ECE3}" type="pres">
      <dgm:prSet presAssocID="{93268911-AA8A-467A-B5CD-B40BB9E6DC8E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96841C5-9ED4-46C2-BBD9-5610BE1A4156}" type="pres">
      <dgm:prSet presAssocID="{93268911-AA8A-467A-B5CD-B40BB9E6DC8E}" presName="rootConnector" presStyleLbl="node4" presStyleIdx="2" presStyleCnt="3"/>
      <dgm:spPr/>
      <dgm:t>
        <a:bodyPr/>
        <a:lstStyle/>
        <a:p>
          <a:endParaRPr lang="en-US"/>
        </a:p>
      </dgm:t>
    </dgm:pt>
    <dgm:pt modelId="{0B663B3B-A776-471B-8932-47584EF48D67}" type="pres">
      <dgm:prSet presAssocID="{93268911-AA8A-467A-B5CD-B40BB9E6DC8E}" presName="hierChild4" presStyleCnt="0"/>
      <dgm:spPr/>
    </dgm:pt>
    <dgm:pt modelId="{35C88049-6194-4115-89F1-4DE2DE69D6EA}" type="pres">
      <dgm:prSet presAssocID="{93268911-AA8A-467A-B5CD-B40BB9E6DC8E}" presName="hierChild5" presStyleCnt="0"/>
      <dgm:spPr/>
    </dgm:pt>
    <dgm:pt modelId="{6B974A60-122D-4861-B035-218FE2728764}" type="pres">
      <dgm:prSet presAssocID="{AE76F457-A3A0-4856-9C24-A65E8ACD0C22}" presName="hierChild5" presStyleCnt="0"/>
      <dgm:spPr/>
    </dgm:pt>
    <dgm:pt modelId="{37F9B0D2-46BD-49E0-B1C8-B282C2956D87}" type="pres">
      <dgm:prSet presAssocID="{677867AE-D383-4741-A19C-212DA7B39248}" presName="hierChild5" presStyleCnt="0"/>
      <dgm:spPr/>
    </dgm:pt>
    <dgm:pt modelId="{7B37DF95-E484-4655-938F-CAE68494BDFD}" type="pres">
      <dgm:prSet presAssocID="{77A2F5FD-58D1-4D68-BCF2-D7F56AB792AB}" presName="Name37" presStyleLbl="parChTrans1D2" presStyleIdx="3" presStyleCnt="5"/>
      <dgm:spPr/>
      <dgm:t>
        <a:bodyPr/>
        <a:lstStyle/>
        <a:p>
          <a:endParaRPr lang="en-US"/>
        </a:p>
      </dgm:t>
    </dgm:pt>
    <dgm:pt modelId="{76371C25-AFD4-4F33-B421-EB0F14B8F43A}" type="pres">
      <dgm:prSet presAssocID="{FF099EF7-321E-45BF-AED6-CB0900C8341A}" presName="hierRoot2" presStyleCnt="0">
        <dgm:presLayoutVars>
          <dgm:hierBranch val="init"/>
        </dgm:presLayoutVars>
      </dgm:prSet>
      <dgm:spPr/>
    </dgm:pt>
    <dgm:pt modelId="{36C1A4F3-50B6-4717-AC9B-326EAD388097}" type="pres">
      <dgm:prSet presAssocID="{FF099EF7-321E-45BF-AED6-CB0900C8341A}" presName="rootComposite" presStyleCnt="0"/>
      <dgm:spPr/>
    </dgm:pt>
    <dgm:pt modelId="{714D4D66-57CB-44E1-9470-6ECBE1235C2D}" type="pres">
      <dgm:prSet presAssocID="{FF099EF7-321E-45BF-AED6-CB0900C8341A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DD91BF-AE08-4A50-85AD-0A6AF04AFB88}" type="pres">
      <dgm:prSet presAssocID="{FF099EF7-321E-45BF-AED6-CB0900C8341A}" presName="rootConnector" presStyleLbl="node2" presStyleIdx="3" presStyleCnt="5"/>
      <dgm:spPr/>
      <dgm:t>
        <a:bodyPr/>
        <a:lstStyle/>
        <a:p>
          <a:endParaRPr lang="en-US"/>
        </a:p>
      </dgm:t>
    </dgm:pt>
    <dgm:pt modelId="{F5067E9F-CDDD-484A-A776-F2C9CE15B596}" type="pres">
      <dgm:prSet presAssocID="{FF099EF7-321E-45BF-AED6-CB0900C8341A}" presName="hierChild4" presStyleCnt="0"/>
      <dgm:spPr/>
    </dgm:pt>
    <dgm:pt modelId="{0A7BCCD4-E970-4163-91E4-D62BA1F7944A}" type="pres">
      <dgm:prSet presAssocID="{63879560-0422-45CB-8864-A8F90043E6DC}" presName="Name37" presStyleLbl="parChTrans1D3" presStyleIdx="3" presStyleCnt="6"/>
      <dgm:spPr/>
      <dgm:t>
        <a:bodyPr/>
        <a:lstStyle/>
        <a:p>
          <a:endParaRPr lang="en-US"/>
        </a:p>
      </dgm:t>
    </dgm:pt>
    <dgm:pt modelId="{AD2E9C58-97D4-463A-80EF-07ED2F6C12E8}" type="pres">
      <dgm:prSet presAssocID="{396A7383-D9B4-4304-8B32-78C675C30257}" presName="hierRoot2" presStyleCnt="0">
        <dgm:presLayoutVars>
          <dgm:hierBranch val="init"/>
        </dgm:presLayoutVars>
      </dgm:prSet>
      <dgm:spPr/>
    </dgm:pt>
    <dgm:pt modelId="{0A0CE224-F606-4925-9752-F4CDD1927D71}" type="pres">
      <dgm:prSet presAssocID="{396A7383-D9B4-4304-8B32-78C675C30257}" presName="rootComposite" presStyleCnt="0"/>
      <dgm:spPr/>
    </dgm:pt>
    <dgm:pt modelId="{599EC8A7-784D-4CF4-956B-8E5FE28C952D}" type="pres">
      <dgm:prSet presAssocID="{396A7383-D9B4-4304-8B32-78C675C30257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0C948E-3D8A-4299-AEF3-1A60BF41C990}" type="pres">
      <dgm:prSet presAssocID="{396A7383-D9B4-4304-8B32-78C675C30257}" presName="rootConnector" presStyleLbl="node3" presStyleIdx="3" presStyleCnt="6"/>
      <dgm:spPr/>
      <dgm:t>
        <a:bodyPr/>
        <a:lstStyle/>
        <a:p>
          <a:endParaRPr lang="en-US"/>
        </a:p>
      </dgm:t>
    </dgm:pt>
    <dgm:pt modelId="{AB142CCF-10AC-4CAC-82BC-9F78B8181D4E}" type="pres">
      <dgm:prSet presAssocID="{396A7383-D9B4-4304-8B32-78C675C30257}" presName="hierChild4" presStyleCnt="0"/>
      <dgm:spPr/>
    </dgm:pt>
    <dgm:pt modelId="{BA956040-704B-4A5C-88D8-5B487C0B690E}" type="pres">
      <dgm:prSet presAssocID="{396A7383-D9B4-4304-8B32-78C675C30257}" presName="hierChild5" presStyleCnt="0"/>
      <dgm:spPr/>
    </dgm:pt>
    <dgm:pt modelId="{8D6D9E8D-D9DD-4303-8C74-4E298457F1EE}" type="pres">
      <dgm:prSet presAssocID="{FF099EF7-321E-45BF-AED6-CB0900C8341A}" presName="hierChild5" presStyleCnt="0"/>
      <dgm:spPr/>
    </dgm:pt>
    <dgm:pt modelId="{BD96652F-2665-47BF-BB3E-E2EC355D9CE1}" type="pres">
      <dgm:prSet presAssocID="{9C69C267-C2CE-4680-BA9C-7D9CFB04DA07}" presName="Name37" presStyleLbl="parChTrans1D2" presStyleIdx="4" presStyleCnt="5"/>
      <dgm:spPr/>
      <dgm:t>
        <a:bodyPr/>
        <a:lstStyle/>
        <a:p>
          <a:endParaRPr lang="en-US"/>
        </a:p>
      </dgm:t>
    </dgm:pt>
    <dgm:pt modelId="{F47D0865-5A91-4C41-B14F-701835B28590}" type="pres">
      <dgm:prSet presAssocID="{BD7BF20F-CF90-4343-9B85-CDA889B3002C}" presName="hierRoot2" presStyleCnt="0">
        <dgm:presLayoutVars>
          <dgm:hierBranch val="init"/>
        </dgm:presLayoutVars>
      </dgm:prSet>
      <dgm:spPr/>
    </dgm:pt>
    <dgm:pt modelId="{10210A00-EB79-4479-8D8D-B0B4F4B812BE}" type="pres">
      <dgm:prSet presAssocID="{BD7BF20F-CF90-4343-9B85-CDA889B3002C}" presName="rootComposite" presStyleCnt="0"/>
      <dgm:spPr/>
    </dgm:pt>
    <dgm:pt modelId="{3BEB44FF-3B5E-42FC-BDCC-734D7F6A2274}" type="pres">
      <dgm:prSet presAssocID="{BD7BF20F-CF90-4343-9B85-CDA889B3002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50E4B6-B9A5-4BAC-BBFC-61EB6361091E}" type="pres">
      <dgm:prSet presAssocID="{BD7BF20F-CF90-4343-9B85-CDA889B3002C}" presName="rootConnector" presStyleLbl="node2" presStyleIdx="4" presStyleCnt="5"/>
      <dgm:spPr/>
      <dgm:t>
        <a:bodyPr/>
        <a:lstStyle/>
        <a:p>
          <a:endParaRPr lang="en-US"/>
        </a:p>
      </dgm:t>
    </dgm:pt>
    <dgm:pt modelId="{BB2C8C54-396C-447D-8847-B155D85552CB}" type="pres">
      <dgm:prSet presAssocID="{BD7BF20F-CF90-4343-9B85-CDA889B3002C}" presName="hierChild4" presStyleCnt="0"/>
      <dgm:spPr/>
    </dgm:pt>
    <dgm:pt modelId="{954BCF12-6800-4814-8A69-7CFD3742000F}" type="pres">
      <dgm:prSet presAssocID="{320CB068-C125-414C-A477-15AEFCD0F53F}" presName="Name37" presStyleLbl="parChTrans1D3" presStyleIdx="4" presStyleCnt="6"/>
      <dgm:spPr/>
      <dgm:t>
        <a:bodyPr/>
        <a:lstStyle/>
        <a:p>
          <a:endParaRPr lang="en-US"/>
        </a:p>
      </dgm:t>
    </dgm:pt>
    <dgm:pt modelId="{682E6DEC-DE8C-4B29-8BC8-BB9AE3B3E67F}" type="pres">
      <dgm:prSet presAssocID="{3B53E456-8BA6-465D-8ADC-9658B35E655A}" presName="hierRoot2" presStyleCnt="0">
        <dgm:presLayoutVars>
          <dgm:hierBranch val="init"/>
        </dgm:presLayoutVars>
      </dgm:prSet>
      <dgm:spPr/>
    </dgm:pt>
    <dgm:pt modelId="{D0877C2A-5912-4FC0-98CD-43D7AC7AAA10}" type="pres">
      <dgm:prSet presAssocID="{3B53E456-8BA6-465D-8ADC-9658B35E655A}" presName="rootComposite" presStyleCnt="0"/>
      <dgm:spPr/>
    </dgm:pt>
    <dgm:pt modelId="{21A9EEEE-6037-41D6-83BA-1F6E8E044818}" type="pres">
      <dgm:prSet presAssocID="{3B53E456-8BA6-465D-8ADC-9658B35E655A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CA8815-4A17-4F5D-9A83-D4F254D262CA}" type="pres">
      <dgm:prSet presAssocID="{3B53E456-8BA6-465D-8ADC-9658B35E655A}" presName="rootConnector" presStyleLbl="node3" presStyleIdx="4" presStyleCnt="6"/>
      <dgm:spPr/>
      <dgm:t>
        <a:bodyPr/>
        <a:lstStyle/>
        <a:p>
          <a:endParaRPr lang="en-US"/>
        </a:p>
      </dgm:t>
    </dgm:pt>
    <dgm:pt modelId="{E07532FF-90B9-4870-938E-8C9CE1E6B686}" type="pres">
      <dgm:prSet presAssocID="{3B53E456-8BA6-465D-8ADC-9658B35E655A}" presName="hierChild4" presStyleCnt="0"/>
      <dgm:spPr/>
    </dgm:pt>
    <dgm:pt modelId="{584E5ED1-0E14-4D02-8BB1-15CBE4872664}" type="pres">
      <dgm:prSet presAssocID="{3B53E456-8BA6-465D-8ADC-9658B35E655A}" presName="hierChild5" presStyleCnt="0"/>
      <dgm:spPr/>
    </dgm:pt>
    <dgm:pt modelId="{3C2213F7-DE21-4887-9A74-F9787EE3577E}" type="pres">
      <dgm:prSet presAssocID="{7B5961A2-9694-42EF-8069-9D9B4C2D6D02}" presName="Name37" presStyleLbl="parChTrans1D3" presStyleIdx="5" presStyleCnt="6"/>
      <dgm:spPr/>
      <dgm:t>
        <a:bodyPr/>
        <a:lstStyle/>
        <a:p>
          <a:endParaRPr lang="en-US"/>
        </a:p>
      </dgm:t>
    </dgm:pt>
    <dgm:pt modelId="{47DADA14-49C8-48F9-BB34-5F9C0900F2AD}" type="pres">
      <dgm:prSet presAssocID="{66A35BC5-E9D5-4A81-97F4-A6A94D4C56B7}" presName="hierRoot2" presStyleCnt="0">
        <dgm:presLayoutVars>
          <dgm:hierBranch val="init"/>
        </dgm:presLayoutVars>
      </dgm:prSet>
      <dgm:spPr/>
    </dgm:pt>
    <dgm:pt modelId="{A7BA9320-B498-4F5F-8D1A-C11A2D0AD6BE}" type="pres">
      <dgm:prSet presAssocID="{66A35BC5-E9D5-4A81-97F4-A6A94D4C56B7}" presName="rootComposite" presStyleCnt="0"/>
      <dgm:spPr/>
    </dgm:pt>
    <dgm:pt modelId="{1F98D773-ADCA-4E64-97D9-B0D79D18A036}" type="pres">
      <dgm:prSet presAssocID="{66A35BC5-E9D5-4A81-97F4-A6A94D4C56B7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37E017-BA15-4299-88A4-8241956578E0}" type="pres">
      <dgm:prSet presAssocID="{66A35BC5-E9D5-4A81-97F4-A6A94D4C56B7}" presName="rootConnector" presStyleLbl="node3" presStyleIdx="5" presStyleCnt="6"/>
      <dgm:spPr/>
      <dgm:t>
        <a:bodyPr/>
        <a:lstStyle/>
        <a:p>
          <a:endParaRPr lang="en-US"/>
        </a:p>
      </dgm:t>
    </dgm:pt>
    <dgm:pt modelId="{B70D4361-56F6-426D-B913-BBC9079C39D9}" type="pres">
      <dgm:prSet presAssocID="{66A35BC5-E9D5-4A81-97F4-A6A94D4C56B7}" presName="hierChild4" presStyleCnt="0"/>
      <dgm:spPr/>
    </dgm:pt>
    <dgm:pt modelId="{B8062A88-F9AF-4EBC-8D4D-61D0995BBB68}" type="pres">
      <dgm:prSet presAssocID="{66A35BC5-E9D5-4A81-97F4-A6A94D4C56B7}" presName="hierChild5" presStyleCnt="0"/>
      <dgm:spPr/>
    </dgm:pt>
    <dgm:pt modelId="{17E47251-7D03-402D-BE63-824639AB0472}" type="pres">
      <dgm:prSet presAssocID="{BD7BF20F-CF90-4343-9B85-CDA889B3002C}" presName="hierChild5" presStyleCnt="0"/>
      <dgm:spPr/>
    </dgm:pt>
    <dgm:pt modelId="{EA281039-C4FE-49BC-B3AA-ED7A04EBF118}" type="pres">
      <dgm:prSet presAssocID="{2EA33616-6C58-403A-899C-3B7D55F71B27}" presName="hierChild3" presStyleCnt="0"/>
      <dgm:spPr/>
    </dgm:pt>
  </dgm:ptLst>
  <dgm:cxnLst>
    <dgm:cxn modelId="{7B70C6E1-E6E0-4A9D-B290-AF373F42AF34}" srcId="{BD7BF20F-CF90-4343-9B85-CDA889B3002C}" destId="{66A35BC5-E9D5-4A81-97F4-A6A94D4C56B7}" srcOrd="1" destOrd="0" parTransId="{7B5961A2-9694-42EF-8069-9D9B4C2D6D02}" sibTransId="{43D286FC-496F-4A7D-98B7-418524F88146}"/>
    <dgm:cxn modelId="{AC25CE89-44F3-4003-AF22-E4DBAE00331D}" type="presOf" srcId="{77A2F5FD-58D1-4D68-BCF2-D7F56AB792AB}" destId="{7B37DF95-E484-4655-938F-CAE68494BDFD}" srcOrd="0" destOrd="0" presId="urn:microsoft.com/office/officeart/2005/8/layout/orgChart1"/>
    <dgm:cxn modelId="{6F0377BB-8D43-4C90-846E-99D061915CE7}" srcId="{2EA33616-6C58-403A-899C-3B7D55F71B27}" destId="{677867AE-D383-4741-A19C-212DA7B39248}" srcOrd="2" destOrd="0" parTransId="{8BE15F60-AC23-42C2-B1B2-C05367E5646B}" sibTransId="{BE18F588-8385-45F5-A5A3-006B4ED2851B}"/>
    <dgm:cxn modelId="{BD317AC9-3E7D-4750-A074-10FF90203F12}" type="presOf" srcId="{5E5B7B96-2CDB-4DBE-BD1E-B6804DEF3F33}" destId="{B7369CB2-4E67-4995-BD0C-79A9C58BF014}" srcOrd="0" destOrd="0" presId="urn:microsoft.com/office/officeart/2005/8/layout/orgChart1"/>
    <dgm:cxn modelId="{AB6F641E-676A-4D2A-99E6-09BFF460FBE1}" type="presOf" srcId="{77A1E836-91DA-4BC4-9866-33863D4F1386}" destId="{44B9EE47-8EE3-4C24-B70C-7E163897F354}" srcOrd="1" destOrd="0" presId="urn:microsoft.com/office/officeart/2005/8/layout/orgChart1"/>
    <dgm:cxn modelId="{36C4C8F4-479B-4771-A6E6-E5991644F94C}" type="presOf" srcId="{0CE39092-D6E1-41DB-B0C4-6165E280BCB9}" destId="{C39E180C-8A1E-4A2E-AC97-2BD3185D6BED}" srcOrd="0" destOrd="0" presId="urn:microsoft.com/office/officeart/2005/8/layout/orgChart1"/>
    <dgm:cxn modelId="{B7A2A136-31AA-451F-84B0-F9D080E91954}" srcId="{FF099EF7-321E-45BF-AED6-CB0900C8341A}" destId="{396A7383-D9B4-4304-8B32-78C675C30257}" srcOrd="0" destOrd="0" parTransId="{63879560-0422-45CB-8864-A8F90043E6DC}" sibTransId="{036C305C-2D32-4A0F-BFCC-1FD9FF710A6A}"/>
    <dgm:cxn modelId="{836A98DE-8F47-4263-BE08-537E615D7AE6}" type="presOf" srcId="{AE76F457-A3A0-4856-9C24-A65E8ACD0C22}" destId="{DD84CC9D-A85B-49A7-9A4F-D411D04EF91A}" srcOrd="1" destOrd="0" presId="urn:microsoft.com/office/officeart/2005/8/layout/orgChart1"/>
    <dgm:cxn modelId="{12D0AEC1-68AB-40F2-AE20-596C03562A54}" type="presOf" srcId="{68481541-6A10-4ADB-815A-A919AA8EED30}" destId="{D9A73830-3F1D-4B2F-81EC-FFB1FE615C57}" srcOrd="0" destOrd="0" presId="urn:microsoft.com/office/officeart/2005/8/layout/orgChart1"/>
    <dgm:cxn modelId="{EA1B3ADE-C22D-4479-A0CF-C50D6AEA1D0D}" type="presOf" srcId="{AE76F457-A3A0-4856-9C24-A65E8ACD0C22}" destId="{59AD68DD-EC1E-4C96-ADF0-DF5B06A49B7D}" srcOrd="0" destOrd="0" presId="urn:microsoft.com/office/officeart/2005/8/layout/orgChart1"/>
    <dgm:cxn modelId="{7B1C0F5E-B542-4715-A779-98A18CEF63F3}" type="presOf" srcId="{66A35BC5-E9D5-4A81-97F4-A6A94D4C56B7}" destId="{A137E017-BA15-4299-88A4-8241956578E0}" srcOrd="1" destOrd="0" presId="urn:microsoft.com/office/officeart/2005/8/layout/orgChart1"/>
    <dgm:cxn modelId="{A8130B1F-4327-425E-9444-B5A92B02D144}" type="presOf" srcId="{0CE39092-D6E1-41DB-B0C4-6165E280BCB9}" destId="{9312AD75-640D-4736-B938-B6BC29D9EA56}" srcOrd="1" destOrd="0" presId="urn:microsoft.com/office/officeart/2005/8/layout/orgChart1"/>
    <dgm:cxn modelId="{E9B4C3B0-073D-473D-AA1D-E5BB297F0F4A}" srcId="{AE76F457-A3A0-4856-9C24-A65E8ACD0C22}" destId="{93268911-AA8A-467A-B5CD-B40BB9E6DC8E}" srcOrd="0" destOrd="0" parTransId="{562BAFF4-7940-41E8-B0AE-10AE03528B14}" sibTransId="{DEBEA760-1CA1-41E7-A04C-CC947C007E89}"/>
    <dgm:cxn modelId="{FFE67159-B7D2-43F2-8A4C-8F14201AA385}" type="presOf" srcId="{320CB068-C125-414C-A477-15AEFCD0F53F}" destId="{954BCF12-6800-4814-8A69-7CFD3742000F}" srcOrd="0" destOrd="0" presId="urn:microsoft.com/office/officeart/2005/8/layout/orgChart1"/>
    <dgm:cxn modelId="{0350D65B-BD56-4D41-87DB-CCDCE9453F89}" type="presOf" srcId="{9C69C267-C2CE-4680-BA9C-7D9CFB04DA07}" destId="{BD96652F-2665-47BF-BB3E-E2EC355D9CE1}" srcOrd="0" destOrd="0" presId="urn:microsoft.com/office/officeart/2005/8/layout/orgChart1"/>
    <dgm:cxn modelId="{3CC6DE43-5C40-48EC-9981-CB533305BE39}" type="presOf" srcId="{396A7383-D9B4-4304-8B32-78C675C30257}" destId="{599EC8A7-784D-4CF4-956B-8E5FE28C952D}" srcOrd="0" destOrd="0" presId="urn:microsoft.com/office/officeart/2005/8/layout/orgChart1"/>
    <dgm:cxn modelId="{62EC2DFF-D9BD-4AD9-9201-071D61639070}" type="presOf" srcId="{CE340D53-D7F3-4454-BD9A-BC9F72B762B5}" destId="{AE75FFA7-D603-4588-A92C-9B96C76DF194}" srcOrd="0" destOrd="0" presId="urn:microsoft.com/office/officeart/2005/8/layout/orgChart1"/>
    <dgm:cxn modelId="{05C97585-BA7C-4020-AB4A-E352B1571C4C}" type="presOf" srcId="{A5F46CB9-4FFD-4185-9DEA-5981077BC74D}" destId="{7C3B60E0-F97F-47CA-BC50-A9E8EF240B7F}" srcOrd="0" destOrd="0" presId="urn:microsoft.com/office/officeart/2005/8/layout/orgChart1"/>
    <dgm:cxn modelId="{65A88E62-253F-48E4-BD53-994D57C9A934}" srcId="{2EA33616-6C58-403A-899C-3B7D55F71B27}" destId="{BD7BF20F-CF90-4343-9B85-CDA889B3002C}" srcOrd="4" destOrd="0" parTransId="{9C69C267-C2CE-4680-BA9C-7D9CFB04DA07}" sibTransId="{B4A20142-C051-4F96-B98C-A88ED3B173C3}"/>
    <dgm:cxn modelId="{6178E127-6710-47E2-BDC5-BEC34A64ACC4}" type="presOf" srcId="{396A7383-D9B4-4304-8B32-78C675C30257}" destId="{820C948E-3D8A-4299-AEF3-1A60BF41C990}" srcOrd="1" destOrd="0" presId="urn:microsoft.com/office/officeart/2005/8/layout/orgChart1"/>
    <dgm:cxn modelId="{D9D27E06-243C-4CCA-B595-F2D6E5D08ACE}" srcId="{68481541-6A10-4ADB-815A-A919AA8EED30}" destId="{0CE39092-D6E1-41DB-B0C4-6165E280BCB9}" srcOrd="0" destOrd="0" parTransId="{88622E94-E4B2-4C76-90C5-C79C582DA174}" sibTransId="{EB8D3E00-4D0B-43F7-A59C-16D835880850}"/>
    <dgm:cxn modelId="{5DCCD394-41B5-4F80-97F6-DA0B8DBBCFFC}" type="presOf" srcId="{68481541-6A10-4ADB-815A-A919AA8EED30}" destId="{4629A07D-C0C8-4484-BED6-5E2868AF23CC}" srcOrd="1" destOrd="0" presId="urn:microsoft.com/office/officeart/2005/8/layout/orgChart1"/>
    <dgm:cxn modelId="{93A72B03-C886-40BC-A691-630B2A3822BE}" srcId="{677867AE-D383-4741-A19C-212DA7B39248}" destId="{AE76F457-A3A0-4856-9C24-A65E8ACD0C22}" srcOrd="0" destOrd="0" parTransId="{A5F46CB9-4FFD-4185-9DEA-5981077BC74D}" sibTransId="{9711B106-5168-4EA0-969E-08AF640855C9}"/>
    <dgm:cxn modelId="{B9FFBCEB-6474-4AA7-AAB6-33D07F9C67E1}" type="presOf" srcId="{8BE15F60-AC23-42C2-B1B2-C05367E5646B}" destId="{A6C9D3D6-9DCC-442E-B9AB-B5EA30D6E5EB}" srcOrd="0" destOrd="0" presId="urn:microsoft.com/office/officeart/2005/8/layout/orgChart1"/>
    <dgm:cxn modelId="{063E0173-DB8C-444F-97DF-ECCFA81D072D}" type="presOf" srcId="{BD7BF20F-CF90-4343-9B85-CDA889B3002C}" destId="{E150E4B6-B9A5-4BAC-BBFC-61EB6361091E}" srcOrd="1" destOrd="0" presId="urn:microsoft.com/office/officeart/2005/8/layout/orgChart1"/>
    <dgm:cxn modelId="{A7092647-1785-416B-9CD3-DEB9B82A74C9}" type="presOf" srcId="{FF099EF7-321E-45BF-AED6-CB0900C8341A}" destId="{69DD91BF-AE08-4A50-85AD-0A6AF04AFB88}" srcOrd="1" destOrd="0" presId="urn:microsoft.com/office/officeart/2005/8/layout/orgChart1"/>
    <dgm:cxn modelId="{FACE276D-8E05-4270-A551-5EEB586A2299}" srcId="{BD7BF20F-CF90-4343-9B85-CDA889B3002C}" destId="{3B53E456-8BA6-465D-8ADC-9658B35E655A}" srcOrd="0" destOrd="0" parTransId="{320CB068-C125-414C-A477-15AEFCD0F53F}" sibTransId="{5A0196A9-6784-4CAD-AB14-B1B33B5AF7B6}"/>
    <dgm:cxn modelId="{BCC0E291-8190-4460-89A3-FE9D61B78469}" type="presOf" srcId="{677867AE-D383-4741-A19C-212DA7B39248}" destId="{5AFBDEEA-44F9-4D0A-B695-80C0193C9A5A}" srcOrd="0" destOrd="0" presId="urn:microsoft.com/office/officeart/2005/8/layout/orgChart1"/>
    <dgm:cxn modelId="{44AD6FAA-F67D-4604-9860-5766C3687693}" type="presOf" srcId="{3B53E456-8BA6-465D-8ADC-9658B35E655A}" destId="{90CA8815-4A17-4F5D-9A83-D4F254D262CA}" srcOrd="1" destOrd="0" presId="urn:microsoft.com/office/officeart/2005/8/layout/orgChart1"/>
    <dgm:cxn modelId="{970F1185-187E-4FC7-9558-C3A307781ADF}" srcId="{CE340D53-D7F3-4454-BD9A-BC9F72B762B5}" destId="{77A1E836-91DA-4BC4-9866-33863D4F1386}" srcOrd="0" destOrd="0" parTransId="{521B8085-CA4B-414C-B153-A3E28368BCB8}" sibTransId="{C0B3C702-C80C-43D8-96A9-1F4AB592855F}"/>
    <dgm:cxn modelId="{A1716B2A-52BC-47BA-9EEE-41963838139C}" type="presOf" srcId="{2EA33616-6C58-403A-899C-3B7D55F71B27}" destId="{EFD0803D-D0E7-4BD0-BD15-D56AA3DD3146}" srcOrd="1" destOrd="0" presId="urn:microsoft.com/office/officeart/2005/8/layout/orgChart1"/>
    <dgm:cxn modelId="{C767CDA3-236A-4071-87EA-205E47581329}" type="presOf" srcId="{1529C95F-5EED-414D-8622-41E851F31F13}" destId="{DF91167C-930D-48E1-BB6B-D2F5C62D0988}" srcOrd="1" destOrd="0" presId="urn:microsoft.com/office/officeart/2005/8/layout/orgChart1"/>
    <dgm:cxn modelId="{05550698-B780-4E9F-B1F1-2812520B23CE}" type="presOf" srcId="{88622E94-E4B2-4C76-90C5-C79C582DA174}" destId="{160DEF19-88FE-4C33-8754-6604F59D3411}" srcOrd="0" destOrd="0" presId="urn:microsoft.com/office/officeart/2005/8/layout/orgChart1"/>
    <dgm:cxn modelId="{28BBB47A-7C20-4AE3-8653-D00819A6C54E}" type="presOf" srcId="{521B8085-CA4B-414C-B153-A3E28368BCB8}" destId="{FDDA69D2-B118-41BD-9AF9-7E5EE1CFC242}" srcOrd="0" destOrd="0" presId="urn:microsoft.com/office/officeart/2005/8/layout/orgChart1"/>
    <dgm:cxn modelId="{BB0F403D-3EFF-46FA-8DE3-DAB6C8D39301}" type="presOf" srcId="{1529C95F-5EED-414D-8622-41E851F31F13}" destId="{EF17C6FB-53E8-476B-8AD1-AB3441A0D3CF}" srcOrd="0" destOrd="0" presId="urn:microsoft.com/office/officeart/2005/8/layout/orgChart1"/>
    <dgm:cxn modelId="{0BC7B993-1457-4002-940B-07CCCF69CAEC}" srcId="{1529C95F-5EED-414D-8622-41E851F31F13}" destId="{CE340D53-D7F3-4454-BD9A-BC9F72B762B5}" srcOrd="0" destOrd="0" parTransId="{F78B88CB-01BB-4FB8-A11C-DFECAB80C802}" sibTransId="{8A115C9C-8605-48E1-91AB-D2B5AC935A70}"/>
    <dgm:cxn modelId="{B5368AB3-6A09-4986-8A56-83DA555636EB}" srcId="{6EA1F4CD-0708-4339-A47D-25F76AEDB4DB}" destId="{2EA33616-6C58-403A-899C-3B7D55F71B27}" srcOrd="0" destOrd="0" parTransId="{D5F52E3B-7BE2-4E80-90FF-8306A17CFF8A}" sibTransId="{163CC27F-84E5-444B-8EA9-ABC32484E352}"/>
    <dgm:cxn modelId="{AD43E6CF-7A9A-4961-96B7-FDC85CE5DECB}" type="presOf" srcId="{677867AE-D383-4741-A19C-212DA7B39248}" destId="{1AE042DB-F9DB-41D6-B36B-767F795400BE}" srcOrd="1" destOrd="0" presId="urn:microsoft.com/office/officeart/2005/8/layout/orgChart1"/>
    <dgm:cxn modelId="{9309A3EF-E62A-4305-B173-E0FA1B51C3CB}" type="presOf" srcId="{2EA33616-6C58-403A-899C-3B7D55F71B27}" destId="{6EC8FE8C-3EAF-4DCB-B78C-936D0F26F435}" srcOrd="0" destOrd="0" presId="urn:microsoft.com/office/officeart/2005/8/layout/orgChart1"/>
    <dgm:cxn modelId="{92DB2FC6-7A99-4065-AC97-E3E494F4F4ED}" type="presOf" srcId="{CE340D53-D7F3-4454-BD9A-BC9F72B762B5}" destId="{069B8915-E3E3-4AC3-85CB-93508A6BBC27}" srcOrd="1" destOrd="0" presId="urn:microsoft.com/office/officeart/2005/8/layout/orgChart1"/>
    <dgm:cxn modelId="{BF8840C1-0E51-4FC3-8BE1-5EABDE9947A5}" type="presOf" srcId="{FF099EF7-321E-45BF-AED6-CB0900C8341A}" destId="{714D4D66-57CB-44E1-9470-6ECBE1235C2D}" srcOrd="0" destOrd="0" presId="urn:microsoft.com/office/officeart/2005/8/layout/orgChart1"/>
    <dgm:cxn modelId="{87AAAB7F-B4CF-44EC-A01D-3AF74B5A0030}" type="presOf" srcId="{93268911-AA8A-467A-B5CD-B40BB9E6DC8E}" destId="{96EE8146-42BD-4E68-8B8C-3EC13CE1ECE3}" srcOrd="0" destOrd="0" presId="urn:microsoft.com/office/officeart/2005/8/layout/orgChart1"/>
    <dgm:cxn modelId="{ACEEEDF5-E08A-4A38-9B2C-839C8840F1EA}" type="presOf" srcId="{6EA1F4CD-0708-4339-A47D-25F76AEDB4DB}" destId="{BE809DCD-C791-4D06-B74E-636465068ABF}" srcOrd="0" destOrd="0" presId="urn:microsoft.com/office/officeart/2005/8/layout/orgChart1"/>
    <dgm:cxn modelId="{BC0A5054-133D-456B-AC80-9651BE33D58D}" type="presOf" srcId="{66A35BC5-E9D5-4A81-97F4-A6A94D4C56B7}" destId="{1F98D773-ADCA-4E64-97D9-B0D79D18A036}" srcOrd="0" destOrd="0" presId="urn:microsoft.com/office/officeart/2005/8/layout/orgChart1"/>
    <dgm:cxn modelId="{3B08825C-4230-48F6-84D5-0050B410F2C6}" type="presOf" srcId="{F6A84389-7479-4671-AFAB-22C86A1013C3}" destId="{B65A424E-8D02-48E1-A2F1-EDB74AB25626}" srcOrd="1" destOrd="0" presId="urn:microsoft.com/office/officeart/2005/8/layout/orgChart1"/>
    <dgm:cxn modelId="{CB39BF22-938C-45B7-A434-BC2E344E484F}" type="presOf" srcId="{0D44CEF9-9D92-4652-B3A2-3DAA46EB7461}" destId="{8BA3FE32-540F-4BB1-953D-55F85098F0BB}" srcOrd="0" destOrd="0" presId="urn:microsoft.com/office/officeart/2005/8/layout/orgChart1"/>
    <dgm:cxn modelId="{C0E9613C-BD5C-4BC2-8188-742008188EA2}" type="presOf" srcId="{77A1E836-91DA-4BC4-9866-33863D4F1386}" destId="{D7093231-D08C-45A6-B241-67518C6EDEA4}" srcOrd="0" destOrd="0" presId="urn:microsoft.com/office/officeart/2005/8/layout/orgChart1"/>
    <dgm:cxn modelId="{121FD0C0-474E-4E7F-9072-7C99AEF77048}" srcId="{2EA33616-6C58-403A-899C-3B7D55F71B27}" destId="{F6A84389-7479-4671-AFAB-22C86A1013C3}" srcOrd="0" destOrd="0" parTransId="{5E5B7B96-2CDB-4DBE-BD1E-B6804DEF3F33}" sibTransId="{C6A80A7F-77F7-4D7F-A182-4E9EE385A904}"/>
    <dgm:cxn modelId="{01B4B4DF-6F39-4B52-A3E2-7AB0CF7501F5}" type="presOf" srcId="{F78B88CB-01BB-4FB8-A11C-DFECAB80C802}" destId="{0349B0BC-C40E-4AC3-961B-9AC60DDAD5F3}" srcOrd="0" destOrd="0" presId="urn:microsoft.com/office/officeart/2005/8/layout/orgChart1"/>
    <dgm:cxn modelId="{DBFB48F3-1487-45BB-BD10-8C7ECBC7752C}" type="presOf" srcId="{A2E52F8F-58E0-417D-A3A1-DF836F7D1B6E}" destId="{2AE2D3EF-BD5E-4FD2-ABCA-369BFAB778F8}" srcOrd="0" destOrd="0" presId="urn:microsoft.com/office/officeart/2005/8/layout/orgChart1"/>
    <dgm:cxn modelId="{C1DEBD51-FCBC-4325-B55A-7CBA9C88CFFE}" type="presOf" srcId="{93268911-AA8A-467A-B5CD-B40BB9E6DC8E}" destId="{D96841C5-9ED4-46C2-BBD9-5610BE1A4156}" srcOrd="1" destOrd="0" presId="urn:microsoft.com/office/officeart/2005/8/layout/orgChart1"/>
    <dgm:cxn modelId="{370BE864-25E7-429F-98AD-5E14FCD154E0}" type="presOf" srcId="{63879560-0422-45CB-8864-A8F90043E6DC}" destId="{0A7BCCD4-E970-4163-91E4-D62BA1F7944A}" srcOrd="0" destOrd="0" presId="urn:microsoft.com/office/officeart/2005/8/layout/orgChart1"/>
    <dgm:cxn modelId="{E8B879F5-6124-42E6-BCAE-B4333D346474}" srcId="{F6A84389-7479-4671-AFAB-22C86A1013C3}" destId="{68481541-6A10-4ADB-815A-A919AA8EED30}" srcOrd="0" destOrd="0" parTransId="{0D44CEF9-9D92-4652-B3A2-3DAA46EB7461}" sibTransId="{0AF69C16-3026-4713-BA15-FA7564D07973}"/>
    <dgm:cxn modelId="{7E7F5335-DD26-4893-96B5-438DB1E4FAC9}" type="presOf" srcId="{F6A84389-7479-4671-AFAB-22C86A1013C3}" destId="{230D7DAA-94E0-462D-B5DB-F05944C037A5}" srcOrd="0" destOrd="0" presId="urn:microsoft.com/office/officeart/2005/8/layout/orgChart1"/>
    <dgm:cxn modelId="{B08132A7-3CE5-4FB1-963B-19BF2F68FE18}" type="presOf" srcId="{BD7BF20F-CF90-4343-9B85-CDA889B3002C}" destId="{3BEB44FF-3B5E-42FC-BDCC-734D7F6A2274}" srcOrd="0" destOrd="0" presId="urn:microsoft.com/office/officeart/2005/8/layout/orgChart1"/>
    <dgm:cxn modelId="{49FBCE84-BCDE-47B8-8E6A-1C6EA67FEFC1}" type="presOf" srcId="{3B53E456-8BA6-465D-8ADC-9658B35E655A}" destId="{21A9EEEE-6037-41D6-83BA-1F6E8E044818}" srcOrd="0" destOrd="0" presId="urn:microsoft.com/office/officeart/2005/8/layout/orgChart1"/>
    <dgm:cxn modelId="{D90E4460-3086-4C3C-BE0E-02A4CF4645AB}" type="presOf" srcId="{562BAFF4-7940-41E8-B0AE-10AE03528B14}" destId="{1B7A06B0-E0D7-48C3-B65A-4C8623143B4F}" srcOrd="0" destOrd="0" presId="urn:microsoft.com/office/officeart/2005/8/layout/orgChart1"/>
    <dgm:cxn modelId="{98272939-6EB7-44C7-AD4D-4C03F6589210}" srcId="{2EA33616-6C58-403A-899C-3B7D55F71B27}" destId="{FF099EF7-321E-45BF-AED6-CB0900C8341A}" srcOrd="3" destOrd="0" parTransId="{77A2F5FD-58D1-4D68-BCF2-D7F56AB792AB}" sibTransId="{46290DE6-CD0C-4A93-A40F-C405E9AA9A19}"/>
    <dgm:cxn modelId="{42D0A765-346D-464B-9F76-CD42444B0C22}" type="presOf" srcId="{7B5961A2-9694-42EF-8069-9D9B4C2D6D02}" destId="{3C2213F7-DE21-4887-9A74-F9787EE3577E}" srcOrd="0" destOrd="0" presId="urn:microsoft.com/office/officeart/2005/8/layout/orgChart1"/>
    <dgm:cxn modelId="{E8E6AF77-9D5A-4AE2-B836-967C88624439}" srcId="{2EA33616-6C58-403A-899C-3B7D55F71B27}" destId="{1529C95F-5EED-414D-8622-41E851F31F13}" srcOrd="1" destOrd="0" parTransId="{A2E52F8F-58E0-417D-A3A1-DF836F7D1B6E}" sibTransId="{FAD9F37B-C2B9-47CF-B82D-021536F49267}"/>
    <dgm:cxn modelId="{839DDAE4-9B5F-41D8-A5F8-8ED580513B86}" type="presParOf" srcId="{BE809DCD-C791-4D06-B74E-636465068ABF}" destId="{CBC44882-21AA-4C17-849C-D9C786CEEDB2}" srcOrd="0" destOrd="0" presId="urn:microsoft.com/office/officeart/2005/8/layout/orgChart1"/>
    <dgm:cxn modelId="{1F605859-5ED8-477A-9BC6-188C55A8AA97}" type="presParOf" srcId="{CBC44882-21AA-4C17-849C-D9C786CEEDB2}" destId="{D34B3118-2238-4881-A51D-D88F2B6A435D}" srcOrd="0" destOrd="0" presId="urn:microsoft.com/office/officeart/2005/8/layout/orgChart1"/>
    <dgm:cxn modelId="{E046014F-22A5-4046-B6A0-601FF00E5C05}" type="presParOf" srcId="{D34B3118-2238-4881-A51D-D88F2B6A435D}" destId="{6EC8FE8C-3EAF-4DCB-B78C-936D0F26F435}" srcOrd="0" destOrd="0" presId="urn:microsoft.com/office/officeart/2005/8/layout/orgChart1"/>
    <dgm:cxn modelId="{256A52F8-9DD3-47A3-9DFD-2D4043E73516}" type="presParOf" srcId="{D34B3118-2238-4881-A51D-D88F2B6A435D}" destId="{EFD0803D-D0E7-4BD0-BD15-D56AA3DD3146}" srcOrd="1" destOrd="0" presId="urn:microsoft.com/office/officeart/2005/8/layout/orgChart1"/>
    <dgm:cxn modelId="{904B5239-E006-4EB1-B937-E28D093D9AAA}" type="presParOf" srcId="{CBC44882-21AA-4C17-849C-D9C786CEEDB2}" destId="{76D3F05A-4157-40B3-A88D-439316AD0519}" srcOrd="1" destOrd="0" presId="urn:microsoft.com/office/officeart/2005/8/layout/orgChart1"/>
    <dgm:cxn modelId="{36995C29-66EA-4886-B54E-32D711388877}" type="presParOf" srcId="{76D3F05A-4157-40B3-A88D-439316AD0519}" destId="{B7369CB2-4E67-4995-BD0C-79A9C58BF014}" srcOrd="0" destOrd="0" presId="urn:microsoft.com/office/officeart/2005/8/layout/orgChart1"/>
    <dgm:cxn modelId="{6ACAF4F1-30BF-4C77-A3B2-C2BF919F7231}" type="presParOf" srcId="{76D3F05A-4157-40B3-A88D-439316AD0519}" destId="{F5BB6180-02A2-462C-9ADA-06EFAABF5E11}" srcOrd="1" destOrd="0" presId="urn:microsoft.com/office/officeart/2005/8/layout/orgChart1"/>
    <dgm:cxn modelId="{3FE2E1D8-589A-49FF-A421-36830BC48224}" type="presParOf" srcId="{F5BB6180-02A2-462C-9ADA-06EFAABF5E11}" destId="{DFBD11F2-BAB5-4360-B082-60F8FB58D991}" srcOrd="0" destOrd="0" presId="urn:microsoft.com/office/officeart/2005/8/layout/orgChart1"/>
    <dgm:cxn modelId="{63B2D838-034E-4576-AAA4-F5C73E02CC9C}" type="presParOf" srcId="{DFBD11F2-BAB5-4360-B082-60F8FB58D991}" destId="{230D7DAA-94E0-462D-B5DB-F05944C037A5}" srcOrd="0" destOrd="0" presId="urn:microsoft.com/office/officeart/2005/8/layout/orgChart1"/>
    <dgm:cxn modelId="{B31499B1-9D0C-497D-A355-E20B2D9B3428}" type="presParOf" srcId="{DFBD11F2-BAB5-4360-B082-60F8FB58D991}" destId="{B65A424E-8D02-48E1-A2F1-EDB74AB25626}" srcOrd="1" destOrd="0" presId="urn:microsoft.com/office/officeart/2005/8/layout/orgChart1"/>
    <dgm:cxn modelId="{E7EA2195-CB62-41F3-BE4F-868B63A2489E}" type="presParOf" srcId="{F5BB6180-02A2-462C-9ADA-06EFAABF5E11}" destId="{7DD8B4CD-6A0A-4157-8185-D3962604D1B7}" srcOrd="1" destOrd="0" presId="urn:microsoft.com/office/officeart/2005/8/layout/orgChart1"/>
    <dgm:cxn modelId="{1687D5D7-DF3E-4D9F-9998-CED9398319F1}" type="presParOf" srcId="{7DD8B4CD-6A0A-4157-8185-D3962604D1B7}" destId="{8BA3FE32-540F-4BB1-953D-55F85098F0BB}" srcOrd="0" destOrd="0" presId="urn:microsoft.com/office/officeart/2005/8/layout/orgChart1"/>
    <dgm:cxn modelId="{E09D56B0-1B9D-4AE1-B3CB-01806AA5C4F1}" type="presParOf" srcId="{7DD8B4CD-6A0A-4157-8185-D3962604D1B7}" destId="{3DDE89D7-F861-4FF5-88C5-81242D776DF8}" srcOrd="1" destOrd="0" presId="urn:microsoft.com/office/officeart/2005/8/layout/orgChart1"/>
    <dgm:cxn modelId="{369F3983-C8B9-4811-B0BC-6DC22D5250E3}" type="presParOf" srcId="{3DDE89D7-F861-4FF5-88C5-81242D776DF8}" destId="{C7BAE589-AD68-4560-B86A-A3C34A4A2207}" srcOrd="0" destOrd="0" presId="urn:microsoft.com/office/officeart/2005/8/layout/orgChart1"/>
    <dgm:cxn modelId="{F297407B-3AD7-4D7B-8CE4-515F012D2F2C}" type="presParOf" srcId="{C7BAE589-AD68-4560-B86A-A3C34A4A2207}" destId="{D9A73830-3F1D-4B2F-81EC-FFB1FE615C57}" srcOrd="0" destOrd="0" presId="urn:microsoft.com/office/officeart/2005/8/layout/orgChart1"/>
    <dgm:cxn modelId="{09DE65E7-C4E5-448E-AE28-371AD85F9E4B}" type="presParOf" srcId="{C7BAE589-AD68-4560-B86A-A3C34A4A2207}" destId="{4629A07D-C0C8-4484-BED6-5E2868AF23CC}" srcOrd="1" destOrd="0" presId="urn:microsoft.com/office/officeart/2005/8/layout/orgChart1"/>
    <dgm:cxn modelId="{8D5AFD17-C320-4910-A8D9-9573A4EA63DF}" type="presParOf" srcId="{3DDE89D7-F861-4FF5-88C5-81242D776DF8}" destId="{4C286787-860E-47AB-8FF4-A2CB1C8D5306}" srcOrd="1" destOrd="0" presId="urn:microsoft.com/office/officeart/2005/8/layout/orgChart1"/>
    <dgm:cxn modelId="{D5401345-1362-479E-B201-ED1CBA77BE35}" type="presParOf" srcId="{4C286787-860E-47AB-8FF4-A2CB1C8D5306}" destId="{160DEF19-88FE-4C33-8754-6604F59D3411}" srcOrd="0" destOrd="0" presId="urn:microsoft.com/office/officeart/2005/8/layout/orgChart1"/>
    <dgm:cxn modelId="{B2C97A67-0728-438F-9192-DDC1F44B99E0}" type="presParOf" srcId="{4C286787-860E-47AB-8FF4-A2CB1C8D5306}" destId="{EC2D8E20-9DFB-46AD-97C0-448519ED7743}" srcOrd="1" destOrd="0" presId="urn:microsoft.com/office/officeart/2005/8/layout/orgChart1"/>
    <dgm:cxn modelId="{855A74B8-88B4-4CDA-A9C2-F2341494D9C7}" type="presParOf" srcId="{EC2D8E20-9DFB-46AD-97C0-448519ED7743}" destId="{F3FA108C-3C64-460D-AF33-FF32BC397EA9}" srcOrd="0" destOrd="0" presId="urn:microsoft.com/office/officeart/2005/8/layout/orgChart1"/>
    <dgm:cxn modelId="{3B0B3307-B507-4C7E-AB2C-EA1043601D0D}" type="presParOf" srcId="{F3FA108C-3C64-460D-AF33-FF32BC397EA9}" destId="{C39E180C-8A1E-4A2E-AC97-2BD3185D6BED}" srcOrd="0" destOrd="0" presId="urn:microsoft.com/office/officeart/2005/8/layout/orgChart1"/>
    <dgm:cxn modelId="{B8D09DF1-0426-432F-8006-5B3E16FE217D}" type="presParOf" srcId="{F3FA108C-3C64-460D-AF33-FF32BC397EA9}" destId="{9312AD75-640D-4736-B938-B6BC29D9EA56}" srcOrd="1" destOrd="0" presId="urn:microsoft.com/office/officeart/2005/8/layout/orgChart1"/>
    <dgm:cxn modelId="{95F7B1C4-06DA-4878-9EAB-88F252F93301}" type="presParOf" srcId="{EC2D8E20-9DFB-46AD-97C0-448519ED7743}" destId="{87CD7746-EA34-40EF-BEB5-FDFB34F3A40F}" srcOrd="1" destOrd="0" presId="urn:microsoft.com/office/officeart/2005/8/layout/orgChart1"/>
    <dgm:cxn modelId="{243B53E3-7446-4E8D-91BE-03FD175F8BDA}" type="presParOf" srcId="{EC2D8E20-9DFB-46AD-97C0-448519ED7743}" destId="{0E41441E-02FB-4BCE-AA59-AD5D9E6DF830}" srcOrd="2" destOrd="0" presId="urn:microsoft.com/office/officeart/2005/8/layout/orgChart1"/>
    <dgm:cxn modelId="{087F0B24-4971-426F-98D3-660B974167CC}" type="presParOf" srcId="{3DDE89D7-F861-4FF5-88C5-81242D776DF8}" destId="{E9D0B4E1-E1A3-4E74-93B4-8500C5091DD6}" srcOrd="2" destOrd="0" presId="urn:microsoft.com/office/officeart/2005/8/layout/orgChart1"/>
    <dgm:cxn modelId="{A1814B24-2B7B-4086-B7F0-2EB142EA6524}" type="presParOf" srcId="{F5BB6180-02A2-462C-9ADA-06EFAABF5E11}" destId="{1F2B51D0-8DFD-4287-88F5-2F6C067CC45A}" srcOrd="2" destOrd="0" presId="urn:microsoft.com/office/officeart/2005/8/layout/orgChart1"/>
    <dgm:cxn modelId="{84081C22-E0D9-4D72-BA10-A07F38BCED1E}" type="presParOf" srcId="{76D3F05A-4157-40B3-A88D-439316AD0519}" destId="{2AE2D3EF-BD5E-4FD2-ABCA-369BFAB778F8}" srcOrd="2" destOrd="0" presId="urn:microsoft.com/office/officeart/2005/8/layout/orgChart1"/>
    <dgm:cxn modelId="{57BC6B7D-F936-47ED-97F0-3082DD082655}" type="presParOf" srcId="{76D3F05A-4157-40B3-A88D-439316AD0519}" destId="{B5FD9D7E-8784-438C-B574-89693FB0AF6F}" srcOrd="3" destOrd="0" presId="urn:microsoft.com/office/officeart/2005/8/layout/orgChart1"/>
    <dgm:cxn modelId="{A0F405CF-E3D2-43EA-98B9-E97E4C3A8A12}" type="presParOf" srcId="{B5FD9D7E-8784-438C-B574-89693FB0AF6F}" destId="{9B360E04-F527-442D-9F91-BDF09CB95581}" srcOrd="0" destOrd="0" presId="urn:microsoft.com/office/officeart/2005/8/layout/orgChart1"/>
    <dgm:cxn modelId="{D17AD87C-0B12-4F08-9ACF-9D1AC1A1C358}" type="presParOf" srcId="{9B360E04-F527-442D-9F91-BDF09CB95581}" destId="{EF17C6FB-53E8-476B-8AD1-AB3441A0D3CF}" srcOrd="0" destOrd="0" presId="urn:microsoft.com/office/officeart/2005/8/layout/orgChart1"/>
    <dgm:cxn modelId="{553E0085-27BA-4B70-974E-863B357F58D8}" type="presParOf" srcId="{9B360E04-F527-442D-9F91-BDF09CB95581}" destId="{DF91167C-930D-48E1-BB6B-D2F5C62D0988}" srcOrd="1" destOrd="0" presId="urn:microsoft.com/office/officeart/2005/8/layout/orgChart1"/>
    <dgm:cxn modelId="{D5CA4D56-2A84-452B-BF56-5785ED489F71}" type="presParOf" srcId="{B5FD9D7E-8784-438C-B574-89693FB0AF6F}" destId="{350591AB-DD3D-4AFA-A9F0-8EB2B0F2C894}" srcOrd="1" destOrd="0" presId="urn:microsoft.com/office/officeart/2005/8/layout/orgChart1"/>
    <dgm:cxn modelId="{FACE5EF5-70A2-4DDE-8A57-3DDE3A3E3D38}" type="presParOf" srcId="{350591AB-DD3D-4AFA-A9F0-8EB2B0F2C894}" destId="{0349B0BC-C40E-4AC3-961B-9AC60DDAD5F3}" srcOrd="0" destOrd="0" presId="urn:microsoft.com/office/officeart/2005/8/layout/orgChart1"/>
    <dgm:cxn modelId="{C3DFDE9A-5C0E-442B-A7A9-1ECD26CD46AE}" type="presParOf" srcId="{350591AB-DD3D-4AFA-A9F0-8EB2B0F2C894}" destId="{90A9E1D1-7C6A-410F-841A-27B6C934A1CD}" srcOrd="1" destOrd="0" presId="urn:microsoft.com/office/officeart/2005/8/layout/orgChart1"/>
    <dgm:cxn modelId="{1E8AB217-E8C4-40A5-8277-1A83E62D0998}" type="presParOf" srcId="{90A9E1D1-7C6A-410F-841A-27B6C934A1CD}" destId="{6DC75819-5D2D-4AD1-98BB-D2E34FE5834D}" srcOrd="0" destOrd="0" presId="urn:microsoft.com/office/officeart/2005/8/layout/orgChart1"/>
    <dgm:cxn modelId="{A2C41D5E-AF92-496E-9039-48D8919B52BA}" type="presParOf" srcId="{6DC75819-5D2D-4AD1-98BB-D2E34FE5834D}" destId="{AE75FFA7-D603-4588-A92C-9B96C76DF194}" srcOrd="0" destOrd="0" presId="urn:microsoft.com/office/officeart/2005/8/layout/orgChart1"/>
    <dgm:cxn modelId="{C1664547-25E2-4F52-B885-DBF426915C4F}" type="presParOf" srcId="{6DC75819-5D2D-4AD1-98BB-D2E34FE5834D}" destId="{069B8915-E3E3-4AC3-85CB-93508A6BBC27}" srcOrd="1" destOrd="0" presId="urn:microsoft.com/office/officeart/2005/8/layout/orgChart1"/>
    <dgm:cxn modelId="{26D2A1BC-1651-4C62-85EC-2FC0285C2156}" type="presParOf" srcId="{90A9E1D1-7C6A-410F-841A-27B6C934A1CD}" destId="{75B35D7B-4978-41AC-A047-821E50758740}" srcOrd="1" destOrd="0" presId="urn:microsoft.com/office/officeart/2005/8/layout/orgChart1"/>
    <dgm:cxn modelId="{5CD15F3D-FFE3-4375-BD61-1D595CF7504B}" type="presParOf" srcId="{75B35D7B-4978-41AC-A047-821E50758740}" destId="{FDDA69D2-B118-41BD-9AF9-7E5EE1CFC242}" srcOrd="0" destOrd="0" presId="urn:microsoft.com/office/officeart/2005/8/layout/orgChart1"/>
    <dgm:cxn modelId="{D101CC99-DEB2-4315-82D0-440814C9415F}" type="presParOf" srcId="{75B35D7B-4978-41AC-A047-821E50758740}" destId="{FDBEEAAB-77A3-4944-8FAB-6D1E256A9924}" srcOrd="1" destOrd="0" presId="urn:microsoft.com/office/officeart/2005/8/layout/orgChart1"/>
    <dgm:cxn modelId="{825AC3C4-0B61-44DA-A6E6-649C2419B771}" type="presParOf" srcId="{FDBEEAAB-77A3-4944-8FAB-6D1E256A9924}" destId="{E9CA8ED7-7059-4A79-BF58-22ECD337F06C}" srcOrd="0" destOrd="0" presId="urn:microsoft.com/office/officeart/2005/8/layout/orgChart1"/>
    <dgm:cxn modelId="{79587A73-FCDD-4E86-B5F6-D4DC818B9CD4}" type="presParOf" srcId="{E9CA8ED7-7059-4A79-BF58-22ECD337F06C}" destId="{D7093231-D08C-45A6-B241-67518C6EDEA4}" srcOrd="0" destOrd="0" presId="urn:microsoft.com/office/officeart/2005/8/layout/orgChart1"/>
    <dgm:cxn modelId="{01ACA9E1-BBB5-40F5-B99A-DC9375022982}" type="presParOf" srcId="{E9CA8ED7-7059-4A79-BF58-22ECD337F06C}" destId="{44B9EE47-8EE3-4C24-B70C-7E163897F354}" srcOrd="1" destOrd="0" presId="urn:microsoft.com/office/officeart/2005/8/layout/orgChart1"/>
    <dgm:cxn modelId="{75ED94D8-D36A-437A-8736-1334EA7CB9C3}" type="presParOf" srcId="{FDBEEAAB-77A3-4944-8FAB-6D1E256A9924}" destId="{318500F2-02BF-44D4-BCFE-557EC4FD923A}" srcOrd="1" destOrd="0" presId="urn:microsoft.com/office/officeart/2005/8/layout/orgChart1"/>
    <dgm:cxn modelId="{7A7EE4B1-DA08-414C-9A2C-4CF68CCB8F42}" type="presParOf" srcId="{FDBEEAAB-77A3-4944-8FAB-6D1E256A9924}" destId="{E403A695-78A3-483E-8D54-45BF607F4567}" srcOrd="2" destOrd="0" presId="urn:microsoft.com/office/officeart/2005/8/layout/orgChart1"/>
    <dgm:cxn modelId="{405C9985-879D-4B12-B73B-10E79FC7EC77}" type="presParOf" srcId="{90A9E1D1-7C6A-410F-841A-27B6C934A1CD}" destId="{0B432BD5-B02A-4684-9095-3EDB75073293}" srcOrd="2" destOrd="0" presId="urn:microsoft.com/office/officeart/2005/8/layout/orgChart1"/>
    <dgm:cxn modelId="{7F13E419-1E59-4C80-8ED6-299FF46C1F10}" type="presParOf" srcId="{B5FD9D7E-8784-438C-B574-89693FB0AF6F}" destId="{9DD8E266-F887-4FB5-AD73-B539AC6B79F4}" srcOrd="2" destOrd="0" presId="urn:microsoft.com/office/officeart/2005/8/layout/orgChart1"/>
    <dgm:cxn modelId="{5D217A90-745A-41B5-B12C-987308F66A88}" type="presParOf" srcId="{76D3F05A-4157-40B3-A88D-439316AD0519}" destId="{A6C9D3D6-9DCC-442E-B9AB-B5EA30D6E5EB}" srcOrd="4" destOrd="0" presId="urn:microsoft.com/office/officeart/2005/8/layout/orgChart1"/>
    <dgm:cxn modelId="{3BDDDAF4-9EBA-472F-8FA3-EE1FCA582B77}" type="presParOf" srcId="{76D3F05A-4157-40B3-A88D-439316AD0519}" destId="{33966EC2-6616-4A60-B935-C7D05ED6891D}" srcOrd="5" destOrd="0" presId="urn:microsoft.com/office/officeart/2005/8/layout/orgChart1"/>
    <dgm:cxn modelId="{D6DE34D9-F08E-4B8E-8EAF-9D8CF28CAAE4}" type="presParOf" srcId="{33966EC2-6616-4A60-B935-C7D05ED6891D}" destId="{ED400900-9E06-4805-AE88-90A4A95E42FD}" srcOrd="0" destOrd="0" presId="urn:microsoft.com/office/officeart/2005/8/layout/orgChart1"/>
    <dgm:cxn modelId="{7D62265E-F3B6-42CA-8378-9CAF09FD9E4D}" type="presParOf" srcId="{ED400900-9E06-4805-AE88-90A4A95E42FD}" destId="{5AFBDEEA-44F9-4D0A-B695-80C0193C9A5A}" srcOrd="0" destOrd="0" presId="urn:microsoft.com/office/officeart/2005/8/layout/orgChart1"/>
    <dgm:cxn modelId="{6F5BF70E-2515-449F-8ECA-06F3FE387A5D}" type="presParOf" srcId="{ED400900-9E06-4805-AE88-90A4A95E42FD}" destId="{1AE042DB-F9DB-41D6-B36B-767F795400BE}" srcOrd="1" destOrd="0" presId="urn:microsoft.com/office/officeart/2005/8/layout/orgChart1"/>
    <dgm:cxn modelId="{44B8DCD0-9C82-485A-B55C-528679B26EAE}" type="presParOf" srcId="{33966EC2-6616-4A60-B935-C7D05ED6891D}" destId="{CF14CA37-86BD-4AF1-9A80-425AA349A95D}" srcOrd="1" destOrd="0" presId="urn:microsoft.com/office/officeart/2005/8/layout/orgChart1"/>
    <dgm:cxn modelId="{35D961A8-6669-458E-89C8-3FEFF8A70FC4}" type="presParOf" srcId="{CF14CA37-86BD-4AF1-9A80-425AA349A95D}" destId="{7C3B60E0-F97F-47CA-BC50-A9E8EF240B7F}" srcOrd="0" destOrd="0" presId="urn:microsoft.com/office/officeart/2005/8/layout/orgChart1"/>
    <dgm:cxn modelId="{AEC7A69D-D14E-40E1-A628-A7A68786CC95}" type="presParOf" srcId="{CF14CA37-86BD-4AF1-9A80-425AA349A95D}" destId="{A03710C6-348E-4343-8F33-B6D3DA8CEF4B}" srcOrd="1" destOrd="0" presId="urn:microsoft.com/office/officeart/2005/8/layout/orgChart1"/>
    <dgm:cxn modelId="{E0DBD76A-582F-4AD0-916C-8AB33A5F3003}" type="presParOf" srcId="{A03710C6-348E-4343-8F33-B6D3DA8CEF4B}" destId="{E4625F78-9E41-4222-9808-58F6934AFA4F}" srcOrd="0" destOrd="0" presId="urn:microsoft.com/office/officeart/2005/8/layout/orgChart1"/>
    <dgm:cxn modelId="{E47E805C-851A-4843-B663-76609B3B8634}" type="presParOf" srcId="{E4625F78-9E41-4222-9808-58F6934AFA4F}" destId="{59AD68DD-EC1E-4C96-ADF0-DF5B06A49B7D}" srcOrd="0" destOrd="0" presId="urn:microsoft.com/office/officeart/2005/8/layout/orgChart1"/>
    <dgm:cxn modelId="{9C1BE7D2-2F54-428F-895A-8F8809E672A5}" type="presParOf" srcId="{E4625F78-9E41-4222-9808-58F6934AFA4F}" destId="{DD84CC9D-A85B-49A7-9A4F-D411D04EF91A}" srcOrd="1" destOrd="0" presId="urn:microsoft.com/office/officeart/2005/8/layout/orgChart1"/>
    <dgm:cxn modelId="{FF255730-818C-4042-BF2E-1C2A54ED5CD3}" type="presParOf" srcId="{A03710C6-348E-4343-8F33-B6D3DA8CEF4B}" destId="{4A6E1104-2555-439C-A5ED-0CCCDA739710}" srcOrd="1" destOrd="0" presId="urn:microsoft.com/office/officeart/2005/8/layout/orgChart1"/>
    <dgm:cxn modelId="{9F5107A6-57C0-4900-AB9F-7FB753095C2A}" type="presParOf" srcId="{4A6E1104-2555-439C-A5ED-0CCCDA739710}" destId="{1B7A06B0-E0D7-48C3-B65A-4C8623143B4F}" srcOrd="0" destOrd="0" presId="urn:microsoft.com/office/officeart/2005/8/layout/orgChart1"/>
    <dgm:cxn modelId="{F75EF925-DCB5-4D42-A07F-8F2A497E4885}" type="presParOf" srcId="{4A6E1104-2555-439C-A5ED-0CCCDA739710}" destId="{3EA2522E-D0C9-4573-82FD-D866A8A9CA9E}" srcOrd="1" destOrd="0" presId="urn:microsoft.com/office/officeart/2005/8/layout/orgChart1"/>
    <dgm:cxn modelId="{48018EC5-A00C-4E34-8C7B-684EA819CA1A}" type="presParOf" srcId="{3EA2522E-D0C9-4573-82FD-D866A8A9CA9E}" destId="{459AF52D-9C07-429E-A9A3-F55B38393D14}" srcOrd="0" destOrd="0" presId="urn:microsoft.com/office/officeart/2005/8/layout/orgChart1"/>
    <dgm:cxn modelId="{78CCDDE9-07E2-4B7E-892C-24555904C573}" type="presParOf" srcId="{459AF52D-9C07-429E-A9A3-F55B38393D14}" destId="{96EE8146-42BD-4E68-8B8C-3EC13CE1ECE3}" srcOrd="0" destOrd="0" presId="urn:microsoft.com/office/officeart/2005/8/layout/orgChart1"/>
    <dgm:cxn modelId="{577125BC-747D-4B2F-9AB7-E011063BC740}" type="presParOf" srcId="{459AF52D-9C07-429E-A9A3-F55B38393D14}" destId="{D96841C5-9ED4-46C2-BBD9-5610BE1A4156}" srcOrd="1" destOrd="0" presId="urn:microsoft.com/office/officeart/2005/8/layout/orgChart1"/>
    <dgm:cxn modelId="{EED358CC-A9AA-402E-962D-7845C311F96A}" type="presParOf" srcId="{3EA2522E-D0C9-4573-82FD-D866A8A9CA9E}" destId="{0B663B3B-A776-471B-8932-47584EF48D67}" srcOrd="1" destOrd="0" presId="urn:microsoft.com/office/officeart/2005/8/layout/orgChart1"/>
    <dgm:cxn modelId="{2AC94F51-8F69-4455-9F43-58358679F8B1}" type="presParOf" srcId="{3EA2522E-D0C9-4573-82FD-D866A8A9CA9E}" destId="{35C88049-6194-4115-89F1-4DE2DE69D6EA}" srcOrd="2" destOrd="0" presId="urn:microsoft.com/office/officeart/2005/8/layout/orgChart1"/>
    <dgm:cxn modelId="{58206D8B-683C-4D46-B1AB-75DDE98F2FB6}" type="presParOf" srcId="{A03710C6-348E-4343-8F33-B6D3DA8CEF4B}" destId="{6B974A60-122D-4861-B035-218FE2728764}" srcOrd="2" destOrd="0" presId="urn:microsoft.com/office/officeart/2005/8/layout/orgChart1"/>
    <dgm:cxn modelId="{C9570A0F-9040-4385-AEC8-7BCE18237D7D}" type="presParOf" srcId="{33966EC2-6616-4A60-B935-C7D05ED6891D}" destId="{37F9B0D2-46BD-49E0-B1C8-B282C2956D87}" srcOrd="2" destOrd="0" presId="urn:microsoft.com/office/officeart/2005/8/layout/orgChart1"/>
    <dgm:cxn modelId="{AED5B16D-495E-453C-93D4-33DD7D5DAF75}" type="presParOf" srcId="{76D3F05A-4157-40B3-A88D-439316AD0519}" destId="{7B37DF95-E484-4655-938F-CAE68494BDFD}" srcOrd="6" destOrd="0" presId="urn:microsoft.com/office/officeart/2005/8/layout/orgChart1"/>
    <dgm:cxn modelId="{43510C10-B60E-4DC0-AFAD-5F6AB7B14B1F}" type="presParOf" srcId="{76D3F05A-4157-40B3-A88D-439316AD0519}" destId="{76371C25-AFD4-4F33-B421-EB0F14B8F43A}" srcOrd="7" destOrd="0" presId="urn:microsoft.com/office/officeart/2005/8/layout/orgChart1"/>
    <dgm:cxn modelId="{45225C14-2103-4D68-A3C4-24BA64E389CF}" type="presParOf" srcId="{76371C25-AFD4-4F33-B421-EB0F14B8F43A}" destId="{36C1A4F3-50B6-4717-AC9B-326EAD388097}" srcOrd="0" destOrd="0" presId="urn:microsoft.com/office/officeart/2005/8/layout/orgChart1"/>
    <dgm:cxn modelId="{EFA81756-8FCA-4679-BC87-DB3550134057}" type="presParOf" srcId="{36C1A4F3-50B6-4717-AC9B-326EAD388097}" destId="{714D4D66-57CB-44E1-9470-6ECBE1235C2D}" srcOrd="0" destOrd="0" presId="urn:microsoft.com/office/officeart/2005/8/layout/orgChart1"/>
    <dgm:cxn modelId="{10F18B48-ACCE-4F6E-B11A-A5563D437331}" type="presParOf" srcId="{36C1A4F3-50B6-4717-AC9B-326EAD388097}" destId="{69DD91BF-AE08-4A50-85AD-0A6AF04AFB88}" srcOrd="1" destOrd="0" presId="urn:microsoft.com/office/officeart/2005/8/layout/orgChart1"/>
    <dgm:cxn modelId="{7E0E8E2A-8124-490D-AB66-90030D22DCAB}" type="presParOf" srcId="{76371C25-AFD4-4F33-B421-EB0F14B8F43A}" destId="{F5067E9F-CDDD-484A-A776-F2C9CE15B596}" srcOrd="1" destOrd="0" presId="urn:microsoft.com/office/officeart/2005/8/layout/orgChart1"/>
    <dgm:cxn modelId="{74E755FA-4F50-47B0-B98B-9DD4DEB714D6}" type="presParOf" srcId="{F5067E9F-CDDD-484A-A776-F2C9CE15B596}" destId="{0A7BCCD4-E970-4163-91E4-D62BA1F7944A}" srcOrd="0" destOrd="0" presId="urn:microsoft.com/office/officeart/2005/8/layout/orgChart1"/>
    <dgm:cxn modelId="{EEA2210F-0E32-42BE-B0E8-5C445E8750DC}" type="presParOf" srcId="{F5067E9F-CDDD-484A-A776-F2C9CE15B596}" destId="{AD2E9C58-97D4-463A-80EF-07ED2F6C12E8}" srcOrd="1" destOrd="0" presId="urn:microsoft.com/office/officeart/2005/8/layout/orgChart1"/>
    <dgm:cxn modelId="{A9CADA9D-7556-4A50-B42E-7062D3F37D30}" type="presParOf" srcId="{AD2E9C58-97D4-463A-80EF-07ED2F6C12E8}" destId="{0A0CE224-F606-4925-9752-F4CDD1927D71}" srcOrd="0" destOrd="0" presId="urn:microsoft.com/office/officeart/2005/8/layout/orgChart1"/>
    <dgm:cxn modelId="{DE2A748E-740C-414A-B894-68C5F3052CF6}" type="presParOf" srcId="{0A0CE224-F606-4925-9752-F4CDD1927D71}" destId="{599EC8A7-784D-4CF4-956B-8E5FE28C952D}" srcOrd="0" destOrd="0" presId="urn:microsoft.com/office/officeart/2005/8/layout/orgChart1"/>
    <dgm:cxn modelId="{8491DF0D-F6E7-4173-9A9D-515B14ABA135}" type="presParOf" srcId="{0A0CE224-F606-4925-9752-F4CDD1927D71}" destId="{820C948E-3D8A-4299-AEF3-1A60BF41C990}" srcOrd="1" destOrd="0" presId="urn:microsoft.com/office/officeart/2005/8/layout/orgChart1"/>
    <dgm:cxn modelId="{10A23E31-79B8-4A43-9D60-D2ED2AD11542}" type="presParOf" srcId="{AD2E9C58-97D4-463A-80EF-07ED2F6C12E8}" destId="{AB142CCF-10AC-4CAC-82BC-9F78B8181D4E}" srcOrd="1" destOrd="0" presId="urn:microsoft.com/office/officeart/2005/8/layout/orgChart1"/>
    <dgm:cxn modelId="{B2D90813-3CDB-482A-B583-4AD022D708C9}" type="presParOf" srcId="{AD2E9C58-97D4-463A-80EF-07ED2F6C12E8}" destId="{BA956040-704B-4A5C-88D8-5B487C0B690E}" srcOrd="2" destOrd="0" presId="urn:microsoft.com/office/officeart/2005/8/layout/orgChart1"/>
    <dgm:cxn modelId="{2E79CDF0-EEC7-479D-9CC1-B9B9CC5D7E2D}" type="presParOf" srcId="{76371C25-AFD4-4F33-B421-EB0F14B8F43A}" destId="{8D6D9E8D-D9DD-4303-8C74-4E298457F1EE}" srcOrd="2" destOrd="0" presId="urn:microsoft.com/office/officeart/2005/8/layout/orgChart1"/>
    <dgm:cxn modelId="{1BA33DA8-520A-4569-B9E2-1FDCC2948F5C}" type="presParOf" srcId="{76D3F05A-4157-40B3-A88D-439316AD0519}" destId="{BD96652F-2665-47BF-BB3E-E2EC355D9CE1}" srcOrd="8" destOrd="0" presId="urn:microsoft.com/office/officeart/2005/8/layout/orgChart1"/>
    <dgm:cxn modelId="{ECD2B261-D6C9-42AA-8DC6-DA902BCD0F00}" type="presParOf" srcId="{76D3F05A-4157-40B3-A88D-439316AD0519}" destId="{F47D0865-5A91-4C41-B14F-701835B28590}" srcOrd="9" destOrd="0" presId="urn:microsoft.com/office/officeart/2005/8/layout/orgChart1"/>
    <dgm:cxn modelId="{D4CB7684-F16E-4BB0-8C03-05D824552130}" type="presParOf" srcId="{F47D0865-5A91-4C41-B14F-701835B28590}" destId="{10210A00-EB79-4479-8D8D-B0B4F4B812BE}" srcOrd="0" destOrd="0" presId="urn:microsoft.com/office/officeart/2005/8/layout/orgChart1"/>
    <dgm:cxn modelId="{19A7E950-3651-4BC5-AE96-F1D9E598200E}" type="presParOf" srcId="{10210A00-EB79-4479-8D8D-B0B4F4B812BE}" destId="{3BEB44FF-3B5E-42FC-BDCC-734D7F6A2274}" srcOrd="0" destOrd="0" presId="urn:microsoft.com/office/officeart/2005/8/layout/orgChart1"/>
    <dgm:cxn modelId="{D75F109D-7F8C-4851-B9C8-50E48B5133B7}" type="presParOf" srcId="{10210A00-EB79-4479-8D8D-B0B4F4B812BE}" destId="{E150E4B6-B9A5-4BAC-BBFC-61EB6361091E}" srcOrd="1" destOrd="0" presId="urn:microsoft.com/office/officeart/2005/8/layout/orgChart1"/>
    <dgm:cxn modelId="{54E70E7B-5FB2-4CF3-8D4B-F642DB5C5F34}" type="presParOf" srcId="{F47D0865-5A91-4C41-B14F-701835B28590}" destId="{BB2C8C54-396C-447D-8847-B155D85552CB}" srcOrd="1" destOrd="0" presId="urn:microsoft.com/office/officeart/2005/8/layout/orgChart1"/>
    <dgm:cxn modelId="{86061707-4D58-4BC0-A9A8-B48D8B666CB4}" type="presParOf" srcId="{BB2C8C54-396C-447D-8847-B155D85552CB}" destId="{954BCF12-6800-4814-8A69-7CFD3742000F}" srcOrd="0" destOrd="0" presId="urn:microsoft.com/office/officeart/2005/8/layout/orgChart1"/>
    <dgm:cxn modelId="{CE668C08-877E-4356-B5C5-B1942DCE9299}" type="presParOf" srcId="{BB2C8C54-396C-447D-8847-B155D85552CB}" destId="{682E6DEC-DE8C-4B29-8BC8-BB9AE3B3E67F}" srcOrd="1" destOrd="0" presId="urn:microsoft.com/office/officeart/2005/8/layout/orgChart1"/>
    <dgm:cxn modelId="{0A4F1658-6710-4ED8-BAB0-529043B30DFD}" type="presParOf" srcId="{682E6DEC-DE8C-4B29-8BC8-BB9AE3B3E67F}" destId="{D0877C2A-5912-4FC0-98CD-43D7AC7AAA10}" srcOrd="0" destOrd="0" presId="urn:microsoft.com/office/officeart/2005/8/layout/orgChart1"/>
    <dgm:cxn modelId="{76D76BF1-4951-4C90-8900-7D6C39D0F38B}" type="presParOf" srcId="{D0877C2A-5912-4FC0-98CD-43D7AC7AAA10}" destId="{21A9EEEE-6037-41D6-83BA-1F6E8E044818}" srcOrd="0" destOrd="0" presId="urn:microsoft.com/office/officeart/2005/8/layout/orgChart1"/>
    <dgm:cxn modelId="{2200EF6A-3098-4D4D-8D61-2DB46B9D9B7C}" type="presParOf" srcId="{D0877C2A-5912-4FC0-98CD-43D7AC7AAA10}" destId="{90CA8815-4A17-4F5D-9A83-D4F254D262CA}" srcOrd="1" destOrd="0" presId="urn:microsoft.com/office/officeart/2005/8/layout/orgChart1"/>
    <dgm:cxn modelId="{FFE3B9AC-5BBF-4146-84CB-80C6398B7B7A}" type="presParOf" srcId="{682E6DEC-DE8C-4B29-8BC8-BB9AE3B3E67F}" destId="{E07532FF-90B9-4870-938E-8C9CE1E6B686}" srcOrd="1" destOrd="0" presId="urn:microsoft.com/office/officeart/2005/8/layout/orgChart1"/>
    <dgm:cxn modelId="{BBD0C90A-A3D9-4B63-86EB-69E8EC0528A8}" type="presParOf" srcId="{682E6DEC-DE8C-4B29-8BC8-BB9AE3B3E67F}" destId="{584E5ED1-0E14-4D02-8BB1-15CBE4872664}" srcOrd="2" destOrd="0" presId="urn:microsoft.com/office/officeart/2005/8/layout/orgChart1"/>
    <dgm:cxn modelId="{8D23714E-BA88-4B74-915E-AD0DDA8FFF44}" type="presParOf" srcId="{BB2C8C54-396C-447D-8847-B155D85552CB}" destId="{3C2213F7-DE21-4887-9A74-F9787EE3577E}" srcOrd="2" destOrd="0" presId="urn:microsoft.com/office/officeart/2005/8/layout/orgChart1"/>
    <dgm:cxn modelId="{F8AF8A33-F8D4-42A2-AE30-5C76DB8DC854}" type="presParOf" srcId="{BB2C8C54-396C-447D-8847-B155D85552CB}" destId="{47DADA14-49C8-48F9-BB34-5F9C0900F2AD}" srcOrd="3" destOrd="0" presId="urn:microsoft.com/office/officeart/2005/8/layout/orgChart1"/>
    <dgm:cxn modelId="{3D3244C0-B33E-49AF-B3ED-5AD5ED35994F}" type="presParOf" srcId="{47DADA14-49C8-48F9-BB34-5F9C0900F2AD}" destId="{A7BA9320-B498-4F5F-8D1A-C11A2D0AD6BE}" srcOrd="0" destOrd="0" presId="urn:microsoft.com/office/officeart/2005/8/layout/orgChart1"/>
    <dgm:cxn modelId="{516D9325-68B7-40D9-9AC4-82ACFB5A84F8}" type="presParOf" srcId="{A7BA9320-B498-4F5F-8D1A-C11A2D0AD6BE}" destId="{1F98D773-ADCA-4E64-97D9-B0D79D18A036}" srcOrd="0" destOrd="0" presId="urn:microsoft.com/office/officeart/2005/8/layout/orgChart1"/>
    <dgm:cxn modelId="{48FFF2B2-6184-439F-8386-A4372544DEB9}" type="presParOf" srcId="{A7BA9320-B498-4F5F-8D1A-C11A2D0AD6BE}" destId="{A137E017-BA15-4299-88A4-8241956578E0}" srcOrd="1" destOrd="0" presId="urn:microsoft.com/office/officeart/2005/8/layout/orgChart1"/>
    <dgm:cxn modelId="{0DE739EB-F60C-4A43-9F9F-645715D8BDC4}" type="presParOf" srcId="{47DADA14-49C8-48F9-BB34-5F9C0900F2AD}" destId="{B70D4361-56F6-426D-B913-BBC9079C39D9}" srcOrd="1" destOrd="0" presId="urn:microsoft.com/office/officeart/2005/8/layout/orgChart1"/>
    <dgm:cxn modelId="{BB26064F-B264-4E09-9B85-BD5764AA8522}" type="presParOf" srcId="{47DADA14-49C8-48F9-BB34-5F9C0900F2AD}" destId="{B8062A88-F9AF-4EBC-8D4D-61D0995BBB68}" srcOrd="2" destOrd="0" presId="urn:microsoft.com/office/officeart/2005/8/layout/orgChart1"/>
    <dgm:cxn modelId="{B405274B-E1F9-4D91-B86E-0C778EADFE33}" type="presParOf" srcId="{F47D0865-5A91-4C41-B14F-701835B28590}" destId="{17E47251-7D03-402D-BE63-824639AB0472}" srcOrd="2" destOrd="0" presId="urn:microsoft.com/office/officeart/2005/8/layout/orgChart1"/>
    <dgm:cxn modelId="{82960F49-ABAE-4099-88F3-BC8FB1328289}" type="presParOf" srcId="{CBC44882-21AA-4C17-849C-D9C786CEEDB2}" destId="{EA281039-C4FE-49BC-B3AA-ED7A04EBF118}" srcOrd="2" destOrd="0" presId="urn:microsoft.com/office/officeart/2005/8/layout/orgChart1"/>
  </dgm:cxnLst>
  <dgm:bg>
    <a:noFill/>
  </dgm:bg>
  <dgm:whole>
    <a:ln>
      <a:solidFill>
        <a:srgbClr val="7030A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A1F4CD-0708-4339-A47D-25F76AEDB4DB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A33616-6C58-403A-899C-3B7D55F71B27}">
      <dgm:prSet phldrT="[Text]"/>
      <dgm:spPr/>
      <dgm:t>
        <a:bodyPr/>
        <a:lstStyle/>
        <a:p>
          <a:r>
            <a:rPr lang="en-US" dirty="0" smtClean="0"/>
            <a:t>SOP Parts on Shelf</a:t>
          </a:r>
          <a:br>
            <a:rPr lang="en-US" dirty="0" smtClean="0"/>
          </a:br>
          <a:endParaRPr lang="en-US" dirty="0"/>
        </a:p>
      </dgm:t>
    </dgm:pt>
    <dgm:pt modelId="{D5F52E3B-7BE2-4E80-90FF-8306A17CFF8A}" type="parTrans" cxnId="{B5368AB3-6A09-4986-8A56-83DA555636EB}">
      <dgm:prSet/>
      <dgm:spPr/>
      <dgm:t>
        <a:bodyPr/>
        <a:lstStyle/>
        <a:p>
          <a:endParaRPr lang="en-US"/>
        </a:p>
      </dgm:t>
    </dgm:pt>
    <dgm:pt modelId="{163CC27F-84E5-444B-8EA9-ABC32484E352}" type="sibTrans" cxnId="{B5368AB3-6A09-4986-8A56-83DA555636EB}">
      <dgm:prSet/>
      <dgm:spPr/>
      <dgm:t>
        <a:bodyPr/>
        <a:lstStyle/>
        <a:p>
          <a:endParaRPr lang="en-US"/>
        </a:p>
      </dgm:t>
    </dgm:pt>
    <dgm:pt modelId="{F6A84389-7479-4671-AFAB-22C86A1013C3}">
      <dgm:prSet phldrT="[Text]"/>
      <dgm:spPr/>
      <dgm:t>
        <a:bodyPr/>
        <a:lstStyle/>
        <a:p>
          <a:r>
            <a:rPr lang="en-US" dirty="0" smtClean="0"/>
            <a:t>Warranty Repair Order Parts</a:t>
          </a:r>
          <a:br>
            <a:rPr lang="en-US" dirty="0" smtClean="0"/>
          </a:br>
          <a:endParaRPr lang="en-US" dirty="0"/>
        </a:p>
      </dgm:t>
    </dgm:pt>
    <dgm:pt modelId="{5E5B7B96-2CDB-4DBE-BD1E-B6804DEF3F33}" type="parTrans" cxnId="{121FD0C0-474E-4E7F-9072-7C99AEF77048}">
      <dgm:prSet/>
      <dgm:spPr/>
      <dgm:t>
        <a:bodyPr/>
        <a:lstStyle/>
        <a:p>
          <a:endParaRPr lang="en-US"/>
        </a:p>
      </dgm:t>
    </dgm:pt>
    <dgm:pt modelId="{C6A80A7F-77F7-4D7F-A182-4E9EE385A904}" type="sibTrans" cxnId="{121FD0C0-474E-4E7F-9072-7C99AEF77048}">
      <dgm:prSet/>
      <dgm:spPr/>
      <dgm:t>
        <a:bodyPr/>
        <a:lstStyle/>
        <a:p>
          <a:endParaRPr lang="en-US"/>
        </a:p>
      </dgm:t>
    </dgm:pt>
    <dgm:pt modelId="{677867AE-D383-4741-A19C-212DA7B39248}">
      <dgm:prSet/>
      <dgm:spPr/>
      <dgm:t>
        <a:bodyPr/>
        <a:lstStyle/>
        <a:p>
          <a:r>
            <a:rPr lang="en-US" dirty="0" smtClean="0"/>
            <a:t>Internal Repair Order</a:t>
          </a:r>
        </a:p>
        <a:p>
          <a:endParaRPr lang="en-US" dirty="0"/>
        </a:p>
      </dgm:t>
    </dgm:pt>
    <dgm:pt modelId="{8BE15F60-AC23-42C2-B1B2-C05367E5646B}" type="parTrans" cxnId="{6F0377BB-8D43-4C90-846E-99D061915CE7}">
      <dgm:prSet/>
      <dgm:spPr/>
      <dgm:t>
        <a:bodyPr/>
        <a:lstStyle/>
        <a:p>
          <a:endParaRPr lang="en-US"/>
        </a:p>
      </dgm:t>
    </dgm:pt>
    <dgm:pt modelId="{BE18F588-8385-45F5-A5A3-006B4ED2851B}" type="sibTrans" cxnId="{6F0377BB-8D43-4C90-846E-99D061915CE7}">
      <dgm:prSet/>
      <dgm:spPr/>
      <dgm:t>
        <a:bodyPr/>
        <a:lstStyle/>
        <a:p>
          <a:endParaRPr lang="en-US"/>
        </a:p>
      </dgm:t>
    </dgm:pt>
    <dgm:pt modelId="{FF099EF7-321E-45BF-AED6-CB0900C8341A}">
      <dgm:prSet phldrT="[Text]"/>
      <dgm:spPr/>
      <dgm:t>
        <a:bodyPr/>
        <a:lstStyle/>
        <a:p>
          <a:r>
            <a:rPr lang="en-US" dirty="0" smtClean="0"/>
            <a:t>Counter Ticker Customer Prepay </a:t>
          </a:r>
          <a:endParaRPr lang="en-US" dirty="0"/>
        </a:p>
      </dgm:t>
    </dgm:pt>
    <dgm:pt modelId="{77A2F5FD-58D1-4D68-BCF2-D7F56AB792AB}" type="parTrans" cxnId="{98272939-6EB7-44C7-AD4D-4C03F6589210}">
      <dgm:prSet/>
      <dgm:spPr/>
      <dgm:t>
        <a:bodyPr/>
        <a:lstStyle/>
        <a:p>
          <a:endParaRPr lang="en-US"/>
        </a:p>
      </dgm:t>
    </dgm:pt>
    <dgm:pt modelId="{46290DE6-CD0C-4A93-A40F-C405E9AA9A19}" type="sibTrans" cxnId="{98272939-6EB7-44C7-AD4D-4C03F6589210}">
      <dgm:prSet/>
      <dgm:spPr/>
      <dgm:t>
        <a:bodyPr/>
        <a:lstStyle/>
        <a:p>
          <a:endParaRPr lang="en-US"/>
        </a:p>
      </dgm:t>
    </dgm:pt>
    <dgm:pt modelId="{BD7BF20F-CF90-4343-9B85-CDA889B3002C}">
      <dgm:prSet phldrT="[Text]"/>
      <dgm:spPr/>
      <dgm:t>
        <a:bodyPr/>
        <a:lstStyle/>
        <a:p>
          <a:r>
            <a:rPr lang="en-US" dirty="0" smtClean="0"/>
            <a:t>Counter Ticket Wholesale</a:t>
          </a:r>
          <a:endParaRPr lang="en-US" dirty="0"/>
        </a:p>
      </dgm:t>
    </dgm:pt>
    <dgm:pt modelId="{9C69C267-C2CE-4680-BA9C-7D9CFB04DA07}" type="parTrans" cxnId="{65A88E62-253F-48E4-BD53-994D57C9A934}">
      <dgm:prSet/>
      <dgm:spPr/>
      <dgm:t>
        <a:bodyPr/>
        <a:lstStyle/>
        <a:p>
          <a:endParaRPr lang="en-US"/>
        </a:p>
      </dgm:t>
    </dgm:pt>
    <dgm:pt modelId="{B4A20142-C051-4F96-B98C-A88ED3B173C3}" type="sibTrans" cxnId="{65A88E62-253F-48E4-BD53-994D57C9A934}">
      <dgm:prSet/>
      <dgm:spPr/>
      <dgm:t>
        <a:bodyPr/>
        <a:lstStyle/>
        <a:p>
          <a:endParaRPr lang="en-US"/>
        </a:p>
      </dgm:t>
    </dgm:pt>
    <dgm:pt modelId="{3B53E456-8BA6-465D-8ADC-9658B35E655A}">
      <dgm:prSet phldrT="[Text]"/>
      <dgm:spPr/>
      <dgm:t>
        <a:bodyPr/>
        <a:lstStyle/>
        <a:p>
          <a:r>
            <a:rPr lang="en-US" dirty="0" smtClean="0"/>
            <a:t>Contact wholesale to get part delivered or picked up</a:t>
          </a:r>
          <a:endParaRPr lang="en-US" dirty="0"/>
        </a:p>
      </dgm:t>
    </dgm:pt>
    <dgm:pt modelId="{320CB068-C125-414C-A477-15AEFCD0F53F}" type="parTrans" cxnId="{FACE276D-8E05-4270-A551-5EEB586A2299}">
      <dgm:prSet/>
      <dgm:spPr/>
      <dgm:t>
        <a:bodyPr/>
        <a:lstStyle/>
        <a:p>
          <a:endParaRPr lang="en-US"/>
        </a:p>
      </dgm:t>
    </dgm:pt>
    <dgm:pt modelId="{5A0196A9-6784-4CAD-AB14-B1B33B5AF7B6}" type="sibTrans" cxnId="{FACE276D-8E05-4270-A551-5EEB586A2299}">
      <dgm:prSet/>
      <dgm:spPr/>
      <dgm:t>
        <a:bodyPr/>
        <a:lstStyle/>
        <a:p>
          <a:endParaRPr lang="en-US"/>
        </a:p>
      </dgm:t>
    </dgm:pt>
    <dgm:pt modelId="{1529C95F-5EED-414D-8622-41E851F31F13}">
      <dgm:prSet phldrT="[Text]"/>
      <dgm:spPr/>
      <dgm:t>
        <a:bodyPr/>
        <a:lstStyle/>
        <a:p>
          <a:r>
            <a:rPr lang="en-US" dirty="0" smtClean="0"/>
            <a:t>Customer Pay RO Prepay Part</a:t>
          </a:r>
        </a:p>
        <a:p>
          <a:endParaRPr lang="en-US" dirty="0"/>
        </a:p>
      </dgm:t>
    </dgm:pt>
    <dgm:pt modelId="{A2E52F8F-58E0-417D-A3A1-DF836F7D1B6E}" type="parTrans" cxnId="{E8E6AF77-9D5A-4AE2-B836-967C88624439}">
      <dgm:prSet/>
      <dgm:spPr/>
      <dgm:t>
        <a:bodyPr/>
        <a:lstStyle/>
        <a:p>
          <a:endParaRPr lang="en-US"/>
        </a:p>
      </dgm:t>
    </dgm:pt>
    <dgm:pt modelId="{FAD9F37B-C2B9-47CF-B82D-021536F49267}" type="sibTrans" cxnId="{E8E6AF77-9D5A-4AE2-B836-967C88624439}">
      <dgm:prSet/>
      <dgm:spPr/>
      <dgm:t>
        <a:bodyPr/>
        <a:lstStyle/>
        <a:p>
          <a:endParaRPr lang="en-US"/>
        </a:p>
      </dgm:t>
    </dgm:pt>
    <dgm:pt modelId="{396A7383-D9B4-4304-8B32-78C675C30257}">
      <dgm:prSet/>
      <dgm:spPr/>
      <dgm:t>
        <a:bodyPr/>
        <a:lstStyle/>
        <a:p>
          <a:r>
            <a:rPr lang="en-US" dirty="0" smtClean="0"/>
            <a:t>Contact customer. Offer delivery. Try to return</a:t>
          </a:r>
        </a:p>
        <a:p>
          <a:endParaRPr lang="en-US" dirty="0" smtClean="0"/>
        </a:p>
        <a:p>
          <a:endParaRPr lang="en-US" dirty="0"/>
        </a:p>
      </dgm:t>
    </dgm:pt>
    <dgm:pt modelId="{036C305C-2D32-4A0F-BFCC-1FD9FF710A6A}" type="sibTrans" cxnId="{B7A2A136-31AA-451F-84B0-F9D080E91954}">
      <dgm:prSet/>
      <dgm:spPr/>
      <dgm:t>
        <a:bodyPr/>
        <a:lstStyle/>
        <a:p>
          <a:endParaRPr lang="en-US"/>
        </a:p>
      </dgm:t>
    </dgm:pt>
    <dgm:pt modelId="{63879560-0422-45CB-8864-A8F90043E6DC}" type="parTrans" cxnId="{B7A2A136-31AA-451F-84B0-F9D080E91954}">
      <dgm:prSet/>
      <dgm:spPr/>
      <dgm:t>
        <a:bodyPr/>
        <a:lstStyle/>
        <a:p>
          <a:endParaRPr lang="en-US"/>
        </a:p>
      </dgm:t>
    </dgm:pt>
    <dgm:pt modelId="{66A35BC5-E9D5-4A81-97F4-A6A94D4C56B7}">
      <dgm:prSet phldrT="[Text]"/>
      <dgm:spPr/>
      <dgm:t>
        <a:bodyPr/>
        <a:lstStyle/>
        <a:p>
          <a:r>
            <a:rPr lang="en-US" dirty="0" smtClean="0"/>
            <a:t>Return </a:t>
          </a:r>
          <a:r>
            <a:rPr lang="en-US" smtClean="0"/>
            <a:t>if possible</a:t>
          </a:r>
          <a:endParaRPr lang="en-US" dirty="0"/>
        </a:p>
      </dgm:t>
    </dgm:pt>
    <dgm:pt modelId="{7B5961A2-9694-42EF-8069-9D9B4C2D6D02}" type="parTrans" cxnId="{7B70C6E1-E6E0-4A9D-B290-AF373F42AF34}">
      <dgm:prSet/>
      <dgm:spPr/>
      <dgm:t>
        <a:bodyPr/>
        <a:lstStyle/>
        <a:p>
          <a:endParaRPr lang="en-US"/>
        </a:p>
      </dgm:t>
    </dgm:pt>
    <dgm:pt modelId="{43D286FC-496F-4A7D-98B7-418524F88146}" type="sibTrans" cxnId="{7B70C6E1-E6E0-4A9D-B290-AF373F42AF34}">
      <dgm:prSet/>
      <dgm:spPr/>
      <dgm:t>
        <a:bodyPr/>
        <a:lstStyle/>
        <a:p>
          <a:endParaRPr lang="en-US"/>
        </a:p>
      </dgm:t>
    </dgm:pt>
    <dgm:pt modelId="{AE76F457-A3A0-4856-9C24-A65E8ACD0C22}">
      <dgm:prSet/>
      <dgm:spPr/>
      <dgm:t>
        <a:bodyPr/>
        <a:lstStyle/>
        <a:p>
          <a:r>
            <a:rPr lang="en-US" dirty="0" smtClean="0"/>
            <a:t> Let  SM and sales manager know</a:t>
          </a:r>
          <a:endParaRPr lang="en-US" dirty="0"/>
        </a:p>
      </dgm:t>
    </dgm:pt>
    <dgm:pt modelId="{A5F46CB9-4FFD-4185-9DEA-5981077BC74D}" type="parTrans" cxnId="{93A72B03-C886-40BC-A691-630B2A3822BE}">
      <dgm:prSet/>
      <dgm:spPr/>
      <dgm:t>
        <a:bodyPr/>
        <a:lstStyle/>
        <a:p>
          <a:endParaRPr lang="en-US"/>
        </a:p>
      </dgm:t>
    </dgm:pt>
    <dgm:pt modelId="{9711B106-5168-4EA0-969E-08AF640855C9}" type="sibTrans" cxnId="{93A72B03-C886-40BC-A691-630B2A3822BE}">
      <dgm:prSet/>
      <dgm:spPr/>
      <dgm:t>
        <a:bodyPr/>
        <a:lstStyle/>
        <a:p>
          <a:endParaRPr lang="en-US"/>
        </a:p>
      </dgm:t>
    </dgm:pt>
    <dgm:pt modelId="{93268911-AA8A-467A-B5CD-B40BB9E6DC8E}">
      <dgm:prSet/>
      <dgm:spPr/>
      <dgm:t>
        <a:bodyPr/>
        <a:lstStyle/>
        <a:p>
          <a:r>
            <a:rPr lang="en-US" dirty="0" smtClean="0"/>
            <a:t>If unit is leaving. Get signed AVO from manager for payment.</a:t>
          </a:r>
          <a:endParaRPr lang="en-US" dirty="0"/>
        </a:p>
      </dgm:t>
    </dgm:pt>
    <dgm:pt modelId="{562BAFF4-7940-41E8-B0AE-10AE03528B14}" type="parTrans" cxnId="{E9B4C3B0-073D-473D-AA1D-E5BB297F0F4A}">
      <dgm:prSet/>
      <dgm:spPr/>
      <dgm:t>
        <a:bodyPr/>
        <a:lstStyle/>
        <a:p>
          <a:endParaRPr lang="en-US"/>
        </a:p>
      </dgm:t>
    </dgm:pt>
    <dgm:pt modelId="{DEBEA760-1CA1-41E7-A04C-CC947C007E89}" type="sibTrans" cxnId="{E9B4C3B0-073D-473D-AA1D-E5BB297F0F4A}">
      <dgm:prSet/>
      <dgm:spPr/>
      <dgm:t>
        <a:bodyPr/>
        <a:lstStyle/>
        <a:p>
          <a:endParaRPr lang="en-US"/>
        </a:p>
      </dgm:t>
    </dgm:pt>
    <dgm:pt modelId="{CE340D53-D7F3-4454-BD9A-BC9F72B762B5}">
      <dgm:prSet/>
      <dgm:spPr/>
      <dgm:t>
        <a:bodyPr/>
        <a:lstStyle/>
        <a:p>
          <a:r>
            <a:rPr lang="en-US" dirty="0" smtClean="0"/>
            <a:t>Contact customer via phone, email text. </a:t>
          </a:r>
          <a:endParaRPr lang="en-US" dirty="0"/>
        </a:p>
      </dgm:t>
    </dgm:pt>
    <dgm:pt modelId="{F78B88CB-01BB-4FB8-A11C-DFECAB80C802}" type="parTrans" cxnId="{0BC7B993-1457-4002-940B-07CCCF69CAEC}">
      <dgm:prSet/>
      <dgm:spPr/>
      <dgm:t>
        <a:bodyPr/>
        <a:lstStyle/>
        <a:p>
          <a:endParaRPr lang="en-US"/>
        </a:p>
      </dgm:t>
    </dgm:pt>
    <dgm:pt modelId="{8A115C9C-8605-48E1-91AB-D2B5AC935A70}" type="sibTrans" cxnId="{0BC7B993-1457-4002-940B-07CCCF69CAEC}">
      <dgm:prSet/>
      <dgm:spPr/>
      <dgm:t>
        <a:bodyPr/>
        <a:lstStyle/>
        <a:p>
          <a:endParaRPr lang="en-US"/>
        </a:p>
      </dgm:t>
    </dgm:pt>
    <dgm:pt modelId="{77A1E836-91DA-4BC4-9866-33863D4F1386}">
      <dgm:prSet/>
      <dgm:spPr/>
      <dgm:t>
        <a:bodyPr/>
        <a:lstStyle/>
        <a:p>
          <a:r>
            <a:rPr lang="en-US" dirty="0" smtClean="0"/>
            <a:t>If held over  30 days. Ship to customer</a:t>
          </a:r>
          <a:endParaRPr lang="en-US" dirty="0"/>
        </a:p>
      </dgm:t>
    </dgm:pt>
    <dgm:pt modelId="{521B8085-CA4B-414C-B153-A3E28368BCB8}" type="parTrans" cxnId="{970F1185-187E-4FC7-9558-C3A307781ADF}">
      <dgm:prSet/>
      <dgm:spPr/>
      <dgm:t>
        <a:bodyPr/>
        <a:lstStyle/>
        <a:p>
          <a:endParaRPr lang="en-US"/>
        </a:p>
      </dgm:t>
    </dgm:pt>
    <dgm:pt modelId="{C0B3C702-C80C-43D8-96A9-1F4AB592855F}" type="sibTrans" cxnId="{970F1185-187E-4FC7-9558-C3A307781ADF}">
      <dgm:prSet/>
      <dgm:spPr/>
      <dgm:t>
        <a:bodyPr/>
        <a:lstStyle/>
        <a:p>
          <a:endParaRPr lang="en-US"/>
        </a:p>
      </dgm:t>
    </dgm:pt>
    <dgm:pt modelId="{68481541-6A10-4ADB-815A-A919AA8EED30}">
      <dgm:prSet/>
      <dgm:spPr/>
      <dgm:t>
        <a:bodyPr/>
        <a:lstStyle/>
        <a:p>
          <a:r>
            <a:rPr lang="en-US" dirty="0" smtClean="0"/>
            <a:t>Send email, call, let advisor know parts are here</a:t>
          </a:r>
        </a:p>
        <a:p>
          <a:r>
            <a:rPr lang="en-US" dirty="0" smtClean="0"/>
            <a:t>All else try to return</a:t>
          </a:r>
          <a:endParaRPr lang="en-US" dirty="0"/>
        </a:p>
      </dgm:t>
    </dgm:pt>
    <dgm:pt modelId="{0D44CEF9-9D92-4652-B3A2-3DAA46EB7461}" type="parTrans" cxnId="{E8B879F5-6124-42E6-BCAE-B4333D346474}">
      <dgm:prSet/>
      <dgm:spPr/>
      <dgm:t>
        <a:bodyPr/>
        <a:lstStyle/>
        <a:p>
          <a:endParaRPr lang="en-US"/>
        </a:p>
      </dgm:t>
    </dgm:pt>
    <dgm:pt modelId="{0AF69C16-3026-4713-BA15-FA7564D07973}" type="sibTrans" cxnId="{E8B879F5-6124-42E6-BCAE-B4333D346474}">
      <dgm:prSet/>
      <dgm:spPr/>
      <dgm:t>
        <a:bodyPr/>
        <a:lstStyle/>
        <a:p>
          <a:endParaRPr lang="en-US"/>
        </a:p>
      </dgm:t>
    </dgm:pt>
    <dgm:pt modelId="{0CE39092-D6E1-41DB-B0C4-6165E280BCB9}">
      <dgm:prSet/>
      <dgm:spPr/>
      <dgm:t>
        <a:bodyPr/>
        <a:lstStyle/>
        <a:p>
          <a:r>
            <a:rPr lang="en-US" dirty="0" smtClean="0"/>
            <a:t>OLD SOP parts on shelf</a:t>
          </a:r>
        </a:p>
      </dgm:t>
    </dgm:pt>
    <dgm:pt modelId="{88622E94-E4B2-4C76-90C5-C79C582DA174}" type="parTrans" cxnId="{D9D27E06-243C-4CCA-B595-F2D6E5D08ACE}">
      <dgm:prSet/>
      <dgm:spPr/>
      <dgm:t>
        <a:bodyPr/>
        <a:lstStyle/>
        <a:p>
          <a:endParaRPr lang="en-US"/>
        </a:p>
      </dgm:t>
    </dgm:pt>
    <dgm:pt modelId="{EB8D3E00-4D0B-43F7-A59C-16D835880850}" type="sibTrans" cxnId="{D9D27E06-243C-4CCA-B595-F2D6E5D08ACE}">
      <dgm:prSet/>
      <dgm:spPr/>
      <dgm:t>
        <a:bodyPr/>
        <a:lstStyle/>
        <a:p>
          <a:endParaRPr lang="en-US"/>
        </a:p>
      </dgm:t>
    </dgm:pt>
    <dgm:pt modelId="{B334C302-5AE9-41EF-A80E-4BBE408D9B29}">
      <dgm:prSet/>
      <dgm:spPr/>
      <dgm:t>
        <a:bodyPr/>
        <a:lstStyle/>
        <a:p>
          <a:r>
            <a:rPr lang="en-US" dirty="0" smtClean="0"/>
            <a:t>Call customer</a:t>
          </a:r>
        </a:p>
        <a:p>
          <a:r>
            <a:rPr lang="en-US" dirty="0" smtClean="0"/>
            <a:t>Offer delivery </a:t>
          </a:r>
        </a:p>
        <a:p>
          <a:r>
            <a:rPr lang="en-US" dirty="0" smtClean="0"/>
            <a:t>Try to return</a:t>
          </a:r>
          <a:endParaRPr lang="en-US" dirty="0"/>
        </a:p>
      </dgm:t>
    </dgm:pt>
    <dgm:pt modelId="{83FA3DE7-626F-47D3-A931-7E451645F689}" type="parTrans" cxnId="{54C79836-26B4-4625-B8EB-0E9ABA5208A9}">
      <dgm:prSet/>
      <dgm:spPr/>
    </dgm:pt>
    <dgm:pt modelId="{F66C5554-73E0-4C28-9FD1-8D38E8AAA994}" type="sibTrans" cxnId="{54C79836-26B4-4625-B8EB-0E9ABA5208A9}">
      <dgm:prSet/>
      <dgm:spPr/>
    </dgm:pt>
    <dgm:pt modelId="{C38B4E7D-B8DA-4B61-A0A8-361E39603D99}">
      <dgm:prSet/>
      <dgm:spPr/>
      <dgm:t>
        <a:bodyPr/>
        <a:lstStyle/>
        <a:p>
          <a:r>
            <a:rPr lang="en-US" dirty="0" smtClean="0"/>
            <a:t>Retrain staff if necessary</a:t>
          </a:r>
          <a:endParaRPr lang="en-US" dirty="0"/>
        </a:p>
      </dgm:t>
    </dgm:pt>
    <dgm:pt modelId="{9F11FF7C-752D-4071-99C0-3FCD8D221E4B}" type="parTrans" cxnId="{EE1B7440-D939-48C6-97A9-8F98C3A490F5}">
      <dgm:prSet/>
      <dgm:spPr/>
    </dgm:pt>
    <dgm:pt modelId="{D4C3906B-D763-48CD-8D89-C3E61CCEC17C}" type="sibTrans" cxnId="{EE1B7440-D939-48C6-97A9-8F98C3A490F5}">
      <dgm:prSet/>
      <dgm:spPr/>
    </dgm:pt>
    <dgm:pt modelId="{BE809DCD-C791-4D06-B74E-636465068ABF}" type="pres">
      <dgm:prSet presAssocID="{6EA1F4CD-0708-4339-A47D-25F76AEDB4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BC44882-21AA-4C17-849C-D9C786CEEDB2}" type="pres">
      <dgm:prSet presAssocID="{2EA33616-6C58-403A-899C-3B7D55F71B27}" presName="hierRoot1" presStyleCnt="0">
        <dgm:presLayoutVars>
          <dgm:hierBranch val="init"/>
        </dgm:presLayoutVars>
      </dgm:prSet>
      <dgm:spPr/>
    </dgm:pt>
    <dgm:pt modelId="{D34B3118-2238-4881-A51D-D88F2B6A435D}" type="pres">
      <dgm:prSet presAssocID="{2EA33616-6C58-403A-899C-3B7D55F71B27}" presName="rootComposite1" presStyleCnt="0"/>
      <dgm:spPr/>
    </dgm:pt>
    <dgm:pt modelId="{6EC8FE8C-3EAF-4DCB-B78C-936D0F26F435}" type="pres">
      <dgm:prSet presAssocID="{2EA33616-6C58-403A-899C-3B7D55F71B2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D0803D-D0E7-4BD0-BD15-D56AA3DD3146}" type="pres">
      <dgm:prSet presAssocID="{2EA33616-6C58-403A-899C-3B7D55F71B2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6D3F05A-4157-40B3-A88D-439316AD0519}" type="pres">
      <dgm:prSet presAssocID="{2EA33616-6C58-403A-899C-3B7D55F71B27}" presName="hierChild2" presStyleCnt="0"/>
      <dgm:spPr/>
    </dgm:pt>
    <dgm:pt modelId="{B7369CB2-4E67-4995-BD0C-79A9C58BF014}" type="pres">
      <dgm:prSet presAssocID="{5E5B7B96-2CDB-4DBE-BD1E-B6804DEF3F33}" presName="Name37" presStyleLbl="parChTrans1D2" presStyleIdx="0" presStyleCnt="6"/>
      <dgm:spPr/>
      <dgm:t>
        <a:bodyPr/>
        <a:lstStyle/>
        <a:p>
          <a:endParaRPr lang="en-US"/>
        </a:p>
      </dgm:t>
    </dgm:pt>
    <dgm:pt modelId="{F5BB6180-02A2-462C-9ADA-06EFAABF5E11}" type="pres">
      <dgm:prSet presAssocID="{F6A84389-7479-4671-AFAB-22C86A1013C3}" presName="hierRoot2" presStyleCnt="0">
        <dgm:presLayoutVars>
          <dgm:hierBranch val="init"/>
        </dgm:presLayoutVars>
      </dgm:prSet>
      <dgm:spPr/>
    </dgm:pt>
    <dgm:pt modelId="{DFBD11F2-BAB5-4360-B082-60F8FB58D991}" type="pres">
      <dgm:prSet presAssocID="{F6A84389-7479-4671-AFAB-22C86A1013C3}" presName="rootComposite" presStyleCnt="0"/>
      <dgm:spPr/>
    </dgm:pt>
    <dgm:pt modelId="{230D7DAA-94E0-462D-B5DB-F05944C037A5}" type="pres">
      <dgm:prSet presAssocID="{F6A84389-7479-4671-AFAB-22C86A1013C3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5A424E-8D02-48E1-A2F1-EDB74AB25626}" type="pres">
      <dgm:prSet presAssocID="{F6A84389-7479-4671-AFAB-22C86A1013C3}" presName="rootConnector" presStyleLbl="node2" presStyleIdx="0" presStyleCnt="6"/>
      <dgm:spPr/>
      <dgm:t>
        <a:bodyPr/>
        <a:lstStyle/>
        <a:p>
          <a:endParaRPr lang="en-US"/>
        </a:p>
      </dgm:t>
    </dgm:pt>
    <dgm:pt modelId="{7DD8B4CD-6A0A-4157-8185-D3962604D1B7}" type="pres">
      <dgm:prSet presAssocID="{F6A84389-7479-4671-AFAB-22C86A1013C3}" presName="hierChild4" presStyleCnt="0"/>
      <dgm:spPr/>
    </dgm:pt>
    <dgm:pt modelId="{8BA3FE32-540F-4BB1-953D-55F85098F0BB}" type="pres">
      <dgm:prSet presAssocID="{0D44CEF9-9D92-4652-B3A2-3DAA46EB7461}" presName="Name37" presStyleLbl="parChTrans1D3" presStyleIdx="0" presStyleCnt="7"/>
      <dgm:spPr/>
      <dgm:t>
        <a:bodyPr/>
        <a:lstStyle/>
        <a:p>
          <a:endParaRPr lang="en-US"/>
        </a:p>
      </dgm:t>
    </dgm:pt>
    <dgm:pt modelId="{3DDE89D7-F861-4FF5-88C5-81242D776DF8}" type="pres">
      <dgm:prSet presAssocID="{68481541-6A10-4ADB-815A-A919AA8EED30}" presName="hierRoot2" presStyleCnt="0">
        <dgm:presLayoutVars>
          <dgm:hierBranch val="init"/>
        </dgm:presLayoutVars>
      </dgm:prSet>
      <dgm:spPr/>
    </dgm:pt>
    <dgm:pt modelId="{C7BAE589-AD68-4560-B86A-A3C34A4A2207}" type="pres">
      <dgm:prSet presAssocID="{68481541-6A10-4ADB-815A-A919AA8EED30}" presName="rootComposite" presStyleCnt="0"/>
      <dgm:spPr/>
    </dgm:pt>
    <dgm:pt modelId="{D9A73830-3F1D-4B2F-81EC-FFB1FE615C57}" type="pres">
      <dgm:prSet presAssocID="{68481541-6A10-4ADB-815A-A919AA8EED30}" presName="rootText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29A07D-C0C8-4484-BED6-5E2868AF23CC}" type="pres">
      <dgm:prSet presAssocID="{68481541-6A10-4ADB-815A-A919AA8EED30}" presName="rootConnector" presStyleLbl="node3" presStyleIdx="0" presStyleCnt="7"/>
      <dgm:spPr/>
      <dgm:t>
        <a:bodyPr/>
        <a:lstStyle/>
        <a:p>
          <a:endParaRPr lang="en-US"/>
        </a:p>
      </dgm:t>
    </dgm:pt>
    <dgm:pt modelId="{4C286787-860E-47AB-8FF4-A2CB1C8D5306}" type="pres">
      <dgm:prSet presAssocID="{68481541-6A10-4ADB-815A-A919AA8EED30}" presName="hierChild4" presStyleCnt="0"/>
      <dgm:spPr/>
    </dgm:pt>
    <dgm:pt modelId="{E9D0B4E1-E1A3-4E74-93B4-8500C5091DD6}" type="pres">
      <dgm:prSet presAssocID="{68481541-6A10-4ADB-815A-A919AA8EED30}" presName="hierChild5" presStyleCnt="0"/>
      <dgm:spPr/>
    </dgm:pt>
    <dgm:pt modelId="{1F2B51D0-8DFD-4287-88F5-2F6C067CC45A}" type="pres">
      <dgm:prSet presAssocID="{F6A84389-7479-4671-AFAB-22C86A1013C3}" presName="hierChild5" presStyleCnt="0"/>
      <dgm:spPr/>
    </dgm:pt>
    <dgm:pt modelId="{160DEF19-88FE-4C33-8754-6604F59D3411}" type="pres">
      <dgm:prSet presAssocID="{88622E94-E4B2-4C76-90C5-C79C582DA174}" presName="Name37" presStyleLbl="parChTrans1D2" presStyleIdx="1" presStyleCnt="6"/>
      <dgm:spPr/>
      <dgm:t>
        <a:bodyPr/>
        <a:lstStyle/>
        <a:p>
          <a:endParaRPr lang="en-US"/>
        </a:p>
      </dgm:t>
    </dgm:pt>
    <dgm:pt modelId="{EC2D8E20-9DFB-46AD-97C0-448519ED7743}" type="pres">
      <dgm:prSet presAssocID="{0CE39092-D6E1-41DB-B0C4-6165E280BCB9}" presName="hierRoot2" presStyleCnt="0">
        <dgm:presLayoutVars>
          <dgm:hierBranch val="init"/>
        </dgm:presLayoutVars>
      </dgm:prSet>
      <dgm:spPr/>
    </dgm:pt>
    <dgm:pt modelId="{F3FA108C-3C64-460D-AF33-FF32BC397EA9}" type="pres">
      <dgm:prSet presAssocID="{0CE39092-D6E1-41DB-B0C4-6165E280BCB9}" presName="rootComposite" presStyleCnt="0"/>
      <dgm:spPr/>
    </dgm:pt>
    <dgm:pt modelId="{C39E180C-8A1E-4A2E-AC97-2BD3185D6BED}" type="pres">
      <dgm:prSet presAssocID="{0CE39092-D6E1-41DB-B0C4-6165E280BCB9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12AD75-640D-4736-B938-B6BC29D9EA56}" type="pres">
      <dgm:prSet presAssocID="{0CE39092-D6E1-41DB-B0C4-6165E280BCB9}" presName="rootConnector" presStyleLbl="node2" presStyleIdx="1" presStyleCnt="6"/>
      <dgm:spPr/>
      <dgm:t>
        <a:bodyPr/>
        <a:lstStyle/>
        <a:p>
          <a:endParaRPr lang="en-US"/>
        </a:p>
      </dgm:t>
    </dgm:pt>
    <dgm:pt modelId="{87CD7746-EA34-40EF-BEB5-FDFB34F3A40F}" type="pres">
      <dgm:prSet presAssocID="{0CE39092-D6E1-41DB-B0C4-6165E280BCB9}" presName="hierChild4" presStyleCnt="0"/>
      <dgm:spPr/>
    </dgm:pt>
    <dgm:pt modelId="{CB932336-31D7-471F-AFE6-207008775031}" type="pres">
      <dgm:prSet presAssocID="{83FA3DE7-626F-47D3-A931-7E451645F689}" presName="Name37" presStyleLbl="parChTrans1D3" presStyleIdx="1" presStyleCnt="7"/>
      <dgm:spPr/>
    </dgm:pt>
    <dgm:pt modelId="{7EFDE1A5-81FE-49D4-8324-3265B36D55FE}" type="pres">
      <dgm:prSet presAssocID="{B334C302-5AE9-41EF-A80E-4BBE408D9B29}" presName="hierRoot2" presStyleCnt="0">
        <dgm:presLayoutVars>
          <dgm:hierBranch val="init"/>
        </dgm:presLayoutVars>
      </dgm:prSet>
      <dgm:spPr/>
    </dgm:pt>
    <dgm:pt modelId="{3D366910-3C79-4D89-9D11-C7BAA6F99051}" type="pres">
      <dgm:prSet presAssocID="{B334C302-5AE9-41EF-A80E-4BBE408D9B29}" presName="rootComposite" presStyleCnt="0"/>
      <dgm:spPr/>
    </dgm:pt>
    <dgm:pt modelId="{97C516B7-ABEA-4C3A-A136-1557F78AE3BD}" type="pres">
      <dgm:prSet presAssocID="{B334C302-5AE9-41EF-A80E-4BBE408D9B29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7AE084-74FC-40C3-A176-8778951F00A3}" type="pres">
      <dgm:prSet presAssocID="{B334C302-5AE9-41EF-A80E-4BBE408D9B29}" presName="rootConnector" presStyleLbl="node3" presStyleIdx="1" presStyleCnt="7"/>
      <dgm:spPr/>
      <dgm:t>
        <a:bodyPr/>
        <a:lstStyle/>
        <a:p>
          <a:endParaRPr lang="en-US"/>
        </a:p>
      </dgm:t>
    </dgm:pt>
    <dgm:pt modelId="{55F78578-2D5C-42CC-A9F5-55992919C5EE}" type="pres">
      <dgm:prSet presAssocID="{B334C302-5AE9-41EF-A80E-4BBE408D9B29}" presName="hierChild4" presStyleCnt="0"/>
      <dgm:spPr/>
    </dgm:pt>
    <dgm:pt modelId="{66771ABA-3C1F-4539-A43A-F253C4E3FC85}" type="pres">
      <dgm:prSet presAssocID="{9F11FF7C-752D-4071-99C0-3FCD8D221E4B}" presName="Name37" presStyleLbl="parChTrans1D4" presStyleIdx="0" presStyleCnt="3"/>
      <dgm:spPr/>
    </dgm:pt>
    <dgm:pt modelId="{BE3BE3C2-A834-4D05-B767-E84066366B5B}" type="pres">
      <dgm:prSet presAssocID="{C38B4E7D-B8DA-4B61-A0A8-361E39603D99}" presName="hierRoot2" presStyleCnt="0">
        <dgm:presLayoutVars>
          <dgm:hierBranch val="init"/>
        </dgm:presLayoutVars>
      </dgm:prSet>
      <dgm:spPr/>
    </dgm:pt>
    <dgm:pt modelId="{CF628C9B-E750-4925-9079-D7113F120BF4}" type="pres">
      <dgm:prSet presAssocID="{C38B4E7D-B8DA-4B61-A0A8-361E39603D99}" presName="rootComposite" presStyleCnt="0"/>
      <dgm:spPr/>
    </dgm:pt>
    <dgm:pt modelId="{2E39CEFA-5F92-4926-BCD6-3C89E85BB645}" type="pres">
      <dgm:prSet presAssocID="{C38B4E7D-B8DA-4B61-A0A8-361E39603D99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2702C-25AD-4615-BDF9-C1EBF6FA2158}" type="pres">
      <dgm:prSet presAssocID="{C38B4E7D-B8DA-4B61-A0A8-361E39603D99}" presName="rootConnector" presStyleLbl="node4" presStyleIdx="0" presStyleCnt="3"/>
      <dgm:spPr/>
      <dgm:t>
        <a:bodyPr/>
        <a:lstStyle/>
        <a:p>
          <a:endParaRPr lang="en-US"/>
        </a:p>
      </dgm:t>
    </dgm:pt>
    <dgm:pt modelId="{0A53B5EE-A6F6-4B4D-A7B0-9DD25B7F8E91}" type="pres">
      <dgm:prSet presAssocID="{C38B4E7D-B8DA-4B61-A0A8-361E39603D99}" presName="hierChild4" presStyleCnt="0"/>
      <dgm:spPr/>
    </dgm:pt>
    <dgm:pt modelId="{5D8A3E59-EF60-4BC1-A770-356A74BFBFB8}" type="pres">
      <dgm:prSet presAssocID="{C38B4E7D-B8DA-4B61-A0A8-361E39603D99}" presName="hierChild5" presStyleCnt="0"/>
      <dgm:spPr/>
    </dgm:pt>
    <dgm:pt modelId="{3911676A-0B4F-4D05-9B8E-FCFEDE3C33BF}" type="pres">
      <dgm:prSet presAssocID="{B334C302-5AE9-41EF-A80E-4BBE408D9B29}" presName="hierChild5" presStyleCnt="0"/>
      <dgm:spPr/>
    </dgm:pt>
    <dgm:pt modelId="{0E41441E-02FB-4BCE-AA59-AD5D9E6DF830}" type="pres">
      <dgm:prSet presAssocID="{0CE39092-D6E1-41DB-B0C4-6165E280BCB9}" presName="hierChild5" presStyleCnt="0"/>
      <dgm:spPr/>
    </dgm:pt>
    <dgm:pt modelId="{2AE2D3EF-BD5E-4FD2-ABCA-369BFAB778F8}" type="pres">
      <dgm:prSet presAssocID="{A2E52F8F-58E0-417D-A3A1-DF836F7D1B6E}" presName="Name37" presStyleLbl="parChTrans1D2" presStyleIdx="2" presStyleCnt="6"/>
      <dgm:spPr/>
      <dgm:t>
        <a:bodyPr/>
        <a:lstStyle/>
        <a:p>
          <a:endParaRPr lang="en-US"/>
        </a:p>
      </dgm:t>
    </dgm:pt>
    <dgm:pt modelId="{B5FD9D7E-8784-438C-B574-89693FB0AF6F}" type="pres">
      <dgm:prSet presAssocID="{1529C95F-5EED-414D-8622-41E851F31F13}" presName="hierRoot2" presStyleCnt="0">
        <dgm:presLayoutVars>
          <dgm:hierBranch val="init"/>
        </dgm:presLayoutVars>
      </dgm:prSet>
      <dgm:spPr/>
    </dgm:pt>
    <dgm:pt modelId="{9B360E04-F527-442D-9F91-BDF09CB95581}" type="pres">
      <dgm:prSet presAssocID="{1529C95F-5EED-414D-8622-41E851F31F13}" presName="rootComposite" presStyleCnt="0"/>
      <dgm:spPr/>
    </dgm:pt>
    <dgm:pt modelId="{EF17C6FB-53E8-476B-8AD1-AB3441A0D3CF}" type="pres">
      <dgm:prSet presAssocID="{1529C95F-5EED-414D-8622-41E851F31F13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91167C-930D-48E1-BB6B-D2F5C62D0988}" type="pres">
      <dgm:prSet presAssocID="{1529C95F-5EED-414D-8622-41E851F31F13}" presName="rootConnector" presStyleLbl="node2" presStyleIdx="2" presStyleCnt="6"/>
      <dgm:spPr/>
      <dgm:t>
        <a:bodyPr/>
        <a:lstStyle/>
        <a:p>
          <a:endParaRPr lang="en-US"/>
        </a:p>
      </dgm:t>
    </dgm:pt>
    <dgm:pt modelId="{350591AB-DD3D-4AFA-A9F0-8EB2B0F2C894}" type="pres">
      <dgm:prSet presAssocID="{1529C95F-5EED-414D-8622-41E851F31F13}" presName="hierChild4" presStyleCnt="0"/>
      <dgm:spPr/>
    </dgm:pt>
    <dgm:pt modelId="{0349B0BC-C40E-4AC3-961B-9AC60DDAD5F3}" type="pres">
      <dgm:prSet presAssocID="{F78B88CB-01BB-4FB8-A11C-DFECAB80C802}" presName="Name37" presStyleLbl="parChTrans1D3" presStyleIdx="2" presStyleCnt="7"/>
      <dgm:spPr/>
      <dgm:t>
        <a:bodyPr/>
        <a:lstStyle/>
        <a:p>
          <a:endParaRPr lang="en-US"/>
        </a:p>
      </dgm:t>
    </dgm:pt>
    <dgm:pt modelId="{90A9E1D1-7C6A-410F-841A-27B6C934A1CD}" type="pres">
      <dgm:prSet presAssocID="{CE340D53-D7F3-4454-BD9A-BC9F72B762B5}" presName="hierRoot2" presStyleCnt="0">
        <dgm:presLayoutVars>
          <dgm:hierBranch val="init"/>
        </dgm:presLayoutVars>
      </dgm:prSet>
      <dgm:spPr/>
    </dgm:pt>
    <dgm:pt modelId="{6DC75819-5D2D-4AD1-98BB-D2E34FE5834D}" type="pres">
      <dgm:prSet presAssocID="{CE340D53-D7F3-4454-BD9A-BC9F72B762B5}" presName="rootComposite" presStyleCnt="0"/>
      <dgm:spPr/>
    </dgm:pt>
    <dgm:pt modelId="{AE75FFA7-D603-4588-A92C-9B96C76DF194}" type="pres">
      <dgm:prSet presAssocID="{CE340D53-D7F3-4454-BD9A-BC9F72B762B5}" presName="rootText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9B8915-E3E3-4AC3-85CB-93508A6BBC27}" type="pres">
      <dgm:prSet presAssocID="{CE340D53-D7F3-4454-BD9A-BC9F72B762B5}" presName="rootConnector" presStyleLbl="node3" presStyleIdx="2" presStyleCnt="7"/>
      <dgm:spPr/>
      <dgm:t>
        <a:bodyPr/>
        <a:lstStyle/>
        <a:p>
          <a:endParaRPr lang="en-US"/>
        </a:p>
      </dgm:t>
    </dgm:pt>
    <dgm:pt modelId="{75B35D7B-4978-41AC-A047-821E50758740}" type="pres">
      <dgm:prSet presAssocID="{CE340D53-D7F3-4454-BD9A-BC9F72B762B5}" presName="hierChild4" presStyleCnt="0"/>
      <dgm:spPr/>
    </dgm:pt>
    <dgm:pt modelId="{FDDA69D2-B118-41BD-9AF9-7E5EE1CFC242}" type="pres">
      <dgm:prSet presAssocID="{521B8085-CA4B-414C-B153-A3E28368BCB8}" presName="Name37" presStyleLbl="parChTrans1D4" presStyleIdx="1" presStyleCnt="3"/>
      <dgm:spPr/>
      <dgm:t>
        <a:bodyPr/>
        <a:lstStyle/>
        <a:p>
          <a:endParaRPr lang="en-US"/>
        </a:p>
      </dgm:t>
    </dgm:pt>
    <dgm:pt modelId="{FDBEEAAB-77A3-4944-8FAB-6D1E256A9924}" type="pres">
      <dgm:prSet presAssocID="{77A1E836-91DA-4BC4-9866-33863D4F1386}" presName="hierRoot2" presStyleCnt="0">
        <dgm:presLayoutVars>
          <dgm:hierBranch val="init"/>
        </dgm:presLayoutVars>
      </dgm:prSet>
      <dgm:spPr/>
    </dgm:pt>
    <dgm:pt modelId="{E9CA8ED7-7059-4A79-BF58-22ECD337F06C}" type="pres">
      <dgm:prSet presAssocID="{77A1E836-91DA-4BC4-9866-33863D4F1386}" presName="rootComposite" presStyleCnt="0"/>
      <dgm:spPr/>
    </dgm:pt>
    <dgm:pt modelId="{D7093231-D08C-45A6-B241-67518C6EDEA4}" type="pres">
      <dgm:prSet presAssocID="{77A1E836-91DA-4BC4-9866-33863D4F1386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B9EE47-8EE3-4C24-B70C-7E163897F354}" type="pres">
      <dgm:prSet presAssocID="{77A1E836-91DA-4BC4-9866-33863D4F1386}" presName="rootConnector" presStyleLbl="node4" presStyleIdx="1" presStyleCnt="3"/>
      <dgm:spPr/>
      <dgm:t>
        <a:bodyPr/>
        <a:lstStyle/>
        <a:p>
          <a:endParaRPr lang="en-US"/>
        </a:p>
      </dgm:t>
    </dgm:pt>
    <dgm:pt modelId="{318500F2-02BF-44D4-BCFE-557EC4FD923A}" type="pres">
      <dgm:prSet presAssocID="{77A1E836-91DA-4BC4-9866-33863D4F1386}" presName="hierChild4" presStyleCnt="0"/>
      <dgm:spPr/>
    </dgm:pt>
    <dgm:pt modelId="{E403A695-78A3-483E-8D54-45BF607F4567}" type="pres">
      <dgm:prSet presAssocID="{77A1E836-91DA-4BC4-9866-33863D4F1386}" presName="hierChild5" presStyleCnt="0"/>
      <dgm:spPr/>
    </dgm:pt>
    <dgm:pt modelId="{0B432BD5-B02A-4684-9095-3EDB75073293}" type="pres">
      <dgm:prSet presAssocID="{CE340D53-D7F3-4454-BD9A-BC9F72B762B5}" presName="hierChild5" presStyleCnt="0"/>
      <dgm:spPr/>
    </dgm:pt>
    <dgm:pt modelId="{9DD8E266-F887-4FB5-AD73-B539AC6B79F4}" type="pres">
      <dgm:prSet presAssocID="{1529C95F-5EED-414D-8622-41E851F31F13}" presName="hierChild5" presStyleCnt="0"/>
      <dgm:spPr/>
    </dgm:pt>
    <dgm:pt modelId="{A6C9D3D6-9DCC-442E-B9AB-B5EA30D6E5EB}" type="pres">
      <dgm:prSet presAssocID="{8BE15F60-AC23-42C2-B1B2-C05367E5646B}" presName="Name37" presStyleLbl="parChTrans1D2" presStyleIdx="3" presStyleCnt="6"/>
      <dgm:spPr/>
      <dgm:t>
        <a:bodyPr/>
        <a:lstStyle/>
        <a:p>
          <a:endParaRPr lang="en-US"/>
        </a:p>
      </dgm:t>
    </dgm:pt>
    <dgm:pt modelId="{33966EC2-6616-4A60-B935-C7D05ED6891D}" type="pres">
      <dgm:prSet presAssocID="{677867AE-D383-4741-A19C-212DA7B39248}" presName="hierRoot2" presStyleCnt="0">
        <dgm:presLayoutVars>
          <dgm:hierBranch val="init"/>
        </dgm:presLayoutVars>
      </dgm:prSet>
      <dgm:spPr/>
    </dgm:pt>
    <dgm:pt modelId="{ED400900-9E06-4805-AE88-90A4A95E42FD}" type="pres">
      <dgm:prSet presAssocID="{677867AE-D383-4741-A19C-212DA7B39248}" presName="rootComposite" presStyleCnt="0"/>
      <dgm:spPr/>
    </dgm:pt>
    <dgm:pt modelId="{5AFBDEEA-44F9-4D0A-B695-80C0193C9A5A}" type="pres">
      <dgm:prSet presAssocID="{677867AE-D383-4741-A19C-212DA7B39248}" presName="rootText" presStyleLbl="node2" presStyleIdx="3" presStyleCnt="6">
        <dgm:presLayoutVars>
          <dgm:chPref val="3"/>
        </dgm:presLayoutVars>
      </dgm:prSet>
      <dgm:spPr>
        <a:prstGeom prst="flowChartProcess">
          <a:avLst/>
        </a:prstGeom>
      </dgm:spPr>
      <dgm:t>
        <a:bodyPr/>
        <a:lstStyle/>
        <a:p>
          <a:endParaRPr lang="en-US"/>
        </a:p>
      </dgm:t>
    </dgm:pt>
    <dgm:pt modelId="{1AE042DB-F9DB-41D6-B36B-767F795400BE}" type="pres">
      <dgm:prSet presAssocID="{677867AE-D383-4741-A19C-212DA7B39248}" presName="rootConnector" presStyleLbl="node2" presStyleIdx="3" presStyleCnt="6"/>
      <dgm:spPr/>
      <dgm:t>
        <a:bodyPr/>
        <a:lstStyle/>
        <a:p>
          <a:endParaRPr lang="en-US"/>
        </a:p>
      </dgm:t>
    </dgm:pt>
    <dgm:pt modelId="{CF14CA37-86BD-4AF1-9A80-425AA349A95D}" type="pres">
      <dgm:prSet presAssocID="{677867AE-D383-4741-A19C-212DA7B39248}" presName="hierChild4" presStyleCnt="0"/>
      <dgm:spPr/>
    </dgm:pt>
    <dgm:pt modelId="{7C3B60E0-F97F-47CA-BC50-A9E8EF240B7F}" type="pres">
      <dgm:prSet presAssocID="{A5F46CB9-4FFD-4185-9DEA-5981077BC74D}" presName="Name37" presStyleLbl="parChTrans1D3" presStyleIdx="3" presStyleCnt="7"/>
      <dgm:spPr/>
      <dgm:t>
        <a:bodyPr/>
        <a:lstStyle/>
        <a:p>
          <a:endParaRPr lang="en-US"/>
        </a:p>
      </dgm:t>
    </dgm:pt>
    <dgm:pt modelId="{A03710C6-348E-4343-8F33-B6D3DA8CEF4B}" type="pres">
      <dgm:prSet presAssocID="{AE76F457-A3A0-4856-9C24-A65E8ACD0C22}" presName="hierRoot2" presStyleCnt="0">
        <dgm:presLayoutVars>
          <dgm:hierBranch val="init"/>
        </dgm:presLayoutVars>
      </dgm:prSet>
      <dgm:spPr/>
    </dgm:pt>
    <dgm:pt modelId="{E4625F78-9E41-4222-9808-58F6934AFA4F}" type="pres">
      <dgm:prSet presAssocID="{AE76F457-A3A0-4856-9C24-A65E8ACD0C22}" presName="rootComposite" presStyleCnt="0"/>
      <dgm:spPr/>
    </dgm:pt>
    <dgm:pt modelId="{59AD68DD-EC1E-4C96-ADF0-DF5B06A49B7D}" type="pres">
      <dgm:prSet presAssocID="{AE76F457-A3A0-4856-9C24-A65E8ACD0C22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84CC9D-A85B-49A7-9A4F-D411D04EF91A}" type="pres">
      <dgm:prSet presAssocID="{AE76F457-A3A0-4856-9C24-A65E8ACD0C22}" presName="rootConnector" presStyleLbl="node3" presStyleIdx="3" presStyleCnt="7"/>
      <dgm:spPr/>
      <dgm:t>
        <a:bodyPr/>
        <a:lstStyle/>
        <a:p>
          <a:endParaRPr lang="en-US"/>
        </a:p>
      </dgm:t>
    </dgm:pt>
    <dgm:pt modelId="{4A6E1104-2555-439C-A5ED-0CCCDA739710}" type="pres">
      <dgm:prSet presAssocID="{AE76F457-A3A0-4856-9C24-A65E8ACD0C22}" presName="hierChild4" presStyleCnt="0"/>
      <dgm:spPr/>
    </dgm:pt>
    <dgm:pt modelId="{1B7A06B0-E0D7-48C3-B65A-4C8623143B4F}" type="pres">
      <dgm:prSet presAssocID="{562BAFF4-7940-41E8-B0AE-10AE03528B14}" presName="Name37" presStyleLbl="parChTrans1D4" presStyleIdx="2" presStyleCnt="3"/>
      <dgm:spPr/>
      <dgm:t>
        <a:bodyPr/>
        <a:lstStyle/>
        <a:p>
          <a:endParaRPr lang="en-US"/>
        </a:p>
      </dgm:t>
    </dgm:pt>
    <dgm:pt modelId="{3EA2522E-D0C9-4573-82FD-D866A8A9CA9E}" type="pres">
      <dgm:prSet presAssocID="{93268911-AA8A-467A-B5CD-B40BB9E6DC8E}" presName="hierRoot2" presStyleCnt="0">
        <dgm:presLayoutVars>
          <dgm:hierBranch val="init"/>
        </dgm:presLayoutVars>
      </dgm:prSet>
      <dgm:spPr/>
    </dgm:pt>
    <dgm:pt modelId="{459AF52D-9C07-429E-A9A3-F55B38393D14}" type="pres">
      <dgm:prSet presAssocID="{93268911-AA8A-467A-B5CD-B40BB9E6DC8E}" presName="rootComposite" presStyleCnt="0"/>
      <dgm:spPr/>
    </dgm:pt>
    <dgm:pt modelId="{96EE8146-42BD-4E68-8B8C-3EC13CE1ECE3}" type="pres">
      <dgm:prSet presAssocID="{93268911-AA8A-467A-B5CD-B40BB9E6DC8E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96841C5-9ED4-46C2-BBD9-5610BE1A4156}" type="pres">
      <dgm:prSet presAssocID="{93268911-AA8A-467A-B5CD-B40BB9E6DC8E}" presName="rootConnector" presStyleLbl="node4" presStyleIdx="2" presStyleCnt="3"/>
      <dgm:spPr/>
      <dgm:t>
        <a:bodyPr/>
        <a:lstStyle/>
        <a:p>
          <a:endParaRPr lang="en-US"/>
        </a:p>
      </dgm:t>
    </dgm:pt>
    <dgm:pt modelId="{0B663B3B-A776-471B-8932-47584EF48D67}" type="pres">
      <dgm:prSet presAssocID="{93268911-AA8A-467A-B5CD-B40BB9E6DC8E}" presName="hierChild4" presStyleCnt="0"/>
      <dgm:spPr/>
    </dgm:pt>
    <dgm:pt modelId="{35C88049-6194-4115-89F1-4DE2DE69D6EA}" type="pres">
      <dgm:prSet presAssocID="{93268911-AA8A-467A-B5CD-B40BB9E6DC8E}" presName="hierChild5" presStyleCnt="0"/>
      <dgm:spPr/>
    </dgm:pt>
    <dgm:pt modelId="{6B974A60-122D-4861-B035-218FE2728764}" type="pres">
      <dgm:prSet presAssocID="{AE76F457-A3A0-4856-9C24-A65E8ACD0C22}" presName="hierChild5" presStyleCnt="0"/>
      <dgm:spPr/>
    </dgm:pt>
    <dgm:pt modelId="{37F9B0D2-46BD-49E0-B1C8-B282C2956D87}" type="pres">
      <dgm:prSet presAssocID="{677867AE-D383-4741-A19C-212DA7B39248}" presName="hierChild5" presStyleCnt="0"/>
      <dgm:spPr/>
    </dgm:pt>
    <dgm:pt modelId="{7B37DF95-E484-4655-938F-CAE68494BDFD}" type="pres">
      <dgm:prSet presAssocID="{77A2F5FD-58D1-4D68-BCF2-D7F56AB792AB}" presName="Name37" presStyleLbl="parChTrans1D2" presStyleIdx="4" presStyleCnt="6"/>
      <dgm:spPr/>
      <dgm:t>
        <a:bodyPr/>
        <a:lstStyle/>
        <a:p>
          <a:endParaRPr lang="en-US"/>
        </a:p>
      </dgm:t>
    </dgm:pt>
    <dgm:pt modelId="{76371C25-AFD4-4F33-B421-EB0F14B8F43A}" type="pres">
      <dgm:prSet presAssocID="{FF099EF7-321E-45BF-AED6-CB0900C8341A}" presName="hierRoot2" presStyleCnt="0">
        <dgm:presLayoutVars>
          <dgm:hierBranch val="init"/>
        </dgm:presLayoutVars>
      </dgm:prSet>
      <dgm:spPr/>
    </dgm:pt>
    <dgm:pt modelId="{36C1A4F3-50B6-4717-AC9B-326EAD388097}" type="pres">
      <dgm:prSet presAssocID="{FF099EF7-321E-45BF-AED6-CB0900C8341A}" presName="rootComposite" presStyleCnt="0"/>
      <dgm:spPr/>
    </dgm:pt>
    <dgm:pt modelId="{714D4D66-57CB-44E1-9470-6ECBE1235C2D}" type="pres">
      <dgm:prSet presAssocID="{FF099EF7-321E-45BF-AED6-CB0900C8341A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DD91BF-AE08-4A50-85AD-0A6AF04AFB88}" type="pres">
      <dgm:prSet presAssocID="{FF099EF7-321E-45BF-AED6-CB0900C8341A}" presName="rootConnector" presStyleLbl="node2" presStyleIdx="4" presStyleCnt="6"/>
      <dgm:spPr/>
      <dgm:t>
        <a:bodyPr/>
        <a:lstStyle/>
        <a:p>
          <a:endParaRPr lang="en-US"/>
        </a:p>
      </dgm:t>
    </dgm:pt>
    <dgm:pt modelId="{F5067E9F-CDDD-484A-A776-F2C9CE15B596}" type="pres">
      <dgm:prSet presAssocID="{FF099EF7-321E-45BF-AED6-CB0900C8341A}" presName="hierChild4" presStyleCnt="0"/>
      <dgm:spPr/>
    </dgm:pt>
    <dgm:pt modelId="{0A7BCCD4-E970-4163-91E4-D62BA1F7944A}" type="pres">
      <dgm:prSet presAssocID="{63879560-0422-45CB-8864-A8F90043E6DC}" presName="Name37" presStyleLbl="parChTrans1D3" presStyleIdx="4" presStyleCnt="7"/>
      <dgm:spPr/>
      <dgm:t>
        <a:bodyPr/>
        <a:lstStyle/>
        <a:p>
          <a:endParaRPr lang="en-US"/>
        </a:p>
      </dgm:t>
    </dgm:pt>
    <dgm:pt modelId="{AD2E9C58-97D4-463A-80EF-07ED2F6C12E8}" type="pres">
      <dgm:prSet presAssocID="{396A7383-D9B4-4304-8B32-78C675C30257}" presName="hierRoot2" presStyleCnt="0">
        <dgm:presLayoutVars>
          <dgm:hierBranch val="init"/>
        </dgm:presLayoutVars>
      </dgm:prSet>
      <dgm:spPr/>
    </dgm:pt>
    <dgm:pt modelId="{0A0CE224-F606-4925-9752-F4CDD1927D71}" type="pres">
      <dgm:prSet presAssocID="{396A7383-D9B4-4304-8B32-78C675C30257}" presName="rootComposite" presStyleCnt="0"/>
      <dgm:spPr/>
    </dgm:pt>
    <dgm:pt modelId="{599EC8A7-784D-4CF4-956B-8E5FE28C952D}" type="pres">
      <dgm:prSet presAssocID="{396A7383-D9B4-4304-8B32-78C675C30257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0C948E-3D8A-4299-AEF3-1A60BF41C990}" type="pres">
      <dgm:prSet presAssocID="{396A7383-D9B4-4304-8B32-78C675C30257}" presName="rootConnector" presStyleLbl="node3" presStyleIdx="4" presStyleCnt="7"/>
      <dgm:spPr/>
      <dgm:t>
        <a:bodyPr/>
        <a:lstStyle/>
        <a:p>
          <a:endParaRPr lang="en-US"/>
        </a:p>
      </dgm:t>
    </dgm:pt>
    <dgm:pt modelId="{AB142CCF-10AC-4CAC-82BC-9F78B8181D4E}" type="pres">
      <dgm:prSet presAssocID="{396A7383-D9B4-4304-8B32-78C675C30257}" presName="hierChild4" presStyleCnt="0"/>
      <dgm:spPr/>
    </dgm:pt>
    <dgm:pt modelId="{BA956040-704B-4A5C-88D8-5B487C0B690E}" type="pres">
      <dgm:prSet presAssocID="{396A7383-D9B4-4304-8B32-78C675C30257}" presName="hierChild5" presStyleCnt="0"/>
      <dgm:spPr/>
    </dgm:pt>
    <dgm:pt modelId="{8D6D9E8D-D9DD-4303-8C74-4E298457F1EE}" type="pres">
      <dgm:prSet presAssocID="{FF099EF7-321E-45BF-AED6-CB0900C8341A}" presName="hierChild5" presStyleCnt="0"/>
      <dgm:spPr/>
    </dgm:pt>
    <dgm:pt modelId="{BD96652F-2665-47BF-BB3E-E2EC355D9CE1}" type="pres">
      <dgm:prSet presAssocID="{9C69C267-C2CE-4680-BA9C-7D9CFB04DA07}" presName="Name37" presStyleLbl="parChTrans1D2" presStyleIdx="5" presStyleCnt="6"/>
      <dgm:spPr/>
      <dgm:t>
        <a:bodyPr/>
        <a:lstStyle/>
        <a:p>
          <a:endParaRPr lang="en-US"/>
        </a:p>
      </dgm:t>
    </dgm:pt>
    <dgm:pt modelId="{F47D0865-5A91-4C41-B14F-701835B28590}" type="pres">
      <dgm:prSet presAssocID="{BD7BF20F-CF90-4343-9B85-CDA889B3002C}" presName="hierRoot2" presStyleCnt="0">
        <dgm:presLayoutVars>
          <dgm:hierBranch val="init"/>
        </dgm:presLayoutVars>
      </dgm:prSet>
      <dgm:spPr/>
    </dgm:pt>
    <dgm:pt modelId="{10210A00-EB79-4479-8D8D-B0B4F4B812BE}" type="pres">
      <dgm:prSet presAssocID="{BD7BF20F-CF90-4343-9B85-CDA889B3002C}" presName="rootComposite" presStyleCnt="0"/>
      <dgm:spPr/>
    </dgm:pt>
    <dgm:pt modelId="{3BEB44FF-3B5E-42FC-BDCC-734D7F6A2274}" type="pres">
      <dgm:prSet presAssocID="{BD7BF20F-CF90-4343-9B85-CDA889B3002C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50E4B6-B9A5-4BAC-BBFC-61EB6361091E}" type="pres">
      <dgm:prSet presAssocID="{BD7BF20F-CF90-4343-9B85-CDA889B3002C}" presName="rootConnector" presStyleLbl="node2" presStyleIdx="5" presStyleCnt="6"/>
      <dgm:spPr/>
      <dgm:t>
        <a:bodyPr/>
        <a:lstStyle/>
        <a:p>
          <a:endParaRPr lang="en-US"/>
        </a:p>
      </dgm:t>
    </dgm:pt>
    <dgm:pt modelId="{BB2C8C54-396C-447D-8847-B155D85552CB}" type="pres">
      <dgm:prSet presAssocID="{BD7BF20F-CF90-4343-9B85-CDA889B3002C}" presName="hierChild4" presStyleCnt="0"/>
      <dgm:spPr/>
    </dgm:pt>
    <dgm:pt modelId="{954BCF12-6800-4814-8A69-7CFD3742000F}" type="pres">
      <dgm:prSet presAssocID="{320CB068-C125-414C-A477-15AEFCD0F53F}" presName="Name37" presStyleLbl="parChTrans1D3" presStyleIdx="5" presStyleCnt="7"/>
      <dgm:spPr/>
      <dgm:t>
        <a:bodyPr/>
        <a:lstStyle/>
        <a:p>
          <a:endParaRPr lang="en-US"/>
        </a:p>
      </dgm:t>
    </dgm:pt>
    <dgm:pt modelId="{682E6DEC-DE8C-4B29-8BC8-BB9AE3B3E67F}" type="pres">
      <dgm:prSet presAssocID="{3B53E456-8BA6-465D-8ADC-9658B35E655A}" presName="hierRoot2" presStyleCnt="0">
        <dgm:presLayoutVars>
          <dgm:hierBranch val="init"/>
        </dgm:presLayoutVars>
      </dgm:prSet>
      <dgm:spPr/>
    </dgm:pt>
    <dgm:pt modelId="{D0877C2A-5912-4FC0-98CD-43D7AC7AAA10}" type="pres">
      <dgm:prSet presAssocID="{3B53E456-8BA6-465D-8ADC-9658B35E655A}" presName="rootComposite" presStyleCnt="0"/>
      <dgm:spPr/>
    </dgm:pt>
    <dgm:pt modelId="{21A9EEEE-6037-41D6-83BA-1F6E8E044818}" type="pres">
      <dgm:prSet presAssocID="{3B53E456-8BA6-465D-8ADC-9658B35E655A}" presName="rootText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CA8815-4A17-4F5D-9A83-D4F254D262CA}" type="pres">
      <dgm:prSet presAssocID="{3B53E456-8BA6-465D-8ADC-9658B35E655A}" presName="rootConnector" presStyleLbl="node3" presStyleIdx="5" presStyleCnt="7"/>
      <dgm:spPr/>
      <dgm:t>
        <a:bodyPr/>
        <a:lstStyle/>
        <a:p>
          <a:endParaRPr lang="en-US"/>
        </a:p>
      </dgm:t>
    </dgm:pt>
    <dgm:pt modelId="{E07532FF-90B9-4870-938E-8C9CE1E6B686}" type="pres">
      <dgm:prSet presAssocID="{3B53E456-8BA6-465D-8ADC-9658B35E655A}" presName="hierChild4" presStyleCnt="0"/>
      <dgm:spPr/>
    </dgm:pt>
    <dgm:pt modelId="{584E5ED1-0E14-4D02-8BB1-15CBE4872664}" type="pres">
      <dgm:prSet presAssocID="{3B53E456-8BA6-465D-8ADC-9658B35E655A}" presName="hierChild5" presStyleCnt="0"/>
      <dgm:spPr/>
    </dgm:pt>
    <dgm:pt modelId="{3C2213F7-DE21-4887-9A74-F9787EE3577E}" type="pres">
      <dgm:prSet presAssocID="{7B5961A2-9694-42EF-8069-9D9B4C2D6D02}" presName="Name37" presStyleLbl="parChTrans1D3" presStyleIdx="6" presStyleCnt="7"/>
      <dgm:spPr/>
      <dgm:t>
        <a:bodyPr/>
        <a:lstStyle/>
        <a:p>
          <a:endParaRPr lang="en-US"/>
        </a:p>
      </dgm:t>
    </dgm:pt>
    <dgm:pt modelId="{47DADA14-49C8-48F9-BB34-5F9C0900F2AD}" type="pres">
      <dgm:prSet presAssocID="{66A35BC5-E9D5-4A81-97F4-A6A94D4C56B7}" presName="hierRoot2" presStyleCnt="0">
        <dgm:presLayoutVars>
          <dgm:hierBranch val="init"/>
        </dgm:presLayoutVars>
      </dgm:prSet>
      <dgm:spPr/>
    </dgm:pt>
    <dgm:pt modelId="{A7BA9320-B498-4F5F-8D1A-C11A2D0AD6BE}" type="pres">
      <dgm:prSet presAssocID="{66A35BC5-E9D5-4A81-97F4-A6A94D4C56B7}" presName="rootComposite" presStyleCnt="0"/>
      <dgm:spPr/>
    </dgm:pt>
    <dgm:pt modelId="{1F98D773-ADCA-4E64-97D9-B0D79D18A036}" type="pres">
      <dgm:prSet presAssocID="{66A35BC5-E9D5-4A81-97F4-A6A94D4C56B7}" presName="rootText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37E017-BA15-4299-88A4-8241956578E0}" type="pres">
      <dgm:prSet presAssocID="{66A35BC5-E9D5-4A81-97F4-A6A94D4C56B7}" presName="rootConnector" presStyleLbl="node3" presStyleIdx="6" presStyleCnt="7"/>
      <dgm:spPr/>
      <dgm:t>
        <a:bodyPr/>
        <a:lstStyle/>
        <a:p>
          <a:endParaRPr lang="en-US"/>
        </a:p>
      </dgm:t>
    </dgm:pt>
    <dgm:pt modelId="{B70D4361-56F6-426D-B913-BBC9079C39D9}" type="pres">
      <dgm:prSet presAssocID="{66A35BC5-E9D5-4A81-97F4-A6A94D4C56B7}" presName="hierChild4" presStyleCnt="0"/>
      <dgm:spPr/>
    </dgm:pt>
    <dgm:pt modelId="{B8062A88-F9AF-4EBC-8D4D-61D0995BBB68}" type="pres">
      <dgm:prSet presAssocID="{66A35BC5-E9D5-4A81-97F4-A6A94D4C56B7}" presName="hierChild5" presStyleCnt="0"/>
      <dgm:spPr/>
    </dgm:pt>
    <dgm:pt modelId="{17E47251-7D03-402D-BE63-824639AB0472}" type="pres">
      <dgm:prSet presAssocID="{BD7BF20F-CF90-4343-9B85-CDA889B3002C}" presName="hierChild5" presStyleCnt="0"/>
      <dgm:spPr/>
    </dgm:pt>
    <dgm:pt modelId="{EA281039-C4FE-49BC-B3AA-ED7A04EBF118}" type="pres">
      <dgm:prSet presAssocID="{2EA33616-6C58-403A-899C-3B7D55F71B27}" presName="hierChild3" presStyleCnt="0"/>
      <dgm:spPr/>
    </dgm:pt>
  </dgm:ptLst>
  <dgm:cxnLst>
    <dgm:cxn modelId="{7B70C6E1-E6E0-4A9D-B290-AF373F42AF34}" srcId="{BD7BF20F-CF90-4343-9B85-CDA889B3002C}" destId="{66A35BC5-E9D5-4A81-97F4-A6A94D4C56B7}" srcOrd="1" destOrd="0" parTransId="{7B5961A2-9694-42EF-8069-9D9B4C2D6D02}" sibTransId="{43D286FC-496F-4A7D-98B7-418524F88146}"/>
    <dgm:cxn modelId="{AC25CE89-44F3-4003-AF22-E4DBAE00331D}" type="presOf" srcId="{77A2F5FD-58D1-4D68-BCF2-D7F56AB792AB}" destId="{7B37DF95-E484-4655-938F-CAE68494BDFD}" srcOrd="0" destOrd="0" presId="urn:microsoft.com/office/officeart/2005/8/layout/orgChart1"/>
    <dgm:cxn modelId="{6F0377BB-8D43-4C90-846E-99D061915CE7}" srcId="{2EA33616-6C58-403A-899C-3B7D55F71B27}" destId="{677867AE-D383-4741-A19C-212DA7B39248}" srcOrd="3" destOrd="0" parTransId="{8BE15F60-AC23-42C2-B1B2-C05367E5646B}" sibTransId="{BE18F588-8385-45F5-A5A3-006B4ED2851B}"/>
    <dgm:cxn modelId="{BD317AC9-3E7D-4750-A074-10FF90203F12}" type="presOf" srcId="{5E5B7B96-2CDB-4DBE-BD1E-B6804DEF3F33}" destId="{B7369CB2-4E67-4995-BD0C-79A9C58BF014}" srcOrd="0" destOrd="0" presId="urn:microsoft.com/office/officeart/2005/8/layout/orgChart1"/>
    <dgm:cxn modelId="{AB6F641E-676A-4D2A-99E6-09BFF460FBE1}" type="presOf" srcId="{77A1E836-91DA-4BC4-9866-33863D4F1386}" destId="{44B9EE47-8EE3-4C24-B70C-7E163897F354}" srcOrd="1" destOrd="0" presId="urn:microsoft.com/office/officeart/2005/8/layout/orgChart1"/>
    <dgm:cxn modelId="{B7A2A136-31AA-451F-84B0-F9D080E91954}" srcId="{FF099EF7-321E-45BF-AED6-CB0900C8341A}" destId="{396A7383-D9B4-4304-8B32-78C675C30257}" srcOrd="0" destOrd="0" parTransId="{63879560-0422-45CB-8864-A8F90043E6DC}" sibTransId="{036C305C-2D32-4A0F-BFCC-1FD9FF710A6A}"/>
    <dgm:cxn modelId="{836A98DE-8F47-4263-BE08-537E615D7AE6}" type="presOf" srcId="{AE76F457-A3A0-4856-9C24-A65E8ACD0C22}" destId="{DD84CC9D-A85B-49A7-9A4F-D411D04EF91A}" srcOrd="1" destOrd="0" presId="urn:microsoft.com/office/officeart/2005/8/layout/orgChart1"/>
    <dgm:cxn modelId="{12D0AEC1-68AB-40F2-AE20-596C03562A54}" type="presOf" srcId="{68481541-6A10-4ADB-815A-A919AA8EED30}" destId="{D9A73830-3F1D-4B2F-81EC-FFB1FE615C57}" srcOrd="0" destOrd="0" presId="urn:microsoft.com/office/officeart/2005/8/layout/orgChart1"/>
    <dgm:cxn modelId="{EA1B3ADE-C22D-4479-A0CF-C50D6AEA1D0D}" type="presOf" srcId="{AE76F457-A3A0-4856-9C24-A65E8ACD0C22}" destId="{59AD68DD-EC1E-4C96-ADF0-DF5B06A49B7D}" srcOrd="0" destOrd="0" presId="urn:microsoft.com/office/officeart/2005/8/layout/orgChart1"/>
    <dgm:cxn modelId="{7B1C0F5E-B542-4715-A779-98A18CEF63F3}" type="presOf" srcId="{66A35BC5-E9D5-4A81-97F4-A6A94D4C56B7}" destId="{A137E017-BA15-4299-88A4-8241956578E0}" srcOrd="1" destOrd="0" presId="urn:microsoft.com/office/officeart/2005/8/layout/orgChart1"/>
    <dgm:cxn modelId="{6202D86B-EE80-4F72-9F54-E78CDF77ADB4}" type="presOf" srcId="{0CE39092-D6E1-41DB-B0C4-6165E280BCB9}" destId="{9312AD75-640D-4736-B938-B6BC29D9EA56}" srcOrd="1" destOrd="0" presId="urn:microsoft.com/office/officeart/2005/8/layout/orgChart1"/>
    <dgm:cxn modelId="{2F2B767A-C403-403B-9151-27887F69C9B1}" type="presOf" srcId="{9F11FF7C-752D-4071-99C0-3FCD8D221E4B}" destId="{66771ABA-3C1F-4539-A43A-F253C4E3FC85}" srcOrd="0" destOrd="0" presId="urn:microsoft.com/office/officeart/2005/8/layout/orgChart1"/>
    <dgm:cxn modelId="{BEDFAA0A-EC3B-4E52-8558-E6898BFC93E9}" type="presOf" srcId="{C38B4E7D-B8DA-4B61-A0A8-361E39603D99}" destId="{2E39CEFA-5F92-4926-BCD6-3C89E85BB645}" srcOrd="0" destOrd="0" presId="urn:microsoft.com/office/officeart/2005/8/layout/orgChart1"/>
    <dgm:cxn modelId="{E9B4C3B0-073D-473D-AA1D-E5BB297F0F4A}" srcId="{AE76F457-A3A0-4856-9C24-A65E8ACD0C22}" destId="{93268911-AA8A-467A-B5CD-B40BB9E6DC8E}" srcOrd="0" destOrd="0" parTransId="{562BAFF4-7940-41E8-B0AE-10AE03528B14}" sibTransId="{DEBEA760-1CA1-41E7-A04C-CC947C007E89}"/>
    <dgm:cxn modelId="{FFE67159-B7D2-43F2-8A4C-8F14201AA385}" type="presOf" srcId="{320CB068-C125-414C-A477-15AEFCD0F53F}" destId="{954BCF12-6800-4814-8A69-7CFD3742000F}" srcOrd="0" destOrd="0" presId="urn:microsoft.com/office/officeart/2005/8/layout/orgChart1"/>
    <dgm:cxn modelId="{0350D65B-BD56-4D41-87DB-CCDCE9453F89}" type="presOf" srcId="{9C69C267-C2CE-4680-BA9C-7D9CFB04DA07}" destId="{BD96652F-2665-47BF-BB3E-E2EC355D9CE1}" srcOrd="0" destOrd="0" presId="urn:microsoft.com/office/officeart/2005/8/layout/orgChart1"/>
    <dgm:cxn modelId="{3CC6DE43-5C40-48EC-9981-CB533305BE39}" type="presOf" srcId="{396A7383-D9B4-4304-8B32-78C675C30257}" destId="{599EC8A7-784D-4CF4-956B-8E5FE28C952D}" srcOrd="0" destOrd="0" presId="urn:microsoft.com/office/officeart/2005/8/layout/orgChart1"/>
    <dgm:cxn modelId="{62EC2DFF-D9BD-4AD9-9201-071D61639070}" type="presOf" srcId="{CE340D53-D7F3-4454-BD9A-BC9F72B762B5}" destId="{AE75FFA7-D603-4588-A92C-9B96C76DF194}" srcOrd="0" destOrd="0" presId="urn:microsoft.com/office/officeart/2005/8/layout/orgChart1"/>
    <dgm:cxn modelId="{05C97585-BA7C-4020-AB4A-E352B1571C4C}" type="presOf" srcId="{A5F46CB9-4FFD-4185-9DEA-5981077BC74D}" destId="{7C3B60E0-F97F-47CA-BC50-A9E8EF240B7F}" srcOrd="0" destOrd="0" presId="urn:microsoft.com/office/officeart/2005/8/layout/orgChart1"/>
    <dgm:cxn modelId="{65A88E62-253F-48E4-BD53-994D57C9A934}" srcId="{2EA33616-6C58-403A-899C-3B7D55F71B27}" destId="{BD7BF20F-CF90-4343-9B85-CDA889B3002C}" srcOrd="5" destOrd="0" parTransId="{9C69C267-C2CE-4680-BA9C-7D9CFB04DA07}" sibTransId="{B4A20142-C051-4F96-B98C-A88ED3B173C3}"/>
    <dgm:cxn modelId="{6178E127-6710-47E2-BDC5-BEC34A64ACC4}" type="presOf" srcId="{396A7383-D9B4-4304-8B32-78C675C30257}" destId="{820C948E-3D8A-4299-AEF3-1A60BF41C990}" srcOrd="1" destOrd="0" presId="urn:microsoft.com/office/officeart/2005/8/layout/orgChart1"/>
    <dgm:cxn modelId="{D9D27E06-243C-4CCA-B595-F2D6E5D08ACE}" srcId="{2EA33616-6C58-403A-899C-3B7D55F71B27}" destId="{0CE39092-D6E1-41DB-B0C4-6165E280BCB9}" srcOrd="1" destOrd="0" parTransId="{88622E94-E4B2-4C76-90C5-C79C582DA174}" sibTransId="{EB8D3E00-4D0B-43F7-A59C-16D835880850}"/>
    <dgm:cxn modelId="{5DCCD394-41B5-4F80-97F6-DA0B8DBBCFFC}" type="presOf" srcId="{68481541-6A10-4ADB-815A-A919AA8EED30}" destId="{4629A07D-C0C8-4484-BED6-5E2868AF23CC}" srcOrd="1" destOrd="0" presId="urn:microsoft.com/office/officeart/2005/8/layout/orgChart1"/>
    <dgm:cxn modelId="{93A72B03-C886-40BC-A691-630B2A3822BE}" srcId="{677867AE-D383-4741-A19C-212DA7B39248}" destId="{AE76F457-A3A0-4856-9C24-A65E8ACD0C22}" srcOrd="0" destOrd="0" parTransId="{A5F46CB9-4FFD-4185-9DEA-5981077BC74D}" sibTransId="{9711B106-5168-4EA0-969E-08AF640855C9}"/>
    <dgm:cxn modelId="{07769A35-9CB4-4BE2-8EE8-0A3973EAF7E4}" type="presOf" srcId="{0CE39092-D6E1-41DB-B0C4-6165E280BCB9}" destId="{C39E180C-8A1E-4A2E-AC97-2BD3185D6BED}" srcOrd="0" destOrd="0" presId="urn:microsoft.com/office/officeart/2005/8/layout/orgChart1"/>
    <dgm:cxn modelId="{54C79836-26B4-4625-B8EB-0E9ABA5208A9}" srcId="{0CE39092-D6E1-41DB-B0C4-6165E280BCB9}" destId="{B334C302-5AE9-41EF-A80E-4BBE408D9B29}" srcOrd="0" destOrd="0" parTransId="{83FA3DE7-626F-47D3-A931-7E451645F689}" sibTransId="{F66C5554-73E0-4C28-9FD1-8D38E8AAA994}"/>
    <dgm:cxn modelId="{B9FFBCEB-6474-4AA7-AAB6-33D07F9C67E1}" type="presOf" srcId="{8BE15F60-AC23-42C2-B1B2-C05367E5646B}" destId="{A6C9D3D6-9DCC-442E-B9AB-B5EA30D6E5EB}" srcOrd="0" destOrd="0" presId="urn:microsoft.com/office/officeart/2005/8/layout/orgChart1"/>
    <dgm:cxn modelId="{063E0173-DB8C-444F-97DF-ECCFA81D072D}" type="presOf" srcId="{BD7BF20F-CF90-4343-9B85-CDA889B3002C}" destId="{E150E4B6-B9A5-4BAC-BBFC-61EB6361091E}" srcOrd="1" destOrd="0" presId="urn:microsoft.com/office/officeart/2005/8/layout/orgChart1"/>
    <dgm:cxn modelId="{A7092647-1785-416B-9CD3-DEB9B82A74C9}" type="presOf" srcId="{FF099EF7-321E-45BF-AED6-CB0900C8341A}" destId="{69DD91BF-AE08-4A50-85AD-0A6AF04AFB88}" srcOrd="1" destOrd="0" presId="urn:microsoft.com/office/officeart/2005/8/layout/orgChart1"/>
    <dgm:cxn modelId="{FACE276D-8E05-4270-A551-5EEB586A2299}" srcId="{BD7BF20F-CF90-4343-9B85-CDA889B3002C}" destId="{3B53E456-8BA6-465D-8ADC-9658B35E655A}" srcOrd="0" destOrd="0" parTransId="{320CB068-C125-414C-A477-15AEFCD0F53F}" sibTransId="{5A0196A9-6784-4CAD-AB14-B1B33B5AF7B6}"/>
    <dgm:cxn modelId="{BCC0E291-8190-4460-89A3-FE9D61B78469}" type="presOf" srcId="{677867AE-D383-4741-A19C-212DA7B39248}" destId="{5AFBDEEA-44F9-4D0A-B695-80C0193C9A5A}" srcOrd="0" destOrd="0" presId="urn:microsoft.com/office/officeart/2005/8/layout/orgChart1"/>
    <dgm:cxn modelId="{44AD6FAA-F67D-4604-9860-5766C3687693}" type="presOf" srcId="{3B53E456-8BA6-465D-8ADC-9658B35E655A}" destId="{90CA8815-4A17-4F5D-9A83-D4F254D262CA}" srcOrd="1" destOrd="0" presId="urn:microsoft.com/office/officeart/2005/8/layout/orgChart1"/>
    <dgm:cxn modelId="{970F1185-187E-4FC7-9558-C3A307781ADF}" srcId="{CE340D53-D7F3-4454-BD9A-BC9F72B762B5}" destId="{77A1E836-91DA-4BC4-9866-33863D4F1386}" srcOrd="0" destOrd="0" parTransId="{521B8085-CA4B-414C-B153-A3E28368BCB8}" sibTransId="{C0B3C702-C80C-43D8-96A9-1F4AB592855F}"/>
    <dgm:cxn modelId="{A1716B2A-52BC-47BA-9EEE-41963838139C}" type="presOf" srcId="{2EA33616-6C58-403A-899C-3B7D55F71B27}" destId="{EFD0803D-D0E7-4BD0-BD15-D56AA3DD3146}" srcOrd="1" destOrd="0" presId="urn:microsoft.com/office/officeart/2005/8/layout/orgChart1"/>
    <dgm:cxn modelId="{C767CDA3-236A-4071-87EA-205E47581329}" type="presOf" srcId="{1529C95F-5EED-414D-8622-41E851F31F13}" destId="{DF91167C-930D-48E1-BB6B-D2F5C62D0988}" srcOrd="1" destOrd="0" presId="urn:microsoft.com/office/officeart/2005/8/layout/orgChart1"/>
    <dgm:cxn modelId="{28BBB47A-7C20-4AE3-8653-D00819A6C54E}" type="presOf" srcId="{521B8085-CA4B-414C-B153-A3E28368BCB8}" destId="{FDDA69D2-B118-41BD-9AF9-7E5EE1CFC242}" srcOrd="0" destOrd="0" presId="urn:microsoft.com/office/officeart/2005/8/layout/orgChart1"/>
    <dgm:cxn modelId="{BB0F403D-3EFF-46FA-8DE3-DAB6C8D39301}" type="presOf" srcId="{1529C95F-5EED-414D-8622-41E851F31F13}" destId="{EF17C6FB-53E8-476B-8AD1-AB3441A0D3CF}" srcOrd="0" destOrd="0" presId="urn:microsoft.com/office/officeart/2005/8/layout/orgChart1"/>
    <dgm:cxn modelId="{0BC7B993-1457-4002-940B-07CCCF69CAEC}" srcId="{1529C95F-5EED-414D-8622-41E851F31F13}" destId="{CE340D53-D7F3-4454-BD9A-BC9F72B762B5}" srcOrd="0" destOrd="0" parTransId="{F78B88CB-01BB-4FB8-A11C-DFECAB80C802}" sibTransId="{8A115C9C-8605-48E1-91AB-D2B5AC935A70}"/>
    <dgm:cxn modelId="{B5368AB3-6A09-4986-8A56-83DA555636EB}" srcId="{6EA1F4CD-0708-4339-A47D-25F76AEDB4DB}" destId="{2EA33616-6C58-403A-899C-3B7D55F71B27}" srcOrd="0" destOrd="0" parTransId="{D5F52E3B-7BE2-4E80-90FF-8306A17CFF8A}" sibTransId="{163CC27F-84E5-444B-8EA9-ABC32484E352}"/>
    <dgm:cxn modelId="{AD43E6CF-7A9A-4961-96B7-FDC85CE5DECB}" type="presOf" srcId="{677867AE-D383-4741-A19C-212DA7B39248}" destId="{1AE042DB-F9DB-41D6-B36B-767F795400BE}" srcOrd="1" destOrd="0" presId="urn:microsoft.com/office/officeart/2005/8/layout/orgChart1"/>
    <dgm:cxn modelId="{9309A3EF-E62A-4305-B173-E0FA1B51C3CB}" type="presOf" srcId="{2EA33616-6C58-403A-899C-3B7D55F71B27}" destId="{6EC8FE8C-3EAF-4DCB-B78C-936D0F26F435}" srcOrd="0" destOrd="0" presId="urn:microsoft.com/office/officeart/2005/8/layout/orgChart1"/>
    <dgm:cxn modelId="{92DB2FC6-7A99-4065-AC97-E3E494F4F4ED}" type="presOf" srcId="{CE340D53-D7F3-4454-BD9A-BC9F72B762B5}" destId="{069B8915-E3E3-4AC3-85CB-93508A6BBC27}" srcOrd="1" destOrd="0" presId="urn:microsoft.com/office/officeart/2005/8/layout/orgChart1"/>
    <dgm:cxn modelId="{EE1B7440-D939-48C6-97A9-8F98C3A490F5}" srcId="{B334C302-5AE9-41EF-A80E-4BBE408D9B29}" destId="{C38B4E7D-B8DA-4B61-A0A8-361E39603D99}" srcOrd="0" destOrd="0" parTransId="{9F11FF7C-752D-4071-99C0-3FCD8D221E4B}" sibTransId="{D4C3906B-D763-48CD-8D89-C3E61CCEC17C}"/>
    <dgm:cxn modelId="{BF8840C1-0E51-4FC3-8BE1-5EABDE9947A5}" type="presOf" srcId="{FF099EF7-321E-45BF-AED6-CB0900C8341A}" destId="{714D4D66-57CB-44E1-9470-6ECBE1235C2D}" srcOrd="0" destOrd="0" presId="urn:microsoft.com/office/officeart/2005/8/layout/orgChart1"/>
    <dgm:cxn modelId="{87AAAB7F-B4CF-44EC-A01D-3AF74B5A0030}" type="presOf" srcId="{93268911-AA8A-467A-B5CD-B40BB9E6DC8E}" destId="{96EE8146-42BD-4E68-8B8C-3EC13CE1ECE3}" srcOrd="0" destOrd="0" presId="urn:microsoft.com/office/officeart/2005/8/layout/orgChart1"/>
    <dgm:cxn modelId="{ACEEEDF5-E08A-4A38-9B2C-839C8840F1EA}" type="presOf" srcId="{6EA1F4CD-0708-4339-A47D-25F76AEDB4DB}" destId="{BE809DCD-C791-4D06-B74E-636465068ABF}" srcOrd="0" destOrd="0" presId="urn:microsoft.com/office/officeart/2005/8/layout/orgChart1"/>
    <dgm:cxn modelId="{C23A06DA-1FBA-40A1-B851-CEA409FEDBC2}" type="presOf" srcId="{83FA3DE7-626F-47D3-A931-7E451645F689}" destId="{CB932336-31D7-471F-AFE6-207008775031}" srcOrd="0" destOrd="0" presId="urn:microsoft.com/office/officeart/2005/8/layout/orgChart1"/>
    <dgm:cxn modelId="{BC0A5054-133D-456B-AC80-9651BE33D58D}" type="presOf" srcId="{66A35BC5-E9D5-4A81-97F4-A6A94D4C56B7}" destId="{1F98D773-ADCA-4E64-97D9-B0D79D18A036}" srcOrd="0" destOrd="0" presId="urn:microsoft.com/office/officeart/2005/8/layout/orgChart1"/>
    <dgm:cxn modelId="{3B08825C-4230-48F6-84D5-0050B410F2C6}" type="presOf" srcId="{F6A84389-7479-4671-AFAB-22C86A1013C3}" destId="{B65A424E-8D02-48E1-A2F1-EDB74AB25626}" srcOrd="1" destOrd="0" presId="urn:microsoft.com/office/officeart/2005/8/layout/orgChart1"/>
    <dgm:cxn modelId="{CB39BF22-938C-45B7-A434-BC2E344E484F}" type="presOf" srcId="{0D44CEF9-9D92-4652-B3A2-3DAA46EB7461}" destId="{8BA3FE32-540F-4BB1-953D-55F85098F0BB}" srcOrd="0" destOrd="0" presId="urn:microsoft.com/office/officeart/2005/8/layout/orgChart1"/>
    <dgm:cxn modelId="{C0E9613C-BD5C-4BC2-8188-742008188EA2}" type="presOf" srcId="{77A1E836-91DA-4BC4-9866-33863D4F1386}" destId="{D7093231-D08C-45A6-B241-67518C6EDEA4}" srcOrd="0" destOrd="0" presId="urn:microsoft.com/office/officeart/2005/8/layout/orgChart1"/>
    <dgm:cxn modelId="{121FD0C0-474E-4E7F-9072-7C99AEF77048}" srcId="{2EA33616-6C58-403A-899C-3B7D55F71B27}" destId="{F6A84389-7479-4671-AFAB-22C86A1013C3}" srcOrd="0" destOrd="0" parTransId="{5E5B7B96-2CDB-4DBE-BD1E-B6804DEF3F33}" sibTransId="{C6A80A7F-77F7-4D7F-A182-4E9EE385A904}"/>
    <dgm:cxn modelId="{E5AA3161-533A-4163-AEAD-B8D12CC4E0C6}" type="presOf" srcId="{88622E94-E4B2-4C76-90C5-C79C582DA174}" destId="{160DEF19-88FE-4C33-8754-6604F59D3411}" srcOrd="0" destOrd="0" presId="urn:microsoft.com/office/officeart/2005/8/layout/orgChart1"/>
    <dgm:cxn modelId="{01B4B4DF-6F39-4B52-A3E2-7AB0CF7501F5}" type="presOf" srcId="{F78B88CB-01BB-4FB8-A11C-DFECAB80C802}" destId="{0349B0BC-C40E-4AC3-961B-9AC60DDAD5F3}" srcOrd="0" destOrd="0" presId="urn:microsoft.com/office/officeart/2005/8/layout/orgChart1"/>
    <dgm:cxn modelId="{159DD718-D829-4CCC-BEAC-B80D7FB6061D}" type="presOf" srcId="{B334C302-5AE9-41EF-A80E-4BBE408D9B29}" destId="{E87AE084-74FC-40C3-A176-8778951F00A3}" srcOrd="1" destOrd="0" presId="urn:microsoft.com/office/officeart/2005/8/layout/orgChart1"/>
    <dgm:cxn modelId="{6E06121D-F35E-4575-A782-316BCE64797C}" type="presOf" srcId="{C38B4E7D-B8DA-4B61-A0A8-361E39603D99}" destId="{4612702C-25AD-4615-BDF9-C1EBF6FA2158}" srcOrd="1" destOrd="0" presId="urn:microsoft.com/office/officeart/2005/8/layout/orgChart1"/>
    <dgm:cxn modelId="{DBFB48F3-1487-45BB-BD10-8C7ECBC7752C}" type="presOf" srcId="{A2E52F8F-58E0-417D-A3A1-DF836F7D1B6E}" destId="{2AE2D3EF-BD5E-4FD2-ABCA-369BFAB778F8}" srcOrd="0" destOrd="0" presId="urn:microsoft.com/office/officeart/2005/8/layout/orgChart1"/>
    <dgm:cxn modelId="{C1DEBD51-FCBC-4325-B55A-7CBA9C88CFFE}" type="presOf" srcId="{93268911-AA8A-467A-B5CD-B40BB9E6DC8E}" destId="{D96841C5-9ED4-46C2-BBD9-5610BE1A4156}" srcOrd="1" destOrd="0" presId="urn:microsoft.com/office/officeart/2005/8/layout/orgChart1"/>
    <dgm:cxn modelId="{370BE864-25E7-429F-98AD-5E14FCD154E0}" type="presOf" srcId="{63879560-0422-45CB-8864-A8F90043E6DC}" destId="{0A7BCCD4-E970-4163-91E4-D62BA1F7944A}" srcOrd="0" destOrd="0" presId="urn:microsoft.com/office/officeart/2005/8/layout/orgChart1"/>
    <dgm:cxn modelId="{E8B879F5-6124-42E6-BCAE-B4333D346474}" srcId="{F6A84389-7479-4671-AFAB-22C86A1013C3}" destId="{68481541-6A10-4ADB-815A-A919AA8EED30}" srcOrd="0" destOrd="0" parTransId="{0D44CEF9-9D92-4652-B3A2-3DAA46EB7461}" sibTransId="{0AF69C16-3026-4713-BA15-FA7564D07973}"/>
    <dgm:cxn modelId="{7E7F5335-DD26-4893-96B5-438DB1E4FAC9}" type="presOf" srcId="{F6A84389-7479-4671-AFAB-22C86A1013C3}" destId="{230D7DAA-94E0-462D-B5DB-F05944C037A5}" srcOrd="0" destOrd="0" presId="urn:microsoft.com/office/officeart/2005/8/layout/orgChart1"/>
    <dgm:cxn modelId="{8CB45F72-D464-4539-B92B-3140A08B562A}" type="presOf" srcId="{B334C302-5AE9-41EF-A80E-4BBE408D9B29}" destId="{97C516B7-ABEA-4C3A-A136-1557F78AE3BD}" srcOrd="0" destOrd="0" presId="urn:microsoft.com/office/officeart/2005/8/layout/orgChart1"/>
    <dgm:cxn modelId="{B08132A7-3CE5-4FB1-963B-19BF2F68FE18}" type="presOf" srcId="{BD7BF20F-CF90-4343-9B85-CDA889B3002C}" destId="{3BEB44FF-3B5E-42FC-BDCC-734D7F6A2274}" srcOrd="0" destOrd="0" presId="urn:microsoft.com/office/officeart/2005/8/layout/orgChart1"/>
    <dgm:cxn modelId="{49FBCE84-BCDE-47B8-8E6A-1C6EA67FEFC1}" type="presOf" srcId="{3B53E456-8BA6-465D-8ADC-9658B35E655A}" destId="{21A9EEEE-6037-41D6-83BA-1F6E8E044818}" srcOrd="0" destOrd="0" presId="urn:microsoft.com/office/officeart/2005/8/layout/orgChart1"/>
    <dgm:cxn modelId="{D90E4460-3086-4C3C-BE0E-02A4CF4645AB}" type="presOf" srcId="{562BAFF4-7940-41E8-B0AE-10AE03528B14}" destId="{1B7A06B0-E0D7-48C3-B65A-4C8623143B4F}" srcOrd="0" destOrd="0" presId="urn:microsoft.com/office/officeart/2005/8/layout/orgChart1"/>
    <dgm:cxn modelId="{98272939-6EB7-44C7-AD4D-4C03F6589210}" srcId="{2EA33616-6C58-403A-899C-3B7D55F71B27}" destId="{FF099EF7-321E-45BF-AED6-CB0900C8341A}" srcOrd="4" destOrd="0" parTransId="{77A2F5FD-58D1-4D68-BCF2-D7F56AB792AB}" sibTransId="{46290DE6-CD0C-4A93-A40F-C405E9AA9A19}"/>
    <dgm:cxn modelId="{42D0A765-346D-464B-9F76-CD42444B0C22}" type="presOf" srcId="{7B5961A2-9694-42EF-8069-9D9B4C2D6D02}" destId="{3C2213F7-DE21-4887-9A74-F9787EE3577E}" srcOrd="0" destOrd="0" presId="urn:microsoft.com/office/officeart/2005/8/layout/orgChart1"/>
    <dgm:cxn modelId="{E8E6AF77-9D5A-4AE2-B836-967C88624439}" srcId="{2EA33616-6C58-403A-899C-3B7D55F71B27}" destId="{1529C95F-5EED-414D-8622-41E851F31F13}" srcOrd="2" destOrd="0" parTransId="{A2E52F8F-58E0-417D-A3A1-DF836F7D1B6E}" sibTransId="{FAD9F37B-C2B9-47CF-B82D-021536F49267}"/>
    <dgm:cxn modelId="{839DDAE4-9B5F-41D8-A5F8-8ED580513B86}" type="presParOf" srcId="{BE809DCD-C791-4D06-B74E-636465068ABF}" destId="{CBC44882-21AA-4C17-849C-D9C786CEEDB2}" srcOrd="0" destOrd="0" presId="urn:microsoft.com/office/officeart/2005/8/layout/orgChart1"/>
    <dgm:cxn modelId="{1F605859-5ED8-477A-9BC6-188C55A8AA97}" type="presParOf" srcId="{CBC44882-21AA-4C17-849C-D9C786CEEDB2}" destId="{D34B3118-2238-4881-A51D-D88F2B6A435D}" srcOrd="0" destOrd="0" presId="urn:microsoft.com/office/officeart/2005/8/layout/orgChart1"/>
    <dgm:cxn modelId="{E046014F-22A5-4046-B6A0-601FF00E5C05}" type="presParOf" srcId="{D34B3118-2238-4881-A51D-D88F2B6A435D}" destId="{6EC8FE8C-3EAF-4DCB-B78C-936D0F26F435}" srcOrd="0" destOrd="0" presId="urn:microsoft.com/office/officeart/2005/8/layout/orgChart1"/>
    <dgm:cxn modelId="{256A52F8-9DD3-47A3-9DFD-2D4043E73516}" type="presParOf" srcId="{D34B3118-2238-4881-A51D-D88F2B6A435D}" destId="{EFD0803D-D0E7-4BD0-BD15-D56AA3DD3146}" srcOrd="1" destOrd="0" presId="urn:microsoft.com/office/officeart/2005/8/layout/orgChart1"/>
    <dgm:cxn modelId="{904B5239-E006-4EB1-B937-E28D093D9AAA}" type="presParOf" srcId="{CBC44882-21AA-4C17-849C-D9C786CEEDB2}" destId="{76D3F05A-4157-40B3-A88D-439316AD0519}" srcOrd="1" destOrd="0" presId="urn:microsoft.com/office/officeart/2005/8/layout/orgChart1"/>
    <dgm:cxn modelId="{36995C29-66EA-4886-B54E-32D711388877}" type="presParOf" srcId="{76D3F05A-4157-40B3-A88D-439316AD0519}" destId="{B7369CB2-4E67-4995-BD0C-79A9C58BF014}" srcOrd="0" destOrd="0" presId="urn:microsoft.com/office/officeart/2005/8/layout/orgChart1"/>
    <dgm:cxn modelId="{6ACAF4F1-30BF-4C77-A3B2-C2BF919F7231}" type="presParOf" srcId="{76D3F05A-4157-40B3-A88D-439316AD0519}" destId="{F5BB6180-02A2-462C-9ADA-06EFAABF5E11}" srcOrd="1" destOrd="0" presId="urn:microsoft.com/office/officeart/2005/8/layout/orgChart1"/>
    <dgm:cxn modelId="{3FE2E1D8-589A-49FF-A421-36830BC48224}" type="presParOf" srcId="{F5BB6180-02A2-462C-9ADA-06EFAABF5E11}" destId="{DFBD11F2-BAB5-4360-B082-60F8FB58D991}" srcOrd="0" destOrd="0" presId="urn:microsoft.com/office/officeart/2005/8/layout/orgChart1"/>
    <dgm:cxn modelId="{63B2D838-034E-4576-AAA4-F5C73E02CC9C}" type="presParOf" srcId="{DFBD11F2-BAB5-4360-B082-60F8FB58D991}" destId="{230D7DAA-94E0-462D-B5DB-F05944C037A5}" srcOrd="0" destOrd="0" presId="urn:microsoft.com/office/officeart/2005/8/layout/orgChart1"/>
    <dgm:cxn modelId="{B31499B1-9D0C-497D-A355-E20B2D9B3428}" type="presParOf" srcId="{DFBD11F2-BAB5-4360-B082-60F8FB58D991}" destId="{B65A424E-8D02-48E1-A2F1-EDB74AB25626}" srcOrd="1" destOrd="0" presId="urn:microsoft.com/office/officeart/2005/8/layout/orgChart1"/>
    <dgm:cxn modelId="{E7EA2195-CB62-41F3-BE4F-868B63A2489E}" type="presParOf" srcId="{F5BB6180-02A2-462C-9ADA-06EFAABF5E11}" destId="{7DD8B4CD-6A0A-4157-8185-D3962604D1B7}" srcOrd="1" destOrd="0" presId="urn:microsoft.com/office/officeart/2005/8/layout/orgChart1"/>
    <dgm:cxn modelId="{1687D5D7-DF3E-4D9F-9998-CED9398319F1}" type="presParOf" srcId="{7DD8B4CD-6A0A-4157-8185-D3962604D1B7}" destId="{8BA3FE32-540F-4BB1-953D-55F85098F0BB}" srcOrd="0" destOrd="0" presId="urn:microsoft.com/office/officeart/2005/8/layout/orgChart1"/>
    <dgm:cxn modelId="{E09D56B0-1B9D-4AE1-B3CB-01806AA5C4F1}" type="presParOf" srcId="{7DD8B4CD-6A0A-4157-8185-D3962604D1B7}" destId="{3DDE89D7-F861-4FF5-88C5-81242D776DF8}" srcOrd="1" destOrd="0" presId="urn:microsoft.com/office/officeart/2005/8/layout/orgChart1"/>
    <dgm:cxn modelId="{369F3983-C8B9-4811-B0BC-6DC22D5250E3}" type="presParOf" srcId="{3DDE89D7-F861-4FF5-88C5-81242D776DF8}" destId="{C7BAE589-AD68-4560-B86A-A3C34A4A2207}" srcOrd="0" destOrd="0" presId="urn:microsoft.com/office/officeart/2005/8/layout/orgChart1"/>
    <dgm:cxn modelId="{F297407B-3AD7-4D7B-8CE4-515F012D2F2C}" type="presParOf" srcId="{C7BAE589-AD68-4560-B86A-A3C34A4A2207}" destId="{D9A73830-3F1D-4B2F-81EC-FFB1FE615C57}" srcOrd="0" destOrd="0" presId="urn:microsoft.com/office/officeart/2005/8/layout/orgChart1"/>
    <dgm:cxn modelId="{09DE65E7-C4E5-448E-AE28-371AD85F9E4B}" type="presParOf" srcId="{C7BAE589-AD68-4560-B86A-A3C34A4A2207}" destId="{4629A07D-C0C8-4484-BED6-5E2868AF23CC}" srcOrd="1" destOrd="0" presId="urn:microsoft.com/office/officeart/2005/8/layout/orgChart1"/>
    <dgm:cxn modelId="{8D5AFD17-C320-4910-A8D9-9573A4EA63DF}" type="presParOf" srcId="{3DDE89D7-F861-4FF5-88C5-81242D776DF8}" destId="{4C286787-860E-47AB-8FF4-A2CB1C8D5306}" srcOrd="1" destOrd="0" presId="urn:microsoft.com/office/officeart/2005/8/layout/orgChart1"/>
    <dgm:cxn modelId="{087F0B24-4971-426F-98D3-660B974167CC}" type="presParOf" srcId="{3DDE89D7-F861-4FF5-88C5-81242D776DF8}" destId="{E9D0B4E1-E1A3-4E74-93B4-8500C5091DD6}" srcOrd="2" destOrd="0" presId="urn:microsoft.com/office/officeart/2005/8/layout/orgChart1"/>
    <dgm:cxn modelId="{A1814B24-2B7B-4086-B7F0-2EB142EA6524}" type="presParOf" srcId="{F5BB6180-02A2-462C-9ADA-06EFAABF5E11}" destId="{1F2B51D0-8DFD-4287-88F5-2F6C067CC45A}" srcOrd="2" destOrd="0" presId="urn:microsoft.com/office/officeart/2005/8/layout/orgChart1"/>
    <dgm:cxn modelId="{E39FB52D-4B0B-4799-8A27-D6A78A860818}" type="presParOf" srcId="{76D3F05A-4157-40B3-A88D-439316AD0519}" destId="{160DEF19-88FE-4C33-8754-6604F59D3411}" srcOrd="2" destOrd="0" presId="urn:microsoft.com/office/officeart/2005/8/layout/orgChart1"/>
    <dgm:cxn modelId="{832B4C43-9D33-4178-BA05-82DB4E04B2E6}" type="presParOf" srcId="{76D3F05A-4157-40B3-A88D-439316AD0519}" destId="{EC2D8E20-9DFB-46AD-97C0-448519ED7743}" srcOrd="3" destOrd="0" presId="urn:microsoft.com/office/officeart/2005/8/layout/orgChart1"/>
    <dgm:cxn modelId="{DCE77CB2-0401-4D3E-A7C8-A19782A11D67}" type="presParOf" srcId="{EC2D8E20-9DFB-46AD-97C0-448519ED7743}" destId="{F3FA108C-3C64-460D-AF33-FF32BC397EA9}" srcOrd="0" destOrd="0" presId="urn:microsoft.com/office/officeart/2005/8/layout/orgChart1"/>
    <dgm:cxn modelId="{4FC860AD-D81D-4650-986E-6ADA038E241A}" type="presParOf" srcId="{F3FA108C-3C64-460D-AF33-FF32BC397EA9}" destId="{C39E180C-8A1E-4A2E-AC97-2BD3185D6BED}" srcOrd="0" destOrd="0" presId="urn:microsoft.com/office/officeart/2005/8/layout/orgChart1"/>
    <dgm:cxn modelId="{676567C5-691B-430D-8B92-980B4BDE156D}" type="presParOf" srcId="{F3FA108C-3C64-460D-AF33-FF32BC397EA9}" destId="{9312AD75-640D-4736-B938-B6BC29D9EA56}" srcOrd="1" destOrd="0" presId="urn:microsoft.com/office/officeart/2005/8/layout/orgChart1"/>
    <dgm:cxn modelId="{82CE9A51-92C3-4D8C-99AC-E1995C4186E1}" type="presParOf" srcId="{EC2D8E20-9DFB-46AD-97C0-448519ED7743}" destId="{87CD7746-EA34-40EF-BEB5-FDFB34F3A40F}" srcOrd="1" destOrd="0" presId="urn:microsoft.com/office/officeart/2005/8/layout/orgChart1"/>
    <dgm:cxn modelId="{8F2FE65D-8826-447B-ADF4-E16E0B85CA55}" type="presParOf" srcId="{87CD7746-EA34-40EF-BEB5-FDFB34F3A40F}" destId="{CB932336-31D7-471F-AFE6-207008775031}" srcOrd="0" destOrd="0" presId="urn:microsoft.com/office/officeart/2005/8/layout/orgChart1"/>
    <dgm:cxn modelId="{E7562835-1165-48B0-887A-E50E2D119F41}" type="presParOf" srcId="{87CD7746-EA34-40EF-BEB5-FDFB34F3A40F}" destId="{7EFDE1A5-81FE-49D4-8324-3265B36D55FE}" srcOrd="1" destOrd="0" presId="urn:microsoft.com/office/officeart/2005/8/layout/orgChart1"/>
    <dgm:cxn modelId="{31B34043-510F-4673-9F54-D27F98DF4CE5}" type="presParOf" srcId="{7EFDE1A5-81FE-49D4-8324-3265B36D55FE}" destId="{3D366910-3C79-4D89-9D11-C7BAA6F99051}" srcOrd="0" destOrd="0" presId="urn:microsoft.com/office/officeart/2005/8/layout/orgChart1"/>
    <dgm:cxn modelId="{2F8B5BE5-A1D9-4F13-8E70-7E21644D7369}" type="presParOf" srcId="{3D366910-3C79-4D89-9D11-C7BAA6F99051}" destId="{97C516B7-ABEA-4C3A-A136-1557F78AE3BD}" srcOrd="0" destOrd="0" presId="urn:microsoft.com/office/officeart/2005/8/layout/orgChart1"/>
    <dgm:cxn modelId="{0CEE8C90-5103-44AE-9F91-F8E32BFE1BE8}" type="presParOf" srcId="{3D366910-3C79-4D89-9D11-C7BAA6F99051}" destId="{E87AE084-74FC-40C3-A176-8778951F00A3}" srcOrd="1" destOrd="0" presId="urn:microsoft.com/office/officeart/2005/8/layout/orgChart1"/>
    <dgm:cxn modelId="{13BBFE61-74D6-4384-8E55-F41DC9263723}" type="presParOf" srcId="{7EFDE1A5-81FE-49D4-8324-3265B36D55FE}" destId="{55F78578-2D5C-42CC-A9F5-55992919C5EE}" srcOrd="1" destOrd="0" presId="urn:microsoft.com/office/officeart/2005/8/layout/orgChart1"/>
    <dgm:cxn modelId="{D169A8A1-ED57-4108-823E-B80B38CA8130}" type="presParOf" srcId="{55F78578-2D5C-42CC-A9F5-55992919C5EE}" destId="{66771ABA-3C1F-4539-A43A-F253C4E3FC85}" srcOrd="0" destOrd="0" presId="urn:microsoft.com/office/officeart/2005/8/layout/orgChart1"/>
    <dgm:cxn modelId="{B64E53D5-C7A6-4CF0-8784-47E6ACAA765D}" type="presParOf" srcId="{55F78578-2D5C-42CC-A9F5-55992919C5EE}" destId="{BE3BE3C2-A834-4D05-B767-E84066366B5B}" srcOrd="1" destOrd="0" presId="urn:microsoft.com/office/officeart/2005/8/layout/orgChart1"/>
    <dgm:cxn modelId="{13CDC923-E597-44AA-83CD-91B96AB9C697}" type="presParOf" srcId="{BE3BE3C2-A834-4D05-B767-E84066366B5B}" destId="{CF628C9B-E750-4925-9079-D7113F120BF4}" srcOrd="0" destOrd="0" presId="urn:microsoft.com/office/officeart/2005/8/layout/orgChart1"/>
    <dgm:cxn modelId="{4D8F124B-D52D-42ED-87FA-7012BE40C8DC}" type="presParOf" srcId="{CF628C9B-E750-4925-9079-D7113F120BF4}" destId="{2E39CEFA-5F92-4926-BCD6-3C89E85BB645}" srcOrd="0" destOrd="0" presId="urn:microsoft.com/office/officeart/2005/8/layout/orgChart1"/>
    <dgm:cxn modelId="{4083CA05-9065-421F-8F64-09F1EC7167E3}" type="presParOf" srcId="{CF628C9B-E750-4925-9079-D7113F120BF4}" destId="{4612702C-25AD-4615-BDF9-C1EBF6FA2158}" srcOrd="1" destOrd="0" presId="urn:microsoft.com/office/officeart/2005/8/layout/orgChart1"/>
    <dgm:cxn modelId="{74A1D53C-9881-4AE6-881E-EF440CC324E4}" type="presParOf" srcId="{BE3BE3C2-A834-4D05-B767-E84066366B5B}" destId="{0A53B5EE-A6F6-4B4D-A7B0-9DD25B7F8E91}" srcOrd="1" destOrd="0" presId="urn:microsoft.com/office/officeart/2005/8/layout/orgChart1"/>
    <dgm:cxn modelId="{F4D579D7-3222-4BA7-9EF3-784E10D4C5F1}" type="presParOf" srcId="{BE3BE3C2-A834-4D05-B767-E84066366B5B}" destId="{5D8A3E59-EF60-4BC1-A770-356A74BFBFB8}" srcOrd="2" destOrd="0" presId="urn:microsoft.com/office/officeart/2005/8/layout/orgChart1"/>
    <dgm:cxn modelId="{01C88ED6-CB16-41E8-B61F-0128BFC665F6}" type="presParOf" srcId="{7EFDE1A5-81FE-49D4-8324-3265B36D55FE}" destId="{3911676A-0B4F-4D05-9B8E-FCFEDE3C33BF}" srcOrd="2" destOrd="0" presId="urn:microsoft.com/office/officeart/2005/8/layout/orgChart1"/>
    <dgm:cxn modelId="{1CB7E85B-C4D3-4BAB-98E6-F9C96D165099}" type="presParOf" srcId="{EC2D8E20-9DFB-46AD-97C0-448519ED7743}" destId="{0E41441E-02FB-4BCE-AA59-AD5D9E6DF830}" srcOrd="2" destOrd="0" presId="urn:microsoft.com/office/officeart/2005/8/layout/orgChart1"/>
    <dgm:cxn modelId="{84081C22-E0D9-4D72-BA10-A07F38BCED1E}" type="presParOf" srcId="{76D3F05A-4157-40B3-A88D-439316AD0519}" destId="{2AE2D3EF-BD5E-4FD2-ABCA-369BFAB778F8}" srcOrd="4" destOrd="0" presId="urn:microsoft.com/office/officeart/2005/8/layout/orgChart1"/>
    <dgm:cxn modelId="{57BC6B7D-F936-47ED-97F0-3082DD082655}" type="presParOf" srcId="{76D3F05A-4157-40B3-A88D-439316AD0519}" destId="{B5FD9D7E-8784-438C-B574-89693FB0AF6F}" srcOrd="5" destOrd="0" presId="urn:microsoft.com/office/officeart/2005/8/layout/orgChart1"/>
    <dgm:cxn modelId="{A0F405CF-E3D2-43EA-98B9-E97E4C3A8A12}" type="presParOf" srcId="{B5FD9D7E-8784-438C-B574-89693FB0AF6F}" destId="{9B360E04-F527-442D-9F91-BDF09CB95581}" srcOrd="0" destOrd="0" presId="urn:microsoft.com/office/officeart/2005/8/layout/orgChart1"/>
    <dgm:cxn modelId="{D17AD87C-0B12-4F08-9ACF-9D1AC1A1C358}" type="presParOf" srcId="{9B360E04-F527-442D-9F91-BDF09CB95581}" destId="{EF17C6FB-53E8-476B-8AD1-AB3441A0D3CF}" srcOrd="0" destOrd="0" presId="urn:microsoft.com/office/officeart/2005/8/layout/orgChart1"/>
    <dgm:cxn modelId="{553E0085-27BA-4B70-974E-863B357F58D8}" type="presParOf" srcId="{9B360E04-F527-442D-9F91-BDF09CB95581}" destId="{DF91167C-930D-48E1-BB6B-D2F5C62D0988}" srcOrd="1" destOrd="0" presId="urn:microsoft.com/office/officeart/2005/8/layout/orgChart1"/>
    <dgm:cxn modelId="{D5CA4D56-2A84-452B-BF56-5785ED489F71}" type="presParOf" srcId="{B5FD9D7E-8784-438C-B574-89693FB0AF6F}" destId="{350591AB-DD3D-4AFA-A9F0-8EB2B0F2C894}" srcOrd="1" destOrd="0" presId="urn:microsoft.com/office/officeart/2005/8/layout/orgChart1"/>
    <dgm:cxn modelId="{FACE5EF5-70A2-4DDE-8A57-3DDE3A3E3D38}" type="presParOf" srcId="{350591AB-DD3D-4AFA-A9F0-8EB2B0F2C894}" destId="{0349B0BC-C40E-4AC3-961B-9AC60DDAD5F3}" srcOrd="0" destOrd="0" presId="urn:microsoft.com/office/officeart/2005/8/layout/orgChart1"/>
    <dgm:cxn modelId="{C3DFDE9A-5C0E-442B-A7A9-1ECD26CD46AE}" type="presParOf" srcId="{350591AB-DD3D-4AFA-A9F0-8EB2B0F2C894}" destId="{90A9E1D1-7C6A-410F-841A-27B6C934A1CD}" srcOrd="1" destOrd="0" presId="urn:microsoft.com/office/officeart/2005/8/layout/orgChart1"/>
    <dgm:cxn modelId="{1E8AB217-E8C4-40A5-8277-1A83E62D0998}" type="presParOf" srcId="{90A9E1D1-7C6A-410F-841A-27B6C934A1CD}" destId="{6DC75819-5D2D-4AD1-98BB-D2E34FE5834D}" srcOrd="0" destOrd="0" presId="urn:microsoft.com/office/officeart/2005/8/layout/orgChart1"/>
    <dgm:cxn modelId="{A2C41D5E-AF92-496E-9039-48D8919B52BA}" type="presParOf" srcId="{6DC75819-5D2D-4AD1-98BB-D2E34FE5834D}" destId="{AE75FFA7-D603-4588-A92C-9B96C76DF194}" srcOrd="0" destOrd="0" presId="urn:microsoft.com/office/officeart/2005/8/layout/orgChart1"/>
    <dgm:cxn modelId="{C1664547-25E2-4F52-B885-DBF426915C4F}" type="presParOf" srcId="{6DC75819-5D2D-4AD1-98BB-D2E34FE5834D}" destId="{069B8915-E3E3-4AC3-85CB-93508A6BBC27}" srcOrd="1" destOrd="0" presId="urn:microsoft.com/office/officeart/2005/8/layout/orgChart1"/>
    <dgm:cxn modelId="{26D2A1BC-1651-4C62-85EC-2FC0285C2156}" type="presParOf" srcId="{90A9E1D1-7C6A-410F-841A-27B6C934A1CD}" destId="{75B35D7B-4978-41AC-A047-821E50758740}" srcOrd="1" destOrd="0" presId="urn:microsoft.com/office/officeart/2005/8/layout/orgChart1"/>
    <dgm:cxn modelId="{5CD15F3D-FFE3-4375-BD61-1D595CF7504B}" type="presParOf" srcId="{75B35D7B-4978-41AC-A047-821E50758740}" destId="{FDDA69D2-B118-41BD-9AF9-7E5EE1CFC242}" srcOrd="0" destOrd="0" presId="urn:microsoft.com/office/officeart/2005/8/layout/orgChart1"/>
    <dgm:cxn modelId="{D101CC99-DEB2-4315-82D0-440814C9415F}" type="presParOf" srcId="{75B35D7B-4978-41AC-A047-821E50758740}" destId="{FDBEEAAB-77A3-4944-8FAB-6D1E256A9924}" srcOrd="1" destOrd="0" presId="urn:microsoft.com/office/officeart/2005/8/layout/orgChart1"/>
    <dgm:cxn modelId="{825AC3C4-0B61-44DA-A6E6-649C2419B771}" type="presParOf" srcId="{FDBEEAAB-77A3-4944-8FAB-6D1E256A9924}" destId="{E9CA8ED7-7059-4A79-BF58-22ECD337F06C}" srcOrd="0" destOrd="0" presId="urn:microsoft.com/office/officeart/2005/8/layout/orgChart1"/>
    <dgm:cxn modelId="{79587A73-FCDD-4E86-B5F6-D4DC818B9CD4}" type="presParOf" srcId="{E9CA8ED7-7059-4A79-BF58-22ECD337F06C}" destId="{D7093231-D08C-45A6-B241-67518C6EDEA4}" srcOrd="0" destOrd="0" presId="urn:microsoft.com/office/officeart/2005/8/layout/orgChart1"/>
    <dgm:cxn modelId="{01ACA9E1-BBB5-40F5-B99A-DC9375022982}" type="presParOf" srcId="{E9CA8ED7-7059-4A79-BF58-22ECD337F06C}" destId="{44B9EE47-8EE3-4C24-B70C-7E163897F354}" srcOrd="1" destOrd="0" presId="urn:microsoft.com/office/officeart/2005/8/layout/orgChart1"/>
    <dgm:cxn modelId="{75ED94D8-D36A-437A-8736-1334EA7CB9C3}" type="presParOf" srcId="{FDBEEAAB-77A3-4944-8FAB-6D1E256A9924}" destId="{318500F2-02BF-44D4-BCFE-557EC4FD923A}" srcOrd="1" destOrd="0" presId="urn:microsoft.com/office/officeart/2005/8/layout/orgChart1"/>
    <dgm:cxn modelId="{7A7EE4B1-DA08-414C-9A2C-4CF68CCB8F42}" type="presParOf" srcId="{FDBEEAAB-77A3-4944-8FAB-6D1E256A9924}" destId="{E403A695-78A3-483E-8D54-45BF607F4567}" srcOrd="2" destOrd="0" presId="urn:microsoft.com/office/officeart/2005/8/layout/orgChart1"/>
    <dgm:cxn modelId="{405C9985-879D-4B12-B73B-10E79FC7EC77}" type="presParOf" srcId="{90A9E1D1-7C6A-410F-841A-27B6C934A1CD}" destId="{0B432BD5-B02A-4684-9095-3EDB75073293}" srcOrd="2" destOrd="0" presId="urn:microsoft.com/office/officeart/2005/8/layout/orgChart1"/>
    <dgm:cxn modelId="{7F13E419-1E59-4C80-8ED6-299FF46C1F10}" type="presParOf" srcId="{B5FD9D7E-8784-438C-B574-89693FB0AF6F}" destId="{9DD8E266-F887-4FB5-AD73-B539AC6B79F4}" srcOrd="2" destOrd="0" presId="urn:microsoft.com/office/officeart/2005/8/layout/orgChart1"/>
    <dgm:cxn modelId="{5D217A90-745A-41B5-B12C-987308F66A88}" type="presParOf" srcId="{76D3F05A-4157-40B3-A88D-439316AD0519}" destId="{A6C9D3D6-9DCC-442E-B9AB-B5EA30D6E5EB}" srcOrd="6" destOrd="0" presId="urn:microsoft.com/office/officeart/2005/8/layout/orgChart1"/>
    <dgm:cxn modelId="{3BDDDAF4-9EBA-472F-8FA3-EE1FCA582B77}" type="presParOf" srcId="{76D3F05A-4157-40B3-A88D-439316AD0519}" destId="{33966EC2-6616-4A60-B935-C7D05ED6891D}" srcOrd="7" destOrd="0" presId="urn:microsoft.com/office/officeart/2005/8/layout/orgChart1"/>
    <dgm:cxn modelId="{D6DE34D9-F08E-4B8E-8EAF-9D8CF28CAAE4}" type="presParOf" srcId="{33966EC2-6616-4A60-B935-C7D05ED6891D}" destId="{ED400900-9E06-4805-AE88-90A4A95E42FD}" srcOrd="0" destOrd="0" presId="urn:microsoft.com/office/officeart/2005/8/layout/orgChart1"/>
    <dgm:cxn modelId="{7D62265E-F3B6-42CA-8378-9CAF09FD9E4D}" type="presParOf" srcId="{ED400900-9E06-4805-AE88-90A4A95E42FD}" destId="{5AFBDEEA-44F9-4D0A-B695-80C0193C9A5A}" srcOrd="0" destOrd="0" presId="urn:microsoft.com/office/officeart/2005/8/layout/orgChart1"/>
    <dgm:cxn modelId="{6F5BF70E-2515-449F-8ECA-06F3FE387A5D}" type="presParOf" srcId="{ED400900-9E06-4805-AE88-90A4A95E42FD}" destId="{1AE042DB-F9DB-41D6-B36B-767F795400BE}" srcOrd="1" destOrd="0" presId="urn:microsoft.com/office/officeart/2005/8/layout/orgChart1"/>
    <dgm:cxn modelId="{44B8DCD0-9C82-485A-B55C-528679B26EAE}" type="presParOf" srcId="{33966EC2-6616-4A60-B935-C7D05ED6891D}" destId="{CF14CA37-86BD-4AF1-9A80-425AA349A95D}" srcOrd="1" destOrd="0" presId="urn:microsoft.com/office/officeart/2005/8/layout/orgChart1"/>
    <dgm:cxn modelId="{35D961A8-6669-458E-89C8-3FEFF8A70FC4}" type="presParOf" srcId="{CF14CA37-86BD-4AF1-9A80-425AA349A95D}" destId="{7C3B60E0-F97F-47CA-BC50-A9E8EF240B7F}" srcOrd="0" destOrd="0" presId="urn:microsoft.com/office/officeart/2005/8/layout/orgChart1"/>
    <dgm:cxn modelId="{AEC7A69D-D14E-40E1-A628-A7A68786CC95}" type="presParOf" srcId="{CF14CA37-86BD-4AF1-9A80-425AA349A95D}" destId="{A03710C6-348E-4343-8F33-B6D3DA8CEF4B}" srcOrd="1" destOrd="0" presId="urn:microsoft.com/office/officeart/2005/8/layout/orgChart1"/>
    <dgm:cxn modelId="{E0DBD76A-582F-4AD0-916C-8AB33A5F3003}" type="presParOf" srcId="{A03710C6-348E-4343-8F33-B6D3DA8CEF4B}" destId="{E4625F78-9E41-4222-9808-58F6934AFA4F}" srcOrd="0" destOrd="0" presId="urn:microsoft.com/office/officeart/2005/8/layout/orgChart1"/>
    <dgm:cxn modelId="{E47E805C-851A-4843-B663-76609B3B8634}" type="presParOf" srcId="{E4625F78-9E41-4222-9808-58F6934AFA4F}" destId="{59AD68DD-EC1E-4C96-ADF0-DF5B06A49B7D}" srcOrd="0" destOrd="0" presId="urn:microsoft.com/office/officeart/2005/8/layout/orgChart1"/>
    <dgm:cxn modelId="{9C1BE7D2-2F54-428F-895A-8F8809E672A5}" type="presParOf" srcId="{E4625F78-9E41-4222-9808-58F6934AFA4F}" destId="{DD84CC9D-A85B-49A7-9A4F-D411D04EF91A}" srcOrd="1" destOrd="0" presId="urn:microsoft.com/office/officeart/2005/8/layout/orgChart1"/>
    <dgm:cxn modelId="{FF255730-818C-4042-BF2E-1C2A54ED5CD3}" type="presParOf" srcId="{A03710C6-348E-4343-8F33-B6D3DA8CEF4B}" destId="{4A6E1104-2555-439C-A5ED-0CCCDA739710}" srcOrd="1" destOrd="0" presId="urn:microsoft.com/office/officeart/2005/8/layout/orgChart1"/>
    <dgm:cxn modelId="{9F5107A6-57C0-4900-AB9F-7FB753095C2A}" type="presParOf" srcId="{4A6E1104-2555-439C-A5ED-0CCCDA739710}" destId="{1B7A06B0-E0D7-48C3-B65A-4C8623143B4F}" srcOrd="0" destOrd="0" presId="urn:microsoft.com/office/officeart/2005/8/layout/orgChart1"/>
    <dgm:cxn modelId="{F75EF925-DCB5-4D42-A07F-8F2A497E4885}" type="presParOf" srcId="{4A6E1104-2555-439C-A5ED-0CCCDA739710}" destId="{3EA2522E-D0C9-4573-82FD-D866A8A9CA9E}" srcOrd="1" destOrd="0" presId="urn:microsoft.com/office/officeart/2005/8/layout/orgChart1"/>
    <dgm:cxn modelId="{48018EC5-A00C-4E34-8C7B-684EA819CA1A}" type="presParOf" srcId="{3EA2522E-D0C9-4573-82FD-D866A8A9CA9E}" destId="{459AF52D-9C07-429E-A9A3-F55B38393D14}" srcOrd="0" destOrd="0" presId="urn:microsoft.com/office/officeart/2005/8/layout/orgChart1"/>
    <dgm:cxn modelId="{78CCDDE9-07E2-4B7E-892C-24555904C573}" type="presParOf" srcId="{459AF52D-9C07-429E-A9A3-F55B38393D14}" destId="{96EE8146-42BD-4E68-8B8C-3EC13CE1ECE3}" srcOrd="0" destOrd="0" presId="urn:microsoft.com/office/officeart/2005/8/layout/orgChart1"/>
    <dgm:cxn modelId="{577125BC-747D-4B2F-9AB7-E011063BC740}" type="presParOf" srcId="{459AF52D-9C07-429E-A9A3-F55B38393D14}" destId="{D96841C5-9ED4-46C2-BBD9-5610BE1A4156}" srcOrd="1" destOrd="0" presId="urn:microsoft.com/office/officeart/2005/8/layout/orgChart1"/>
    <dgm:cxn modelId="{EED358CC-A9AA-402E-962D-7845C311F96A}" type="presParOf" srcId="{3EA2522E-D0C9-4573-82FD-D866A8A9CA9E}" destId="{0B663B3B-A776-471B-8932-47584EF48D67}" srcOrd="1" destOrd="0" presId="urn:microsoft.com/office/officeart/2005/8/layout/orgChart1"/>
    <dgm:cxn modelId="{2AC94F51-8F69-4455-9F43-58358679F8B1}" type="presParOf" srcId="{3EA2522E-D0C9-4573-82FD-D866A8A9CA9E}" destId="{35C88049-6194-4115-89F1-4DE2DE69D6EA}" srcOrd="2" destOrd="0" presId="urn:microsoft.com/office/officeart/2005/8/layout/orgChart1"/>
    <dgm:cxn modelId="{58206D8B-683C-4D46-B1AB-75DDE98F2FB6}" type="presParOf" srcId="{A03710C6-348E-4343-8F33-B6D3DA8CEF4B}" destId="{6B974A60-122D-4861-B035-218FE2728764}" srcOrd="2" destOrd="0" presId="urn:microsoft.com/office/officeart/2005/8/layout/orgChart1"/>
    <dgm:cxn modelId="{C9570A0F-9040-4385-AEC8-7BCE18237D7D}" type="presParOf" srcId="{33966EC2-6616-4A60-B935-C7D05ED6891D}" destId="{37F9B0D2-46BD-49E0-B1C8-B282C2956D87}" srcOrd="2" destOrd="0" presId="urn:microsoft.com/office/officeart/2005/8/layout/orgChart1"/>
    <dgm:cxn modelId="{AED5B16D-495E-453C-93D4-33DD7D5DAF75}" type="presParOf" srcId="{76D3F05A-4157-40B3-A88D-439316AD0519}" destId="{7B37DF95-E484-4655-938F-CAE68494BDFD}" srcOrd="8" destOrd="0" presId="urn:microsoft.com/office/officeart/2005/8/layout/orgChart1"/>
    <dgm:cxn modelId="{43510C10-B60E-4DC0-AFAD-5F6AB7B14B1F}" type="presParOf" srcId="{76D3F05A-4157-40B3-A88D-439316AD0519}" destId="{76371C25-AFD4-4F33-B421-EB0F14B8F43A}" srcOrd="9" destOrd="0" presId="urn:microsoft.com/office/officeart/2005/8/layout/orgChart1"/>
    <dgm:cxn modelId="{45225C14-2103-4D68-A3C4-24BA64E389CF}" type="presParOf" srcId="{76371C25-AFD4-4F33-B421-EB0F14B8F43A}" destId="{36C1A4F3-50B6-4717-AC9B-326EAD388097}" srcOrd="0" destOrd="0" presId="urn:microsoft.com/office/officeart/2005/8/layout/orgChart1"/>
    <dgm:cxn modelId="{EFA81756-8FCA-4679-BC87-DB3550134057}" type="presParOf" srcId="{36C1A4F3-50B6-4717-AC9B-326EAD388097}" destId="{714D4D66-57CB-44E1-9470-6ECBE1235C2D}" srcOrd="0" destOrd="0" presId="urn:microsoft.com/office/officeart/2005/8/layout/orgChart1"/>
    <dgm:cxn modelId="{10F18B48-ACCE-4F6E-B11A-A5563D437331}" type="presParOf" srcId="{36C1A4F3-50B6-4717-AC9B-326EAD388097}" destId="{69DD91BF-AE08-4A50-85AD-0A6AF04AFB88}" srcOrd="1" destOrd="0" presId="urn:microsoft.com/office/officeart/2005/8/layout/orgChart1"/>
    <dgm:cxn modelId="{7E0E8E2A-8124-490D-AB66-90030D22DCAB}" type="presParOf" srcId="{76371C25-AFD4-4F33-B421-EB0F14B8F43A}" destId="{F5067E9F-CDDD-484A-A776-F2C9CE15B596}" srcOrd="1" destOrd="0" presId="urn:microsoft.com/office/officeart/2005/8/layout/orgChart1"/>
    <dgm:cxn modelId="{74E755FA-4F50-47B0-B98B-9DD4DEB714D6}" type="presParOf" srcId="{F5067E9F-CDDD-484A-A776-F2C9CE15B596}" destId="{0A7BCCD4-E970-4163-91E4-D62BA1F7944A}" srcOrd="0" destOrd="0" presId="urn:microsoft.com/office/officeart/2005/8/layout/orgChart1"/>
    <dgm:cxn modelId="{EEA2210F-0E32-42BE-B0E8-5C445E8750DC}" type="presParOf" srcId="{F5067E9F-CDDD-484A-A776-F2C9CE15B596}" destId="{AD2E9C58-97D4-463A-80EF-07ED2F6C12E8}" srcOrd="1" destOrd="0" presId="urn:microsoft.com/office/officeart/2005/8/layout/orgChart1"/>
    <dgm:cxn modelId="{A9CADA9D-7556-4A50-B42E-7062D3F37D30}" type="presParOf" srcId="{AD2E9C58-97D4-463A-80EF-07ED2F6C12E8}" destId="{0A0CE224-F606-4925-9752-F4CDD1927D71}" srcOrd="0" destOrd="0" presId="urn:microsoft.com/office/officeart/2005/8/layout/orgChart1"/>
    <dgm:cxn modelId="{DE2A748E-740C-414A-B894-68C5F3052CF6}" type="presParOf" srcId="{0A0CE224-F606-4925-9752-F4CDD1927D71}" destId="{599EC8A7-784D-4CF4-956B-8E5FE28C952D}" srcOrd="0" destOrd="0" presId="urn:microsoft.com/office/officeart/2005/8/layout/orgChart1"/>
    <dgm:cxn modelId="{8491DF0D-F6E7-4173-9A9D-515B14ABA135}" type="presParOf" srcId="{0A0CE224-F606-4925-9752-F4CDD1927D71}" destId="{820C948E-3D8A-4299-AEF3-1A60BF41C990}" srcOrd="1" destOrd="0" presId="urn:microsoft.com/office/officeart/2005/8/layout/orgChart1"/>
    <dgm:cxn modelId="{10A23E31-79B8-4A43-9D60-D2ED2AD11542}" type="presParOf" srcId="{AD2E9C58-97D4-463A-80EF-07ED2F6C12E8}" destId="{AB142CCF-10AC-4CAC-82BC-9F78B8181D4E}" srcOrd="1" destOrd="0" presId="urn:microsoft.com/office/officeart/2005/8/layout/orgChart1"/>
    <dgm:cxn modelId="{B2D90813-3CDB-482A-B583-4AD022D708C9}" type="presParOf" srcId="{AD2E9C58-97D4-463A-80EF-07ED2F6C12E8}" destId="{BA956040-704B-4A5C-88D8-5B487C0B690E}" srcOrd="2" destOrd="0" presId="urn:microsoft.com/office/officeart/2005/8/layout/orgChart1"/>
    <dgm:cxn modelId="{2E79CDF0-EEC7-479D-9CC1-B9B9CC5D7E2D}" type="presParOf" srcId="{76371C25-AFD4-4F33-B421-EB0F14B8F43A}" destId="{8D6D9E8D-D9DD-4303-8C74-4E298457F1EE}" srcOrd="2" destOrd="0" presId="urn:microsoft.com/office/officeart/2005/8/layout/orgChart1"/>
    <dgm:cxn modelId="{1BA33DA8-520A-4569-B9E2-1FDCC2948F5C}" type="presParOf" srcId="{76D3F05A-4157-40B3-A88D-439316AD0519}" destId="{BD96652F-2665-47BF-BB3E-E2EC355D9CE1}" srcOrd="10" destOrd="0" presId="urn:microsoft.com/office/officeart/2005/8/layout/orgChart1"/>
    <dgm:cxn modelId="{ECD2B261-D6C9-42AA-8DC6-DA902BCD0F00}" type="presParOf" srcId="{76D3F05A-4157-40B3-A88D-439316AD0519}" destId="{F47D0865-5A91-4C41-B14F-701835B28590}" srcOrd="11" destOrd="0" presId="urn:microsoft.com/office/officeart/2005/8/layout/orgChart1"/>
    <dgm:cxn modelId="{D4CB7684-F16E-4BB0-8C03-05D824552130}" type="presParOf" srcId="{F47D0865-5A91-4C41-B14F-701835B28590}" destId="{10210A00-EB79-4479-8D8D-B0B4F4B812BE}" srcOrd="0" destOrd="0" presId="urn:microsoft.com/office/officeart/2005/8/layout/orgChart1"/>
    <dgm:cxn modelId="{19A7E950-3651-4BC5-AE96-F1D9E598200E}" type="presParOf" srcId="{10210A00-EB79-4479-8D8D-B0B4F4B812BE}" destId="{3BEB44FF-3B5E-42FC-BDCC-734D7F6A2274}" srcOrd="0" destOrd="0" presId="urn:microsoft.com/office/officeart/2005/8/layout/orgChart1"/>
    <dgm:cxn modelId="{D75F109D-7F8C-4851-B9C8-50E48B5133B7}" type="presParOf" srcId="{10210A00-EB79-4479-8D8D-B0B4F4B812BE}" destId="{E150E4B6-B9A5-4BAC-BBFC-61EB6361091E}" srcOrd="1" destOrd="0" presId="urn:microsoft.com/office/officeart/2005/8/layout/orgChart1"/>
    <dgm:cxn modelId="{54E70E7B-5FB2-4CF3-8D4B-F642DB5C5F34}" type="presParOf" srcId="{F47D0865-5A91-4C41-B14F-701835B28590}" destId="{BB2C8C54-396C-447D-8847-B155D85552CB}" srcOrd="1" destOrd="0" presId="urn:microsoft.com/office/officeart/2005/8/layout/orgChart1"/>
    <dgm:cxn modelId="{86061707-4D58-4BC0-A9A8-B48D8B666CB4}" type="presParOf" srcId="{BB2C8C54-396C-447D-8847-B155D85552CB}" destId="{954BCF12-6800-4814-8A69-7CFD3742000F}" srcOrd="0" destOrd="0" presId="urn:microsoft.com/office/officeart/2005/8/layout/orgChart1"/>
    <dgm:cxn modelId="{CE668C08-877E-4356-B5C5-B1942DCE9299}" type="presParOf" srcId="{BB2C8C54-396C-447D-8847-B155D85552CB}" destId="{682E6DEC-DE8C-4B29-8BC8-BB9AE3B3E67F}" srcOrd="1" destOrd="0" presId="urn:microsoft.com/office/officeart/2005/8/layout/orgChart1"/>
    <dgm:cxn modelId="{0A4F1658-6710-4ED8-BAB0-529043B30DFD}" type="presParOf" srcId="{682E6DEC-DE8C-4B29-8BC8-BB9AE3B3E67F}" destId="{D0877C2A-5912-4FC0-98CD-43D7AC7AAA10}" srcOrd="0" destOrd="0" presId="urn:microsoft.com/office/officeart/2005/8/layout/orgChart1"/>
    <dgm:cxn modelId="{76D76BF1-4951-4C90-8900-7D6C39D0F38B}" type="presParOf" srcId="{D0877C2A-5912-4FC0-98CD-43D7AC7AAA10}" destId="{21A9EEEE-6037-41D6-83BA-1F6E8E044818}" srcOrd="0" destOrd="0" presId="urn:microsoft.com/office/officeart/2005/8/layout/orgChart1"/>
    <dgm:cxn modelId="{2200EF6A-3098-4D4D-8D61-2DB46B9D9B7C}" type="presParOf" srcId="{D0877C2A-5912-4FC0-98CD-43D7AC7AAA10}" destId="{90CA8815-4A17-4F5D-9A83-D4F254D262CA}" srcOrd="1" destOrd="0" presId="urn:microsoft.com/office/officeart/2005/8/layout/orgChart1"/>
    <dgm:cxn modelId="{FFE3B9AC-5BBF-4146-84CB-80C6398B7B7A}" type="presParOf" srcId="{682E6DEC-DE8C-4B29-8BC8-BB9AE3B3E67F}" destId="{E07532FF-90B9-4870-938E-8C9CE1E6B686}" srcOrd="1" destOrd="0" presId="urn:microsoft.com/office/officeart/2005/8/layout/orgChart1"/>
    <dgm:cxn modelId="{BBD0C90A-A3D9-4B63-86EB-69E8EC0528A8}" type="presParOf" srcId="{682E6DEC-DE8C-4B29-8BC8-BB9AE3B3E67F}" destId="{584E5ED1-0E14-4D02-8BB1-15CBE4872664}" srcOrd="2" destOrd="0" presId="urn:microsoft.com/office/officeart/2005/8/layout/orgChart1"/>
    <dgm:cxn modelId="{8D23714E-BA88-4B74-915E-AD0DDA8FFF44}" type="presParOf" srcId="{BB2C8C54-396C-447D-8847-B155D85552CB}" destId="{3C2213F7-DE21-4887-9A74-F9787EE3577E}" srcOrd="2" destOrd="0" presId="urn:microsoft.com/office/officeart/2005/8/layout/orgChart1"/>
    <dgm:cxn modelId="{F8AF8A33-F8D4-42A2-AE30-5C76DB8DC854}" type="presParOf" srcId="{BB2C8C54-396C-447D-8847-B155D85552CB}" destId="{47DADA14-49C8-48F9-BB34-5F9C0900F2AD}" srcOrd="3" destOrd="0" presId="urn:microsoft.com/office/officeart/2005/8/layout/orgChart1"/>
    <dgm:cxn modelId="{3D3244C0-B33E-49AF-B3ED-5AD5ED35994F}" type="presParOf" srcId="{47DADA14-49C8-48F9-BB34-5F9C0900F2AD}" destId="{A7BA9320-B498-4F5F-8D1A-C11A2D0AD6BE}" srcOrd="0" destOrd="0" presId="urn:microsoft.com/office/officeart/2005/8/layout/orgChart1"/>
    <dgm:cxn modelId="{516D9325-68B7-40D9-9AC4-82ACFB5A84F8}" type="presParOf" srcId="{A7BA9320-B498-4F5F-8D1A-C11A2D0AD6BE}" destId="{1F98D773-ADCA-4E64-97D9-B0D79D18A036}" srcOrd="0" destOrd="0" presId="urn:microsoft.com/office/officeart/2005/8/layout/orgChart1"/>
    <dgm:cxn modelId="{48FFF2B2-6184-439F-8386-A4372544DEB9}" type="presParOf" srcId="{A7BA9320-B498-4F5F-8D1A-C11A2D0AD6BE}" destId="{A137E017-BA15-4299-88A4-8241956578E0}" srcOrd="1" destOrd="0" presId="urn:microsoft.com/office/officeart/2005/8/layout/orgChart1"/>
    <dgm:cxn modelId="{0DE739EB-F60C-4A43-9F9F-645715D8BDC4}" type="presParOf" srcId="{47DADA14-49C8-48F9-BB34-5F9C0900F2AD}" destId="{B70D4361-56F6-426D-B913-BBC9079C39D9}" srcOrd="1" destOrd="0" presId="urn:microsoft.com/office/officeart/2005/8/layout/orgChart1"/>
    <dgm:cxn modelId="{BB26064F-B264-4E09-9B85-BD5764AA8522}" type="presParOf" srcId="{47DADA14-49C8-48F9-BB34-5F9C0900F2AD}" destId="{B8062A88-F9AF-4EBC-8D4D-61D0995BBB68}" srcOrd="2" destOrd="0" presId="urn:microsoft.com/office/officeart/2005/8/layout/orgChart1"/>
    <dgm:cxn modelId="{B405274B-E1F9-4D91-B86E-0C778EADFE33}" type="presParOf" srcId="{F47D0865-5A91-4C41-B14F-701835B28590}" destId="{17E47251-7D03-402D-BE63-824639AB0472}" srcOrd="2" destOrd="0" presId="urn:microsoft.com/office/officeart/2005/8/layout/orgChart1"/>
    <dgm:cxn modelId="{82960F49-ABAE-4099-88F3-BC8FB1328289}" type="presParOf" srcId="{CBC44882-21AA-4C17-849C-D9C786CEEDB2}" destId="{EA281039-C4FE-49BC-B3AA-ED7A04EBF118}" srcOrd="2" destOrd="0" presId="urn:microsoft.com/office/officeart/2005/8/layout/orgChart1"/>
  </dgm:cxnLst>
  <dgm:bg>
    <a:noFill/>
  </dgm:bg>
  <dgm:whole>
    <a:ln>
      <a:solidFill>
        <a:srgbClr val="7030A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2213F7-DE21-4887-9A74-F9787EE3577E}">
      <dsp:nvSpPr>
        <dsp:cNvPr id="0" name=""/>
        <dsp:cNvSpPr/>
      </dsp:nvSpPr>
      <dsp:spPr>
        <a:xfrm>
          <a:off x="7260287" y="1437378"/>
          <a:ext cx="178173" cy="1389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756"/>
              </a:lnTo>
              <a:lnTo>
                <a:pt x="178173" y="1389756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4BCF12-6800-4814-8A69-7CFD3742000F}">
      <dsp:nvSpPr>
        <dsp:cNvPr id="0" name=""/>
        <dsp:cNvSpPr/>
      </dsp:nvSpPr>
      <dsp:spPr>
        <a:xfrm>
          <a:off x="7260287" y="1437378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96652F-2665-47BF-BB3E-E2EC355D9CE1}">
      <dsp:nvSpPr>
        <dsp:cNvPr id="0" name=""/>
        <dsp:cNvSpPr/>
      </dsp:nvSpPr>
      <dsp:spPr>
        <a:xfrm>
          <a:off x="4860877" y="594021"/>
          <a:ext cx="2874539" cy="249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21"/>
              </a:lnTo>
              <a:lnTo>
                <a:pt x="2874539" y="124721"/>
              </a:lnTo>
              <a:lnTo>
                <a:pt x="2874539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7BCCD4-E970-4163-91E4-D62BA1F7944A}">
      <dsp:nvSpPr>
        <dsp:cNvPr id="0" name=""/>
        <dsp:cNvSpPr/>
      </dsp:nvSpPr>
      <dsp:spPr>
        <a:xfrm>
          <a:off x="5823017" y="1437378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7DF95-E484-4655-938F-CAE68494BDFD}">
      <dsp:nvSpPr>
        <dsp:cNvPr id="0" name=""/>
        <dsp:cNvSpPr/>
      </dsp:nvSpPr>
      <dsp:spPr>
        <a:xfrm>
          <a:off x="4860877" y="594021"/>
          <a:ext cx="1437269" cy="249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21"/>
              </a:lnTo>
              <a:lnTo>
                <a:pt x="1437269" y="124721"/>
              </a:lnTo>
              <a:lnTo>
                <a:pt x="1437269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A06B0-E0D7-48C3-B65A-4C8623143B4F}">
      <dsp:nvSpPr>
        <dsp:cNvPr id="0" name=""/>
        <dsp:cNvSpPr/>
      </dsp:nvSpPr>
      <dsp:spPr>
        <a:xfrm>
          <a:off x="4385747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B60E0-F97F-47CA-BC50-A9E8EF240B7F}">
      <dsp:nvSpPr>
        <dsp:cNvPr id="0" name=""/>
        <dsp:cNvSpPr/>
      </dsp:nvSpPr>
      <dsp:spPr>
        <a:xfrm>
          <a:off x="4806842" y="1429063"/>
          <a:ext cx="91440" cy="2577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3036"/>
              </a:lnTo>
              <a:lnTo>
                <a:pt x="54034" y="133036"/>
              </a:lnTo>
              <a:lnTo>
                <a:pt x="54034" y="257758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C9D3D6-9DCC-442E-B9AB-B5EA30D6E5EB}">
      <dsp:nvSpPr>
        <dsp:cNvPr id="0" name=""/>
        <dsp:cNvSpPr/>
      </dsp:nvSpPr>
      <dsp:spPr>
        <a:xfrm>
          <a:off x="4806842" y="594021"/>
          <a:ext cx="91440" cy="241128"/>
        </a:xfrm>
        <a:custGeom>
          <a:avLst/>
          <a:gdLst/>
          <a:ahLst/>
          <a:cxnLst/>
          <a:rect l="0" t="0" r="0" b="0"/>
          <a:pathLst>
            <a:path>
              <a:moveTo>
                <a:pt x="54034" y="0"/>
              </a:moveTo>
              <a:lnTo>
                <a:pt x="54034" y="116406"/>
              </a:lnTo>
              <a:lnTo>
                <a:pt x="45720" y="116406"/>
              </a:lnTo>
              <a:lnTo>
                <a:pt x="45720" y="241128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A69D2-B118-41BD-9AF9-7E5EE1CFC242}">
      <dsp:nvSpPr>
        <dsp:cNvPr id="0" name=""/>
        <dsp:cNvSpPr/>
      </dsp:nvSpPr>
      <dsp:spPr>
        <a:xfrm>
          <a:off x="2948477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49B0BC-C40E-4AC3-961B-9AC60DDAD5F3}">
      <dsp:nvSpPr>
        <dsp:cNvPr id="0" name=""/>
        <dsp:cNvSpPr/>
      </dsp:nvSpPr>
      <dsp:spPr>
        <a:xfrm>
          <a:off x="3377887" y="1437378"/>
          <a:ext cx="91440" cy="249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443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E2D3EF-BD5E-4FD2-ABCA-369BFAB778F8}">
      <dsp:nvSpPr>
        <dsp:cNvPr id="0" name=""/>
        <dsp:cNvSpPr/>
      </dsp:nvSpPr>
      <dsp:spPr>
        <a:xfrm>
          <a:off x="3423607" y="594021"/>
          <a:ext cx="1437269" cy="249443"/>
        </a:xfrm>
        <a:custGeom>
          <a:avLst/>
          <a:gdLst/>
          <a:ahLst/>
          <a:cxnLst/>
          <a:rect l="0" t="0" r="0" b="0"/>
          <a:pathLst>
            <a:path>
              <a:moveTo>
                <a:pt x="1437269" y="0"/>
              </a:moveTo>
              <a:lnTo>
                <a:pt x="1437269" y="124721"/>
              </a:lnTo>
              <a:lnTo>
                <a:pt x="0" y="124721"/>
              </a:lnTo>
              <a:lnTo>
                <a:pt x="0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DEF19-88FE-4C33-8754-6604F59D3411}">
      <dsp:nvSpPr>
        <dsp:cNvPr id="0" name=""/>
        <dsp:cNvSpPr/>
      </dsp:nvSpPr>
      <dsp:spPr>
        <a:xfrm>
          <a:off x="1511207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3FE32-540F-4BB1-953D-55F85098F0BB}">
      <dsp:nvSpPr>
        <dsp:cNvPr id="0" name=""/>
        <dsp:cNvSpPr/>
      </dsp:nvSpPr>
      <dsp:spPr>
        <a:xfrm>
          <a:off x="1940617" y="1437378"/>
          <a:ext cx="91440" cy="249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443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69CB2-4E67-4995-BD0C-79A9C58BF014}">
      <dsp:nvSpPr>
        <dsp:cNvPr id="0" name=""/>
        <dsp:cNvSpPr/>
      </dsp:nvSpPr>
      <dsp:spPr>
        <a:xfrm>
          <a:off x="1986337" y="594021"/>
          <a:ext cx="2874539" cy="249443"/>
        </a:xfrm>
        <a:custGeom>
          <a:avLst/>
          <a:gdLst/>
          <a:ahLst/>
          <a:cxnLst/>
          <a:rect l="0" t="0" r="0" b="0"/>
          <a:pathLst>
            <a:path>
              <a:moveTo>
                <a:pt x="2874539" y="0"/>
              </a:moveTo>
              <a:lnTo>
                <a:pt x="2874539" y="124721"/>
              </a:lnTo>
              <a:lnTo>
                <a:pt x="0" y="124721"/>
              </a:lnTo>
              <a:lnTo>
                <a:pt x="0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8FE8C-3EAF-4DCB-B78C-936D0F26F435}">
      <dsp:nvSpPr>
        <dsp:cNvPr id="0" name=""/>
        <dsp:cNvSpPr/>
      </dsp:nvSpPr>
      <dsp:spPr>
        <a:xfrm>
          <a:off x="4266964" y="10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Special Order Part Process</a:t>
          </a:r>
          <a:br>
            <a:rPr lang="en-US" sz="1000" kern="1200" dirty="0" smtClean="0"/>
          </a:br>
          <a:endParaRPr lang="en-US" sz="1000" kern="1200" dirty="0"/>
        </a:p>
      </dsp:txBody>
      <dsp:txXfrm>
        <a:off x="4266964" y="108"/>
        <a:ext cx="1187826" cy="593913"/>
      </dsp:txXfrm>
    </dsp:sp>
    <dsp:sp modelId="{230D7DAA-94E0-462D-B5DB-F05944C037A5}">
      <dsp:nvSpPr>
        <dsp:cNvPr id="0" name=""/>
        <dsp:cNvSpPr/>
      </dsp:nvSpPr>
      <dsp:spPr>
        <a:xfrm>
          <a:off x="1392424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Warranty Repair Order</a:t>
          </a:r>
          <a:r>
            <a:rPr lang="en-US" sz="1000" kern="1200" dirty="0" smtClean="0"/>
            <a:t/>
          </a:r>
          <a:br>
            <a:rPr lang="en-US" sz="1000" kern="1200" dirty="0" smtClean="0"/>
          </a:br>
          <a:endParaRPr lang="en-US" sz="1000" kern="1200" dirty="0"/>
        </a:p>
      </dsp:txBody>
      <dsp:txXfrm>
        <a:off x="1392424" y="843465"/>
        <a:ext cx="1187826" cy="593913"/>
      </dsp:txXfrm>
    </dsp:sp>
    <dsp:sp modelId="{D9A73830-3F1D-4B2F-81EC-FFB1FE615C57}">
      <dsp:nvSpPr>
        <dsp:cNvPr id="0" name=""/>
        <dsp:cNvSpPr/>
      </dsp:nvSpPr>
      <dsp:spPr>
        <a:xfrm>
          <a:off x="1392424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Order part no prepay.</a:t>
          </a:r>
          <a:endParaRPr lang="en-US" sz="1000" kern="1200" dirty="0"/>
        </a:p>
      </dsp:txBody>
      <dsp:txXfrm>
        <a:off x="1392424" y="1686821"/>
        <a:ext cx="1187826" cy="593913"/>
      </dsp:txXfrm>
    </dsp:sp>
    <dsp:sp modelId="{C39E180C-8A1E-4A2E-AC97-2BD3185D6BED}">
      <dsp:nvSpPr>
        <dsp:cNvPr id="0" name=""/>
        <dsp:cNvSpPr/>
      </dsp:nvSpPr>
      <dsp:spPr>
        <a:xfrm>
          <a:off x="1689381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Advisor, appointment coordinator and SM notified when parts arrive.</a:t>
          </a:r>
          <a:endParaRPr lang="en-US" sz="1000" kern="1200" dirty="0"/>
        </a:p>
      </dsp:txBody>
      <dsp:txXfrm>
        <a:off x="1689381" y="2530178"/>
        <a:ext cx="1187826" cy="593913"/>
      </dsp:txXfrm>
    </dsp:sp>
    <dsp:sp modelId="{EF17C6FB-53E8-476B-8AD1-AB3441A0D3CF}">
      <dsp:nvSpPr>
        <dsp:cNvPr id="0" name=""/>
        <dsp:cNvSpPr/>
      </dsp:nvSpPr>
      <dsp:spPr>
        <a:xfrm>
          <a:off x="2829694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Customer Pay RO Prepay Part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2829694" y="843465"/>
        <a:ext cx="1187826" cy="593913"/>
      </dsp:txXfrm>
    </dsp:sp>
    <dsp:sp modelId="{AE75FFA7-D603-4588-A92C-9B96C76DF194}">
      <dsp:nvSpPr>
        <dsp:cNvPr id="0" name=""/>
        <dsp:cNvSpPr/>
      </dsp:nvSpPr>
      <dsp:spPr>
        <a:xfrm>
          <a:off x="2829694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Pre Pay or leave vehicle. </a:t>
          </a:r>
          <a:endParaRPr lang="en-US" sz="1000" kern="1200" dirty="0"/>
        </a:p>
      </dsp:txBody>
      <dsp:txXfrm>
        <a:off x="2829694" y="1686821"/>
        <a:ext cx="1187826" cy="593913"/>
      </dsp:txXfrm>
    </dsp:sp>
    <dsp:sp modelId="{D7093231-D08C-45A6-B241-67518C6EDEA4}">
      <dsp:nvSpPr>
        <dsp:cNvPr id="0" name=""/>
        <dsp:cNvSpPr/>
      </dsp:nvSpPr>
      <dsp:spPr>
        <a:xfrm>
          <a:off x="3126651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If vehicle leaves must prepay or have SM,PM OR GM auth.</a:t>
          </a:r>
          <a:endParaRPr lang="en-US" sz="1000" kern="1200" dirty="0"/>
        </a:p>
      </dsp:txBody>
      <dsp:txXfrm>
        <a:off x="3126651" y="2530178"/>
        <a:ext cx="1187826" cy="593913"/>
      </dsp:txXfrm>
    </dsp:sp>
    <dsp:sp modelId="{5AFBDEEA-44F9-4D0A-B695-80C0193C9A5A}">
      <dsp:nvSpPr>
        <dsp:cNvPr id="0" name=""/>
        <dsp:cNvSpPr/>
      </dsp:nvSpPr>
      <dsp:spPr>
        <a:xfrm>
          <a:off x="4258649" y="835150"/>
          <a:ext cx="1187826" cy="593913"/>
        </a:xfrm>
        <a:prstGeom prst="flowChart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Internal Repair Order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4258649" y="835150"/>
        <a:ext cx="1187826" cy="593913"/>
      </dsp:txXfrm>
    </dsp:sp>
    <dsp:sp modelId="{59AD68DD-EC1E-4C96-ADF0-DF5B06A49B7D}">
      <dsp:nvSpPr>
        <dsp:cNvPr id="0" name=""/>
        <dsp:cNvSpPr/>
      </dsp:nvSpPr>
      <dsp:spPr>
        <a:xfrm>
          <a:off x="4266964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Order parts if unit is staying. </a:t>
          </a:r>
          <a:endParaRPr lang="en-US" sz="1000" kern="1200" dirty="0"/>
        </a:p>
      </dsp:txBody>
      <dsp:txXfrm>
        <a:off x="4266964" y="1686821"/>
        <a:ext cx="1187826" cy="593913"/>
      </dsp:txXfrm>
    </dsp:sp>
    <dsp:sp modelId="{96EE8146-42BD-4E68-8B8C-3EC13CE1ECE3}">
      <dsp:nvSpPr>
        <dsp:cNvPr id="0" name=""/>
        <dsp:cNvSpPr/>
      </dsp:nvSpPr>
      <dsp:spPr>
        <a:xfrm>
          <a:off x="4563921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If unit is leaving. Get signed AVO from manager for payment.</a:t>
          </a:r>
          <a:endParaRPr lang="en-US" sz="1000" kern="1200" dirty="0"/>
        </a:p>
      </dsp:txBody>
      <dsp:txXfrm>
        <a:off x="4563921" y="2530178"/>
        <a:ext cx="1187826" cy="593913"/>
      </dsp:txXfrm>
    </dsp:sp>
    <dsp:sp modelId="{714D4D66-57CB-44E1-9470-6ECBE1235C2D}">
      <dsp:nvSpPr>
        <dsp:cNvPr id="0" name=""/>
        <dsp:cNvSpPr/>
      </dsp:nvSpPr>
      <dsp:spPr>
        <a:xfrm>
          <a:off x="5704234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Counter Ticker Customer Prepay </a:t>
          </a:r>
          <a:endParaRPr lang="en-US" sz="1200" kern="1200" dirty="0"/>
        </a:p>
      </dsp:txBody>
      <dsp:txXfrm>
        <a:off x="5704234" y="843465"/>
        <a:ext cx="1187826" cy="593913"/>
      </dsp:txXfrm>
    </dsp:sp>
    <dsp:sp modelId="{599EC8A7-784D-4CF4-956B-8E5FE28C952D}">
      <dsp:nvSpPr>
        <dsp:cNvPr id="0" name=""/>
        <dsp:cNvSpPr/>
      </dsp:nvSpPr>
      <dsp:spPr>
        <a:xfrm>
          <a:off x="6001191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Override by PM or GM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Case by Case.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/>
        </a:p>
      </dsp:txBody>
      <dsp:txXfrm>
        <a:off x="6001191" y="1686821"/>
        <a:ext cx="1187826" cy="593913"/>
      </dsp:txXfrm>
    </dsp:sp>
    <dsp:sp modelId="{3BEB44FF-3B5E-42FC-BDCC-734D7F6A2274}">
      <dsp:nvSpPr>
        <dsp:cNvPr id="0" name=""/>
        <dsp:cNvSpPr/>
      </dsp:nvSpPr>
      <dsp:spPr>
        <a:xfrm>
          <a:off x="7141504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Counter Ticket Wholesale</a:t>
          </a:r>
          <a:endParaRPr lang="en-US" sz="1200" kern="1200" dirty="0"/>
        </a:p>
      </dsp:txBody>
      <dsp:txXfrm>
        <a:off x="7141504" y="843465"/>
        <a:ext cx="1187826" cy="593913"/>
      </dsp:txXfrm>
    </dsp:sp>
    <dsp:sp modelId="{21A9EEEE-6037-41D6-83BA-1F6E8E044818}">
      <dsp:nvSpPr>
        <dsp:cNvPr id="0" name=""/>
        <dsp:cNvSpPr/>
      </dsp:nvSpPr>
      <dsp:spPr>
        <a:xfrm>
          <a:off x="7438461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Order parts. If they have account, If not prepay.</a:t>
          </a:r>
          <a:endParaRPr lang="en-US" sz="1000" kern="1200" dirty="0"/>
        </a:p>
      </dsp:txBody>
      <dsp:txXfrm>
        <a:off x="7438461" y="1686821"/>
        <a:ext cx="1187826" cy="593913"/>
      </dsp:txXfrm>
    </dsp:sp>
    <dsp:sp modelId="{1F98D773-ADCA-4E64-97D9-B0D79D18A036}">
      <dsp:nvSpPr>
        <dsp:cNvPr id="0" name=""/>
        <dsp:cNvSpPr/>
      </dsp:nvSpPr>
      <dsp:spPr>
        <a:xfrm>
          <a:off x="7438461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Put on Invoice No returns on SOPS</a:t>
          </a:r>
          <a:endParaRPr lang="en-US" sz="1000" kern="1200" dirty="0"/>
        </a:p>
      </dsp:txBody>
      <dsp:txXfrm>
        <a:off x="7438461" y="2530178"/>
        <a:ext cx="1187826" cy="5939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2213F7-DE21-4887-9A74-F9787EE3577E}">
      <dsp:nvSpPr>
        <dsp:cNvPr id="0" name=""/>
        <dsp:cNvSpPr/>
      </dsp:nvSpPr>
      <dsp:spPr>
        <a:xfrm>
          <a:off x="8127400" y="1437378"/>
          <a:ext cx="178173" cy="1389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756"/>
              </a:lnTo>
              <a:lnTo>
                <a:pt x="178173" y="1389756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4BCF12-6800-4814-8A69-7CFD3742000F}">
      <dsp:nvSpPr>
        <dsp:cNvPr id="0" name=""/>
        <dsp:cNvSpPr/>
      </dsp:nvSpPr>
      <dsp:spPr>
        <a:xfrm>
          <a:off x="8127400" y="1437378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96652F-2665-47BF-BB3E-E2EC355D9CE1}">
      <dsp:nvSpPr>
        <dsp:cNvPr id="0" name=""/>
        <dsp:cNvSpPr/>
      </dsp:nvSpPr>
      <dsp:spPr>
        <a:xfrm>
          <a:off x="4860877" y="594021"/>
          <a:ext cx="3741653" cy="249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21"/>
              </a:lnTo>
              <a:lnTo>
                <a:pt x="3741653" y="124721"/>
              </a:lnTo>
              <a:lnTo>
                <a:pt x="3741653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7BCCD4-E970-4163-91E4-D62BA1F7944A}">
      <dsp:nvSpPr>
        <dsp:cNvPr id="0" name=""/>
        <dsp:cNvSpPr/>
      </dsp:nvSpPr>
      <dsp:spPr>
        <a:xfrm>
          <a:off x="6690130" y="1437378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7DF95-E484-4655-938F-CAE68494BDFD}">
      <dsp:nvSpPr>
        <dsp:cNvPr id="0" name=""/>
        <dsp:cNvSpPr/>
      </dsp:nvSpPr>
      <dsp:spPr>
        <a:xfrm>
          <a:off x="4860877" y="594021"/>
          <a:ext cx="2304383" cy="249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21"/>
              </a:lnTo>
              <a:lnTo>
                <a:pt x="2304383" y="124721"/>
              </a:lnTo>
              <a:lnTo>
                <a:pt x="2304383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A06B0-E0D7-48C3-B65A-4C8623143B4F}">
      <dsp:nvSpPr>
        <dsp:cNvPr id="0" name=""/>
        <dsp:cNvSpPr/>
      </dsp:nvSpPr>
      <dsp:spPr>
        <a:xfrm>
          <a:off x="5252860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3B60E0-F97F-47CA-BC50-A9E8EF240B7F}">
      <dsp:nvSpPr>
        <dsp:cNvPr id="0" name=""/>
        <dsp:cNvSpPr/>
      </dsp:nvSpPr>
      <dsp:spPr>
        <a:xfrm>
          <a:off x="5682270" y="1437378"/>
          <a:ext cx="91440" cy="249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443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C9D3D6-9DCC-442E-B9AB-B5EA30D6E5EB}">
      <dsp:nvSpPr>
        <dsp:cNvPr id="0" name=""/>
        <dsp:cNvSpPr/>
      </dsp:nvSpPr>
      <dsp:spPr>
        <a:xfrm>
          <a:off x="4860877" y="594021"/>
          <a:ext cx="867113" cy="249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21"/>
              </a:lnTo>
              <a:lnTo>
                <a:pt x="867113" y="124721"/>
              </a:lnTo>
              <a:lnTo>
                <a:pt x="867113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A69D2-B118-41BD-9AF9-7E5EE1CFC242}">
      <dsp:nvSpPr>
        <dsp:cNvPr id="0" name=""/>
        <dsp:cNvSpPr/>
      </dsp:nvSpPr>
      <dsp:spPr>
        <a:xfrm>
          <a:off x="3815590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49B0BC-C40E-4AC3-961B-9AC60DDAD5F3}">
      <dsp:nvSpPr>
        <dsp:cNvPr id="0" name=""/>
        <dsp:cNvSpPr/>
      </dsp:nvSpPr>
      <dsp:spPr>
        <a:xfrm>
          <a:off x="4245001" y="1437378"/>
          <a:ext cx="91440" cy="249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443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E2D3EF-BD5E-4FD2-ABCA-369BFAB778F8}">
      <dsp:nvSpPr>
        <dsp:cNvPr id="0" name=""/>
        <dsp:cNvSpPr/>
      </dsp:nvSpPr>
      <dsp:spPr>
        <a:xfrm>
          <a:off x="4290721" y="594021"/>
          <a:ext cx="570156" cy="249443"/>
        </a:xfrm>
        <a:custGeom>
          <a:avLst/>
          <a:gdLst/>
          <a:ahLst/>
          <a:cxnLst/>
          <a:rect l="0" t="0" r="0" b="0"/>
          <a:pathLst>
            <a:path>
              <a:moveTo>
                <a:pt x="570156" y="0"/>
              </a:moveTo>
              <a:lnTo>
                <a:pt x="570156" y="124721"/>
              </a:lnTo>
              <a:lnTo>
                <a:pt x="0" y="124721"/>
              </a:lnTo>
              <a:lnTo>
                <a:pt x="0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771ABA-3C1F-4539-A43A-F253C4E3FC85}">
      <dsp:nvSpPr>
        <dsp:cNvPr id="0" name=""/>
        <dsp:cNvSpPr/>
      </dsp:nvSpPr>
      <dsp:spPr>
        <a:xfrm>
          <a:off x="2378320" y="2280734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932336-31D7-471F-AFE6-207008775031}">
      <dsp:nvSpPr>
        <dsp:cNvPr id="0" name=""/>
        <dsp:cNvSpPr/>
      </dsp:nvSpPr>
      <dsp:spPr>
        <a:xfrm>
          <a:off x="2807731" y="1437378"/>
          <a:ext cx="91440" cy="249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9443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DEF19-88FE-4C33-8754-6604F59D3411}">
      <dsp:nvSpPr>
        <dsp:cNvPr id="0" name=""/>
        <dsp:cNvSpPr/>
      </dsp:nvSpPr>
      <dsp:spPr>
        <a:xfrm>
          <a:off x="2853451" y="594021"/>
          <a:ext cx="2007426" cy="249443"/>
        </a:xfrm>
        <a:custGeom>
          <a:avLst/>
          <a:gdLst/>
          <a:ahLst/>
          <a:cxnLst/>
          <a:rect l="0" t="0" r="0" b="0"/>
          <a:pathLst>
            <a:path>
              <a:moveTo>
                <a:pt x="2007426" y="0"/>
              </a:moveTo>
              <a:lnTo>
                <a:pt x="2007426" y="124721"/>
              </a:lnTo>
              <a:lnTo>
                <a:pt x="0" y="124721"/>
              </a:lnTo>
              <a:lnTo>
                <a:pt x="0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3FE32-540F-4BB1-953D-55F85098F0BB}">
      <dsp:nvSpPr>
        <dsp:cNvPr id="0" name=""/>
        <dsp:cNvSpPr/>
      </dsp:nvSpPr>
      <dsp:spPr>
        <a:xfrm>
          <a:off x="644093" y="1437378"/>
          <a:ext cx="178173" cy="54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6400"/>
              </a:lnTo>
              <a:lnTo>
                <a:pt x="178173" y="546400"/>
              </a:lnTo>
            </a:path>
          </a:pathLst>
        </a:custGeom>
        <a:noFill/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69CB2-4E67-4995-BD0C-79A9C58BF014}">
      <dsp:nvSpPr>
        <dsp:cNvPr id="0" name=""/>
        <dsp:cNvSpPr/>
      </dsp:nvSpPr>
      <dsp:spPr>
        <a:xfrm>
          <a:off x="1119224" y="594021"/>
          <a:ext cx="3741653" cy="249443"/>
        </a:xfrm>
        <a:custGeom>
          <a:avLst/>
          <a:gdLst/>
          <a:ahLst/>
          <a:cxnLst/>
          <a:rect l="0" t="0" r="0" b="0"/>
          <a:pathLst>
            <a:path>
              <a:moveTo>
                <a:pt x="3741653" y="0"/>
              </a:moveTo>
              <a:lnTo>
                <a:pt x="3741653" y="124721"/>
              </a:lnTo>
              <a:lnTo>
                <a:pt x="0" y="124721"/>
              </a:lnTo>
              <a:lnTo>
                <a:pt x="0" y="249443"/>
              </a:lnTo>
            </a:path>
          </a:pathLst>
        </a:custGeom>
        <a:noFill/>
        <a:ln w="952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8FE8C-3EAF-4DCB-B78C-936D0F26F435}">
      <dsp:nvSpPr>
        <dsp:cNvPr id="0" name=""/>
        <dsp:cNvSpPr/>
      </dsp:nvSpPr>
      <dsp:spPr>
        <a:xfrm>
          <a:off x="4266964" y="10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SOP Parts on Shelf</a:t>
          </a:r>
          <a:br>
            <a:rPr lang="en-US" sz="800" kern="1200" dirty="0" smtClean="0"/>
          </a:br>
          <a:endParaRPr lang="en-US" sz="800" kern="1200" dirty="0"/>
        </a:p>
      </dsp:txBody>
      <dsp:txXfrm>
        <a:off x="4266964" y="108"/>
        <a:ext cx="1187826" cy="593913"/>
      </dsp:txXfrm>
    </dsp:sp>
    <dsp:sp modelId="{230D7DAA-94E0-462D-B5DB-F05944C037A5}">
      <dsp:nvSpPr>
        <dsp:cNvPr id="0" name=""/>
        <dsp:cNvSpPr/>
      </dsp:nvSpPr>
      <dsp:spPr>
        <a:xfrm>
          <a:off x="525311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Warranty Repair Order Parts</a:t>
          </a:r>
          <a:br>
            <a:rPr lang="en-US" sz="800" kern="1200" dirty="0" smtClean="0"/>
          </a:br>
          <a:endParaRPr lang="en-US" sz="800" kern="1200" dirty="0"/>
        </a:p>
      </dsp:txBody>
      <dsp:txXfrm>
        <a:off x="525311" y="843465"/>
        <a:ext cx="1187826" cy="593913"/>
      </dsp:txXfrm>
    </dsp:sp>
    <dsp:sp modelId="{D9A73830-3F1D-4B2F-81EC-FFB1FE615C57}">
      <dsp:nvSpPr>
        <dsp:cNvPr id="0" name=""/>
        <dsp:cNvSpPr/>
      </dsp:nvSpPr>
      <dsp:spPr>
        <a:xfrm>
          <a:off x="822267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Send email, call, let advisor know parts are here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All else try to return</a:t>
          </a:r>
          <a:endParaRPr lang="en-US" sz="800" kern="1200" dirty="0"/>
        </a:p>
      </dsp:txBody>
      <dsp:txXfrm>
        <a:off x="822267" y="1686821"/>
        <a:ext cx="1187826" cy="593913"/>
      </dsp:txXfrm>
    </dsp:sp>
    <dsp:sp modelId="{C39E180C-8A1E-4A2E-AC97-2BD3185D6BED}">
      <dsp:nvSpPr>
        <dsp:cNvPr id="0" name=""/>
        <dsp:cNvSpPr/>
      </dsp:nvSpPr>
      <dsp:spPr>
        <a:xfrm>
          <a:off x="2259537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OLD SOP parts on shelf</a:t>
          </a:r>
        </a:p>
      </dsp:txBody>
      <dsp:txXfrm>
        <a:off x="2259537" y="843465"/>
        <a:ext cx="1187826" cy="593913"/>
      </dsp:txXfrm>
    </dsp:sp>
    <dsp:sp modelId="{97C516B7-ABEA-4C3A-A136-1557F78AE3BD}">
      <dsp:nvSpPr>
        <dsp:cNvPr id="0" name=""/>
        <dsp:cNvSpPr/>
      </dsp:nvSpPr>
      <dsp:spPr>
        <a:xfrm>
          <a:off x="2259537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Call customer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Offer delivery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Try to return</a:t>
          </a:r>
          <a:endParaRPr lang="en-US" sz="800" kern="1200" dirty="0"/>
        </a:p>
      </dsp:txBody>
      <dsp:txXfrm>
        <a:off x="2259537" y="1686821"/>
        <a:ext cx="1187826" cy="593913"/>
      </dsp:txXfrm>
    </dsp:sp>
    <dsp:sp modelId="{2E39CEFA-5F92-4926-BCD6-3C89E85BB645}">
      <dsp:nvSpPr>
        <dsp:cNvPr id="0" name=""/>
        <dsp:cNvSpPr/>
      </dsp:nvSpPr>
      <dsp:spPr>
        <a:xfrm>
          <a:off x="2556494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Retrain staff if necessary</a:t>
          </a:r>
          <a:endParaRPr lang="en-US" sz="800" kern="1200" dirty="0"/>
        </a:p>
      </dsp:txBody>
      <dsp:txXfrm>
        <a:off x="2556494" y="2530178"/>
        <a:ext cx="1187826" cy="593913"/>
      </dsp:txXfrm>
    </dsp:sp>
    <dsp:sp modelId="{EF17C6FB-53E8-476B-8AD1-AB3441A0D3CF}">
      <dsp:nvSpPr>
        <dsp:cNvPr id="0" name=""/>
        <dsp:cNvSpPr/>
      </dsp:nvSpPr>
      <dsp:spPr>
        <a:xfrm>
          <a:off x="3696807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Customer Pay RO Prepay Part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3696807" y="843465"/>
        <a:ext cx="1187826" cy="593913"/>
      </dsp:txXfrm>
    </dsp:sp>
    <dsp:sp modelId="{AE75FFA7-D603-4588-A92C-9B96C76DF194}">
      <dsp:nvSpPr>
        <dsp:cNvPr id="0" name=""/>
        <dsp:cNvSpPr/>
      </dsp:nvSpPr>
      <dsp:spPr>
        <a:xfrm>
          <a:off x="3696807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Contact customer via phone, email text. </a:t>
          </a:r>
          <a:endParaRPr lang="en-US" sz="800" kern="1200" dirty="0"/>
        </a:p>
      </dsp:txBody>
      <dsp:txXfrm>
        <a:off x="3696807" y="1686821"/>
        <a:ext cx="1187826" cy="593913"/>
      </dsp:txXfrm>
    </dsp:sp>
    <dsp:sp modelId="{D7093231-D08C-45A6-B241-67518C6EDEA4}">
      <dsp:nvSpPr>
        <dsp:cNvPr id="0" name=""/>
        <dsp:cNvSpPr/>
      </dsp:nvSpPr>
      <dsp:spPr>
        <a:xfrm>
          <a:off x="3993764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If held over  30 days. Ship to customer</a:t>
          </a:r>
          <a:endParaRPr lang="en-US" sz="800" kern="1200" dirty="0"/>
        </a:p>
      </dsp:txBody>
      <dsp:txXfrm>
        <a:off x="3993764" y="2530178"/>
        <a:ext cx="1187826" cy="593913"/>
      </dsp:txXfrm>
    </dsp:sp>
    <dsp:sp modelId="{5AFBDEEA-44F9-4D0A-B695-80C0193C9A5A}">
      <dsp:nvSpPr>
        <dsp:cNvPr id="0" name=""/>
        <dsp:cNvSpPr/>
      </dsp:nvSpPr>
      <dsp:spPr>
        <a:xfrm>
          <a:off x="5134077" y="843465"/>
          <a:ext cx="1187826" cy="593913"/>
        </a:xfrm>
        <a:prstGeom prst="flowChart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Internal Repair Order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5134077" y="843465"/>
        <a:ext cx="1187826" cy="593913"/>
      </dsp:txXfrm>
    </dsp:sp>
    <dsp:sp modelId="{59AD68DD-EC1E-4C96-ADF0-DF5B06A49B7D}">
      <dsp:nvSpPr>
        <dsp:cNvPr id="0" name=""/>
        <dsp:cNvSpPr/>
      </dsp:nvSpPr>
      <dsp:spPr>
        <a:xfrm>
          <a:off x="5134077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 Let  SM and sales manager know</a:t>
          </a:r>
          <a:endParaRPr lang="en-US" sz="800" kern="1200" dirty="0"/>
        </a:p>
      </dsp:txBody>
      <dsp:txXfrm>
        <a:off x="5134077" y="1686821"/>
        <a:ext cx="1187826" cy="593913"/>
      </dsp:txXfrm>
    </dsp:sp>
    <dsp:sp modelId="{96EE8146-42BD-4E68-8B8C-3EC13CE1ECE3}">
      <dsp:nvSpPr>
        <dsp:cNvPr id="0" name=""/>
        <dsp:cNvSpPr/>
      </dsp:nvSpPr>
      <dsp:spPr>
        <a:xfrm>
          <a:off x="5431034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If unit is leaving. Get signed AVO from manager for payment.</a:t>
          </a:r>
          <a:endParaRPr lang="en-US" sz="800" kern="1200" dirty="0"/>
        </a:p>
      </dsp:txBody>
      <dsp:txXfrm>
        <a:off x="5431034" y="2530178"/>
        <a:ext cx="1187826" cy="593913"/>
      </dsp:txXfrm>
    </dsp:sp>
    <dsp:sp modelId="{714D4D66-57CB-44E1-9470-6ECBE1235C2D}">
      <dsp:nvSpPr>
        <dsp:cNvPr id="0" name=""/>
        <dsp:cNvSpPr/>
      </dsp:nvSpPr>
      <dsp:spPr>
        <a:xfrm>
          <a:off x="6571347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Counter Ticker Customer Prepay </a:t>
          </a:r>
          <a:endParaRPr lang="en-US" sz="800" kern="1200" dirty="0"/>
        </a:p>
      </dsp:txBody>
      <dsp:txXfrm>
        <a:off x="6571347" y="843465"/>
        <a:ext cx="1187826" cy="593913"/>
      </dsp:txXfrm>
    </dsp:sp>
    <dsp:sp modelId="{599EC8A7-784D-4CF4-956B-8E5FE28C952D}">
      <dsp:nvSpPr>
        <dsp:cNvPr id="0" name=""/>
        <dsp:cNvSpPr/>
      </dsp:nvSpPr>
      <dsp:spPr>
        <a:xfrm>
          <a:off x="6868304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Contact customer. Offer delivery. Try to return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 smtClean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6868304" y="1686821"/>
        <a:ext cx="1187826" cy="593913"/>
      </dsp:txXfrm>
    </dsp:sp>
    <dsp:sp modelId="{3BEB44FF-3B5E-42FC-BDCC-734D7F6A2274}">
      <dsp:nvSpPr>
        <dsp:cNvPr id="0" name=""/>
        <dsp:cNvSpPr/>
      </dsp:nvSpPr>
      <dsp:spPr>
        <a:xfrm>
          <a:off x="8008617" y="843465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Counter Ticket Wholesale</a:t>
          </a:r>
          <a:endParaRPr lang="en-US" sz="800" kern="1200" dirty="0"/>
        </a:p>
      </dsp:txBody>
      <dsp:txXfrm>
        <a:off x="8008617" y="843465"/>
        <a:ext cx="1187826" cy="593913"/>
      </dsp:txXfrm>
    </dsp:sp>
    <dsp:sp modelId="{21A9EEEE-6037-41D6-83BA-1F6E8E044818}">
      <dsp:nvSpPr>
        <dsp:cNvPr id="0" name=""/>
        <dsp:cNvSpPr/>
      </dsp:nvSpPr>
      <dsp:spPr>
        <a:xfrm>
          <a:off x="8305574" y="1686821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Contact wholesale to get part delivered or picked up</a:t>
          </a:r>
          <a:endParaRPr lang="en-US" sz="800" kern="1200" dirty="0"/>
        </a:p>
      </dsp:txBody>
      <dsp:txXfrm>
        <a:off x="8305574" y="1686821"/>
        <a:ext cx="1187826" cy="593913"/>
      </dsp:txXfrm>
    </dsp:sp>
    <dsp:sp modelId="{1F98D773-ADCA-4E64-97D9-B0D79D18A036}">
      <dsp:nvSpPr>
        <dsp:cNvPr id="0" name=""/>
        <dsp:cNvSpPr/>
      </dsp:nvSpPr>
      <dsp:spPr>
        <a:xfrm>
          <a:off x="8305574" y="2530178"/>
          <a:ext cx="1187826" cy="5939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Return </a:t>
          </a:r>
          <a:r>
            <a:rPr lang="en-US" sz="800" kern="1200" smtClean="0"/>
            <a:t>if possible</a:t>
          </a:r>
          <a:endParaRPr lang="en-US" sz="800" kern="1200" dirty="0"/>
        </a:p>
      </dsp:txBody>
      <dsp:txXfrm>
        <a:off x="8305574" y="2530178"/>
        <a:ext cx="1187826" cy="5939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1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1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51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46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192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40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88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55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546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 anchor="ctr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16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37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4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5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32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6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09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2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929172-4BF7-429F-BA25-7E9D1A4215EE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9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Chart SmartArt</a:t>
            </a:r>
            <a:endParaRPr lang="en-US" dirty="0"/>
          </a:p>
        </p:txBody>
      </p:sp>
      <p:graphicFrame>
        <p:nvGraphicFramePr>
          <p:cNvPr id="8" name="Content Placeholder 7" descr="Organization Chart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50747"/>
              </p:ext>
            </p:extLst>
          </p:nvPr>
        </p:nvGraphicFramePr>
        <p:xfrm>
          <a:off x="1484313" y="2667000"/>
          <a:ext cx="10018712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5192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Chart SmartArt</a:t>
            </a:r>
            <a:endParaRPr lang="en-US" dirty="0"/>
          </a:p>
        </p:txBody>
      </p:sp>
      <p:graphicFrame>
        <p:nvGraphicFramePr>
          <p:cNvPr id="8" name="Content Placeholder 7" descr="Organization Chart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7249768"/>
              </p:ext>
            </p:extLst>
          </p:nvPr>
        </p:nvGraphicFramePr>
        <p:xfrm>
          <a:off x="1484313" y="2667000"/>
          <a:ext cx="10018712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9358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op process 122022 nada" id="{B5A34235-1226-420D-A7C2-1F3B2812C2FA}" vid="{9970A850-9C37-4185-BB8A-23FDAA7E744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1669306</Value>
      <Value>1669445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2013-01-21T07:54:00+00:00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ApprovalLog xmlns="4873beb7-5857-4685-be1f-d57550cc96cc" xsi:nil="true"/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TP104001058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875887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LocMarketGroupTiers2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7CCCEA7-1327-49DD-AC35-4264F7CCB5D7}">
  <ds:schemaRefs>
    <ds:schemaRef ds:uri="http://schemas.microsoft.com/office/2006/documentManagement/types"/>
    <ds:schemaRef ds:uri="http://purl.org/dc/elements/1.1/"/>
    <ds:schemaRef ds:uri="4873beb7-5857-4685-be1f-d57550cc96cc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95EAC7E-3670-4A33-88E9-089AAE82E0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D8FEBD-5ABD-4CF4-8A24-EAAA08BD57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223</Words>
  <Application>Microsoft Office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Corbel</vt:lpstr>
      <vt:lpstr>Parallax</vt:lpstr>
      <vt:lpstr>Organization Chart SmartArt</vt:lpstr>
      <vt:lpstr>Organization Chart SmartArt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2012-12-20T21:37:56Z</dcterms:created>
  <dcterms:modified xsi:type="dcterms:W3CDTF">2022-12-21T14:53:08Z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