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9" r:id="rId5"/>
    <p:sldId id="260" r:id="rId6"/>
    <p:sldId id="264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54" autoAdjust="0"/>
    <p:restoredTop sz="94660"/>
  </p:normalViewPr>
  <p:slideViewPr>
    <p:cSldViewPr snapToGrid="0">
      <p:cViewPr>
        <p:scale>
          <a:sx n="80" d="100"/>
          <a:sy n="80" d="100"/>
        </p:scale>
        <p:origin x="48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40FD1-3278-4274-9176-3BBD49AF9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C7FA37-D6E6-45D9-9B71-22404142BB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F9631-EE59-4381-8775-FA855E402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98E3F-E261-428C-A8E8-05E464419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B4D94-EC95-48C6-8453-D60DD5B1E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57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509CC-CF26-4592-BA79-D78E5D5D1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F40735-1A81-4978-974B-CB88EA47AB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4B6F7-EA37-47FA-8336-DDE8EBFD6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69279-10FB-4806-A574-D7D2F06A3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0F011-B44F-4ECF-843D-18F4C7C13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588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A8B393-4D71-4ED7-BA83-2CE72E32A4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FB069E-D51B-4324-BBF5-9D0B674F4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368A0-368B-49A3-804E-C0FCD922A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FEC08-AFB1-45A9-BC84-9DB186FBF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A4EE9-F6CD-47D8-BB03-67B5E5CD6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0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2CE29-24CE-45DD-9FE3-FAF141281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ADA8D-7220-4E47-82FD-AAEEB78D4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D4DF12-A7EA-4F89-AAD2-7B4C6DCA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1178B-6EEB-45C6-BCE5-BF39DC46F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1B8A8-52A9-41C6-8112-56F89619C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22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5EF38-FE08-438A-A5F9-AD52F4E24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78497-9871-40C8-A25B-FD5EC2DDE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C1690-EBDA-4CB5-8481-D1137F857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320A0-3142-4FFD-80D8-05B3A6B1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C757-78F9-4638-AD15-4C0D93918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704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223EA-5264-495F-B1BD-5A8B693A4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84749-CEC0-4935-BA19-15170DB2A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E659CB-3458-4049-B732-F384FDE239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8F6BEB-7532-4A60-B4C8-70EDFFB19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4AEA3C-7C73-4AB6-997D-A8E1BA81D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9DD43-20DF-4E1F-ADDC-82C936F4C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FE429-CB2F-485E-958B-373BA5F36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042F6A-3DAD-4B2A-80C5-7FD890567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268F74-54E3-4045-8B18-520C611D3C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38DF9-C222-49F3-ADAD-626D2705A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AC0864-78CD-4A4F-B69C-4D0710C388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E7A35-C379-451B-83B2-81900C75D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459147-F066-49AA-BD10-7B6CC4553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14089F-CFC7-48B3-8540-B6FE8370C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492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BB03E-3932-47C9-9BBB-0A70272A2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F89F20-0EDF-4B2D-9DB7-AFCBE39AA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FBC8BC-CB36-497F-99D3-6400335B1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5EBF1C-181E-473B-87DE-FF8BEDB31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19CBD7-A026-43C3-A30C-067C684EE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F78EB9-F62A-4A05-9377-E30794E7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FBC591-C30F-4AF5-B927-E4DA39C01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187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F2135-0708-4A33-8315-79A6D0AFF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7E94A-EF25-46A5-98A5-4EEDDD0CB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8DFD68-3493-4C98-92C7-EC7F82BDB5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DB06D2-A68C-4470-A687-837E8410D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8E5BE-B2B9-4606-8103-C14AEA9B3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84556-CB0E-4656-ACFB-BD876E57D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607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27205-B5A7-41AF-8352-CFA4291CE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879FBB-1133-4E6C-844A-66EF1C74C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02ADB5-9719-4A77-8674-367BA601C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7D1C6B-11F2-4144-8E38-6F516D843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A562A-D401-499B-9A54-877AC9770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AD6D8-30EB-45C2-B1B2-0C1FFA744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58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BBB7B7-E3CF-4D0C-A806-2F223977E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3EA0A-F53D-4214-9D21-AA21467A7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A3497-0B77-4DCC-9559-03E21C470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9B852-BD3D-40FE-9326-13CE0C284CB3}" type="datetimeFigureOut">
              <a:rPr lang="en-US" smtClean="0"/>
              <a:t>5/17/2023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159E6-30CE-4991-8A55-D03EFF3885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34B3AD-4DE7-4F99-9FD3-831AEB1326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C255F-9711-41D5-A11E-0837A235B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89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A10A0-A5BA-4BE8-AF16-8F016F508B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39D394-A79A-41DC-9A1E-9BAC428C35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Picture 12" descr="A sign on a fence&#10;&#10;Description automatically generated">
            <a:extLst>
              <a:ext uri="{FF2B5EF4-FFF2-40B4-BE49-F238E27FC236}">
                <a16:creationId xmlns:a16="http://schemas.microsoft.com/office/drawing/2014/main" id="{402E65A7-C959-4ED2-947D-9B512B2A8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730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EAA0B-6A40-49DB-97D5-C2E9996E1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Used Truck Store	VO1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20EF09-648E-4FF7-A7F5-146ABAB8596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By Jan 1, 2024 – Develop shop flow and establish private back parts counter for our Used Truck Center in Richmond, VA to manage our fleet trade packages in house. </a:t>
            </a:r>
          </a:p>
          <a:p>
            <a:pPr lvl="1"/>
            <a:r>
              <a:rPr lang="en-US" dirty="0"/>
              <a:t>Cowan and ABC will account for 300+ OTR used vehicles in that timeframe.</a:t>
            </a:r>
          </a:p>
          <a:p>
            <a:pPr lvl="1"/>
            <a:r>
              <a:rPr lang="en-US" dirty="0"/>
              <a:t>Efficiently reconditioning and marketing these trucks will be necessary to avoid a 7-figure loss for 2023. 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530AF85-E342-467E-B875-9F5B82C3AF1E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570" y="1325366"/>
            <a:ext cx="5181599" cy="46747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8924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CC0D9-9801-4E26-A0D4-0AA2BF9F8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300" dirty="0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WHOLESALE </a:t>
            </a:r>
            <a:r>
              <a:rPr lang="en-US" sz="3300" dirty="0" err="1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WHOLESALE</a:t>
            </a:r>
            <a:r>
              <a:rPr lang="en-US" sz="3300" dirty="0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WHOLESALE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1E549-1C6A-4630-8884-32771F990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2022 was a great year for retail Used Trucks. </a:t>
            </a:r>
            <a:endParaRPr lang="en-US" sz="2400" dirty="0"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$1.4MM in OP for Mid</a:t>
            </a:r>
            <a:r>
              <a:rPr lang="en-US" sz="2000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-Atlantic Region</a:t>
            </a:r>
            <a:endParaRPr lang="en-US" sz="2000" dirty="0">
              <a:effectLst/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/>
              <a:t>2023 has been a declining market (10%/month OTR)</a:t>
            </a:r>
          </a:p>
          <a:p>
            <a:r>
              <a:rPr lang="en-US" dirty="0"/>
              <a:t>The Used Truck Store must build its wholesale partnerships</a:t>
            </a:r>
          </a:p>
          <a:p>
            <a:pPr marL="0" indent="0">
              <a:buNone/>
            </a:pPr>
            <a:r>
              <a:rPr lang="en-US" dirty="0"/>
              <a:t>    in order to mitigate risk.</a:t>
            </a:r>
          </a:p>
          <a:p>
            <a:r>
              <a:rPr lang="en-US" dirty="0"/>
              <a:t>The plan is to retail 20% and wholesale 80% of the 2023</a:t>
            </a:r>
          </a:p>
          <a:p>
            <a:pPr marL="0" indent="0">
              <a:buNone/>
            </a:pPr>
            <a:r>
              <a:rPr lang="en-US" dirty="0"/>
              <a:t>   OTR vehicles coming in on trade to the region </a:t>
            </a:r>
          </a:p>
          <a:p>
            <a:r>
              <a:rPr lang="en-US" dirty="0"/>
              <a:t>The Used Truck Store added a Finance Manager in Richmond</a:t>
            </a:r>
          </a:p>
          <a:p>
            <a:pPr marL="0" indent="0">
              <a:buNone/>
            </a:pPr>
            <a:r>
              <a:rPr lang="en-US" dirty="0"/>
              <a:t>    to improve the odds of capitalizing on leads.</a:t>
            </a:r>
          </a:p>
        </p:txBody>
      </p:sp>
      <p:pic>
        <p:nvPicPr>
          <p:cNvPr id="7" name="Picture 6" descr="A sign on the side&#10;&#10;Description automatically generated">
            <a:extLst>
              <a:ext uri="{FF2B5EF4-FFF2-40B4-BE49-F238E27FC236}">
                <a16:creationId xmlns:a16="http://schemas.microsoft.com/office/drawing/2014/main" id="{5C149E16-C1DD-43B1-93C5-65E142AA8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447" y="5853176"/>
            <a:ext cx="1022448" cy="79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2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Content Placeholder 5" descr="A picture containing text, wheel, vehicle, land vehicle&#10;&#10;Description automatically generated">
            <a:extLst>
              <a:ext uri="{FF2B5EF4-FFF2-40B4-BE49-F238E27FC236}">
                <a16:creationId xmlns:a16="http://schemas.microsoft.com/office/drawing/2014/main" id="{A47CB062-C2D2-9F31-90AF-3D55197EE3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84" y="326048"/>
            <a:ext cx="9461634" cy="6205904"/>
          </a:xfrm>
        </p:spPr>
      </p:pic>
    </p:spTree>
    <p:extLst>
      <p:ext uri="{BB962C8B-B14F-4D97-AF65-F5344CB8AC3E}">
        <p14:creationId xmlns:p14="http://schemas.microsoft.com/office/powerpoint/2010/main" val="2150371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CC0D9-9801-4E26-A0D4-0AA2BF9F8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3600" b="1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Concept for THE USED TRUCK STORE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1E549-1C6A-4630-8884-32771F990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Centralizing the used truck efforts was a decision made to eliminate dwell time in getting a unit to market. 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400" dirty="0">
              <a:effectLst/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Bulk buying parts (dual wheels, tires, bumpers, seats, </a:t>
            </a:r>
            <a:r>
              <a:rPr lang="en-US" sz="2400" dirty="0" err="1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en-US" sz="2400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400" dirty="0"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Consistent me</a:t>
            </a:r>
            <a:r>
              <a:rPr lang="en-US" sz="2400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ssage to our customers to improve outcome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400" dirty="0">
              <a:latin typeface="Montserrat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Give customers a clean neat lot to view ALL used inventory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sign on the side&#10;&#10;Description automatically generated">
            <a:extLst>
              <a:ext uri="{FF2B5EF4-FFF2-40B4-BE49-F238E27FC236}">
                <a16:creationId xmlns:a16="http://schemas.microsoft.com/office/drawing/2014/main" id="{673DCB06-7A34-43E4-86CE-333E934C7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447" y="5853176"/>
            <a:ext cx="1022448" cy="79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16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CC0D9-9801-4E26-A0D4-0AA2BF9F8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300" b="1" dirty="0">
                <a:effectLst/>
                <a:latin typeface="Copperplate Gothic Light" panose="020E05070202060204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3300" b="1" dirty="0">
                <a:effectLst/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300" b="1" dirty="0">
                <a:latin typeface="Montserrat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The Used Truck Store Social Media Efforts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pic>
        <p:nvPicPr>
          <p:cNvPr id="5" name="Picture 4" descr="A sign on the side&#10;&#10;Description automatically generated">
            <a:extLst>
              <a:ext uri="{FF2B5EF4-FFF2-40B4-BE49-F238E27FC236}">
                <a16:creationId xmlns:a16="http://schemas.microsoft.com/office/drawing/2014/main" id="{00FEE2FE-2F98-4C5C-B70C-9D31D1269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447" y="5853176"/>
            <a:ext cx="1022448" cy="790011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387044F-C33E-E396-DFF7-E7CF4B02B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34678" y="1373620"/>
            <a:ext cx="8470231" cy="4803343"/>
          </a:xfrm>
        </p:spPr>
      </p:pic>
    </p:spTree>
    <p:extLst>
      <p:ext uri="{BB962C8B-B14F-4D97-AF65-F5344CB8AC3E}">
        <p14:creationId xmlns:p14="http://schemas.microsoft.com/office/powerpoint/2010/main" val="1821018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CC0D9-9801-4E26-A0D4-0AA2BF9F8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500" dirty="0">
                <a:latin typeface="Montserrat" panose="00000500000000000000" pitchFamily="50" charset="0"/>
              </a:rPr>
              <a:t>Action Plan Summary</a:t>
            </a:r>
            <a:br>
              <a:rPr lang="en-US" sz="3500" dirty="0">
                <a:latin typeface="Montserrat" panose="00000500000000000000" pitchFamily="50" charset="0"/>
              </a:rPr>
            </a:br>
            <a:endParaRPr lang="en-US" sz="3500" dirty="0">
              <a:latin typeface="Montserrat" panose="00000500000000000000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1E549-1C6A-4630-8884-32771F990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2023 is a slide not a total fire sale</a:t>
            </a:r>
          </a:p>
          <a:p>
            <a:r>
              <a:rPr lang="en-US" dirty="0"/>
              <a:t>Becoming efficient in the shop and parts department</a:t>
            </a:r>
          </a:p>
          <a:p>
            <a:pPr marL="0" indent="0">
              <a:buNone/>
            </a:pPr>
            <a:r>
              <a:rPr lang="en-US" dirty="0"/>
              <a:t>    will help cut days to market in half</a:t>
            </a:r>
          </a:p>
          <a:p>
            <a:r>
              <a:rPr lang="en-US" dirty="0"/>
              <a:t>The Used Truck Store will remain purchasing vocational and</a:t>
            </a:r>
          </a:p>
          <a:p>
            <a:pPr marL="0" indent="0">
              <a:buNone/>
            </a:pPr>
            <a:r>
              <a:rPr lang="en-US" dirty="0"/>
              <a:t>   desirable retail used equipment to offset the OTR crash.</a:t>
            </a:r>
          </a:p>
          <a:p>
            <a:r>
              <a:rPr lang="en-US" dirty="0"/>
              <a:t>Additional finance managers have been put in place to help </a:t>
            </a:r>
          </a:p>
          <a:p>
            <a:pPr marL="0" indent="0">
              <a:buNone/>
            </a:pPr>
            <a:r>
              <a:rPr lang="en-US" dirty="0"/>
              <a:t>   historically difficult deals get over the curb in ‘23!</a:t>
            </a:r>
          </a:p>
        </p:txBody>
      </p:sp>
      <p:pic>
        <p:nvPicPr>
          <p:cNvPr id="5" name="Picture 4" descr="A sign on the side&#10;&#10;Description automatically generated">
            <a:extLst>
              <a:ext uri="{FF2B5EF4-FFF2-40B4-BE49-F238E27FC236}">
                <a16:creationId xmlns:a16="http://schemas.microsoft.com/office/drawing/2014/main" id="{5DBEE448-9ED4-49FE-A0AF-27B72BE13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447" y="5853176"/>
            <a:ext cx="1022448" cy="79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16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309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Copperplate Gothic Light</vt:lpstr>
      <vt:lpstr>Montserrat</vt:lpstr>
      <vt:lpstr>Symbol</vt:lpstr>
      <vt:lpstr>Office Theme</vt:lpstr>
      <vt:lpstr>PowerPoint Presentation</vt:lpstr>
      <vt:lpstr>The Used Truck Store VO1 Action Plan</vt:lpstr>
      <vt:lpstr>WHOLESALE WHOLESALE WHOLESALE</vt:lpstr>
      <vt:lpstr>PowerPoint Presentation</vt:lpstr>
      <vt:lpstr>  Concept for THE USED TRUCK STORE </vt:lpstr>
      <vt:lpstr>  The Used Truck Store Social Media Efforts </vt:lpstr>
      <vt:lpstr>Action Plan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VO1 – Action Plan – Pete Store Used Truck Dept</dc:title>
  <dc:creator>Reid Farmer</dc:creator>
  <cp:lastModifiedBy>Jim Ledsome</cp:lastModifiedBy>
  <cp:revision>7</cp:revision>
  <dcterms:created xsi:type="dcterms:W3CDTF">2020-10-01T19:24:12Z</dcterms:created>
  <dcterms:modified xsi:type="dcterms:W3CDTF">2023-05-18T02:18:40Z</dcterms:modified>
</cp:coreProperties>
</file>