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219E9-0060-44DF-81CE-83C69D1931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DD291B-98D5-4F70-8A17-62CAEB0D0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4C123-429A-4ED5-BD13-C77B0B6B8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F9DD9-605A-47CD-9328-429FC186F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E336E-298E-4182-9CDD-FAF3A48F3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656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F8D73-9DE9-462E-8191-10245DDB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C50D2A-58D3-417D-9C2E-F2D92D28F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5B20-DE43-4BCE-956B-D01AF06F1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6440A-8284-4B6A-AB79-F3FFA6BE2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DDE70-F9A9-4EE3-B2F2-3599A911F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134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33C7E-B4F5-4ACC-8956-FDDF4594F3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CA498-9D8C-4796-8260-B4DA688182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09FF8-7E66-40E0-92A4-470A8F4BD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C709BB-386B-4594-94E0-ED25655E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7EF9EE-511D-4D87-A696-F52A1D666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05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DB98-E0A3-42A7-8B62-F6EF95B06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B0830-0D85-4D78-B6D7-229CE2DC6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502CB-45EF-4F01-A0D1-6784F62D2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7852D-C73C-4824-B63C-A95163612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0F5E0-0FF7-42A9-B7FA-2CB6EDA4C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4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2A5C-C818-4FB1-9E3A-D88D5B3EF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57E56-E299-4F08-8F27-22DADBEBD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5214D-069E-4DB1-995B-8B443F20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F08DA-EF64-47BF-AD9C-1A87351E4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995DF8-506E-41FB-ABA0-A3F40A67F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71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B2C0A-2627-42C2-AD2C-44B7BD345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30EE8-64CB-47D5-BA80-62FA9C3C60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40EEFE-8E1B-4325-AC25-F0345E2122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1F1287-F120-4C96-BBA8-F57D412EB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64A779-EAF5-47B8-B01A-62DFEB8C9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8F4313-B151-4C14-A8C4-5CC8DF31E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1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B9218-F239-436C-A80C-46346F69B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0CC412-EE60-4011-96F1-06F08E6C4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91EDE0-A4FF-4740-AD5B-1C373889D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4EFE34-835D-4569-BE57-E5EB71F90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888D8D-CE24-4609-9858-B2608D7013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8D0980-3C57-489A-BEBD-1BEB210D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7D35F3-47B3-461C-99D2-6EEE7E69D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FAE912-3398-45D3-BE77-EC3819209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4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5271B-4331-4AB2-AB4B-BB5EB91FC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51B3E9-6E64-49FE-90FB-53825570D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8F01E6-31A2-4269-B65C-995D24DB8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B2F4CE-21CB-4551-AF67-3CBF34AB4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298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504FCE-17F3-4A8F-A27E-28F8F0633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802A20-2AE0-4FB9-A645-720C66B20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26C82A-95FF-463E-9FDD-E30702411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93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8914D-C338-4968-BB0E-53F4CE2EE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5BCD5-392C-4BF8-A2A2-E0DE64313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DC1119-0C51-4C64-BF69-0DD7821FC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410329-D1C4-4A82-A742-BBAD8697D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F2587-019B-42A2-B438-A9FDB2B63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414189-4397-49F7-A85F-C823B22D7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4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81D84-D75A-42E5-959C-71CACAC01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BC8698-FC9B-4E83-8973-FD7204189F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A196CE-2713-479B-9C5F-04C9F1152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C1D93-13DA-4D19-B583-CB6BB8D72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2CD1B0-B140-42EB-920D-EC2C47CD2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35804F-7F43-445D-8EB3-6AACFD29C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5681D0-4AC8-470C-96FA-7F262A9DF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0568E-0420-4460-B6B6-FC7B073B0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D9933-5854-49F7-9619-09CE1324ED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852CB-7787-42DC-8FF4-A2CFD008BCE3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961D66-9057-459D-AC71-D3B5B1AC8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01634-5CDC-4D8D-BE30-83A79E981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D9FBD-6A51-4C53-9D69-1B6654A3D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3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3C431-79D6-46BA-BB79-52E99800CC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08E64C-C588-49D7-822C-9485652560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Spreadsheet Nerd</a:t>
            </a:r>
          </a:p>
        </p:txBody>
      </p:sp>
      <p:pic>
        <p:nvPicPr>
          <p:cNvPr id="5" name="Picture 4" descr="A person sitting at a desk&#10;&#10;Description automatically generated with medium confidence">
            <a:extLst>
              <a:ext uri="{FF2B5EF4-FFF2-40B4-BE49-F238E27FC236}">
                <a16:creationId xmlns:a16="http://schemas.microsoft.com/office/drawing/2014/main" id="{CD727345-668C-47BB-9DFF-A879A96FF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122363"/>
            <a:ext cx="5400675" cy="238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29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Keith Powell</dc:creator>
  <cp:lastModifiedBy>Keith Powell</cp:lastModifiedBy>
  <cp:revision>1</cp:revision>
  <dcterms:created xsi:type="dcterms:W3CDTF">2021-10-29T01:01:08Z</dcterms:created>
  <dcterms:modified xsi:type="dcterms:W3CDTF">2021-10-29T01:03:07Z</dcterms:modified>
</cp:coreProperties>
</file>