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138" y="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73F7B-F4BD-4ABE-B870-E993F0A2EF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4A5BB4-6C2F-4C8E-B3BA-C5C015C8D4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13E89-1B81-4E34-A4B0-E2705D8E9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DBBA5-F75E-4D50-86AC-95B7FF9CCB8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F86185-70EC-4067-BE92-CEDFBD23C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AF99E5-77A4-48E1-9F82-735334B91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DAC6-2337-4419-9F63-6A14DA9A0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608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D3339-594F-4AAA-90F6-91D6D7577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58C7EC-0F5B-451C-ACAE-4E971B6BC2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AF33D-A6FE-4A35-9308-7D489F3F1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DBBA5-F75E-4D50-86AC-95B7FF9CCB8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61C98-E468-4C60-B364-2F30F52F3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712B2A-48C3-4BE7-98B3-3B22930DA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DAC6-2337-4419-9F63-6A14DA9A0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884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5D19D1-D346-4BAB-BB0E-947F535002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DFFB33-AE6E-4941-812D-3B473F6EA7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0D4BCE-EC3C-4605-8C9C-A6EC6AD01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DBBA5-F75E-4D50-86AC-95B7FF9CCB8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14D6D5-1BA4-4787-A9E7-0C829DDA0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0DF54F-3FA5-4A80-BE82-553A7C450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DAC6-2337-4419-9F63-6A14DA9A0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629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A39EA-60B1-4B0F-8A77-4231B8F6A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E0519C-19D1-46D6-A7F9-9B5BB0D9C0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2984EC-4D7A-4DF4-A0CF-B7E7A4AC0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DBBA5-F75E-4D50-86AC-95B7FF9CCB8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22F4F-CF17-4399-94FF-1F2C6E0F4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70C1B2-C5D5-4C5A-BC45-D89451317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DAC6-2337-4419-9F63-6A14DA9A0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111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F6575-734A-4745-9568-A19AA47FD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BBA9A9-1638-4323-AED5-A4DF494078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09EB33-AA27-419B-A348-426A3C7E6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DBBA5-F75E-4D50-86AC-95B7FF9CCB8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9DD06B-EFAA-43F0-9796-703361D94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44CDFD-C2E0-4132-A48B-BBCF3104D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DAC6-2337-4419-9F63-6A14DA9A0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127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F7FE6-39BD-4499-B24A-74B85D518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37784-D7F8-4CCA-AF14-B340DD0969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FD256DA-1911-47E3-916D-CACD2436A9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0A6C9A-B4E3-4ED3-812D-C370B87AC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DBBA5-F75E-4D50-86AC-95B7FF9CCB8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690642-2C6C-4578-9896-20606DEF7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B4492E-36C1-4A6E-BC0E-CAE2C2852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DAC6-2337-4419-9F63-6A14DA9A0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66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83675-CB01-43E4-BC09-91C9BA3C6C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0629EA-405D-4580-A473-7B61C0BD2F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FCA4CEC-8168-4E79-B453-35648CF53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C0361C-A990-4E93-84C7-FBC18B6F6D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F22038-850A-4AFD-8CAE-9A7CBE2B98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73282DA-A34A-4BA9-8BE2-8B12814AF7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DBBA5-F75E-4D50-86AC-95B7FF9CCB8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C0ED54-AD94-445B-8C19-9340BB58B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4FF76A-85E7-4176-882B-253E40DB9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DAC6-2337-4419-9F63-6A14DA9A0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98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6E5FBA-BFD2-4903-96EB-563908A2D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CE5F3D-9A71-4809-8625-53EF4BFB9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DBBA5-F75E-4D50-86AC-95B7FF9CCB8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DACBA3-77B4-4C7C-B932-A15A352050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16470C-12D0-4BAE-9F9D-15BA45FEB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DAC6-2337-4419-9F63-6A14DA9A0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80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7C99AA-EDCC-4B3D-8D23-EFC2858A7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DBBA5-F75E-4D50-86AC-95B7FF9CCB8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B92B40-B312-405A-844B-80A8EEEA1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F06FE9-0674-4D4E-8329-89D12ABD6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DAC6-2337-4419-9F63-6A14DA9A0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422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5E991-D417-4CC1-AFCC-7E77EEFE5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BE2B5C-8FD9-4638-B685-771C493F40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94A27-EF3E-42E5-9BB7-5F6ADBB58D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39D448-8E01-427B-9F34-004D3358E7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DBBA5-F75E-4D50-86AC-95B7FF9CCB8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04FE77-94A2-46B5-8B9D-06663673C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F79D84-492B-4937-9D1E-6CC1C6AD1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DAC6-2337-4419-9F63-6A14DA9A0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259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12433-EF4F-4987-A53E-E1DC5F70E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3A5AA8B-8251-43B8-B3AC-3A74B8759E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7C6C9C-74A3-462D-87A7-145E2A0B1E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4D0439-1185-4B81-AA88-02EE7B0CD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DBBA5-F75E-4D50-86AC-95B7FF9CCB8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36B11E-84F0-447F-8108-4E4C747E4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004285-5ED4-4243-B89A-93E1F4D7F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4DDAC6-2337-4419-9F63-6A14DA9A0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386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152F9D9-99A7-4EE6-9683-8B7272010F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C244B4-EDE1-47C3-988F-FC518DFFD8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82F153-1946-48A3-84CD-5A9269A421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DBBA5-F75E-4D50-86AC-95B7FF9CCB84}" type="datetimeFigureOut">
              <a:rPr lang="en-US" smtClean="0"/>
              <a:t>4/5/2021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EB4EC5-016F-4BA7-9B1F-BC9F0A74B3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7EC892-0984-4209-91D3-D7FF0BB938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DDAC6-2337-4419-9F63-6A14DA9A0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748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1930C4B6-F0EB-44C5-8930-86A28E65119A}"/>
              </a:ext>
            </a:extLst>
          </p:cNvPr>
          <p:cNvGrpSpPr/>
          <p:nvPr/>
        </p:nvGrpSpPr>
        <p:grpSpPr>
          <a:xfrm>
            <a:off x="6540758" y="3559629"/>
            <a:ext cx="3088433" cy="2710542"/>
            <a:chOff x="6522097" y="3858209"/>
            <a:chExt cx="3088433" cy="2710542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DDFDFBA8-0FB4-4B4E-BD62-6B38FEF519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1908" t="3007" r="38738" b="4694"/>
            <a:stretch/>
          </p:blipFill>
          <p:spPr>
            <a:xfrm>
              <a:off x="6877604" y="3953966"/>
              <a:ext cx="2546316" cy="2465495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C257C17-823A-4D94-A479-30BEAA30FB1C}"/>
                </a:ext>
              </a:extLst>
            </p:cNvPr>
            <p:cNvSpPr txBox="1"/>
            <p:nvPr/>
          </p:nvSpPr>
          <p:spPr>
            <a:xfrm>
              <a:off x="6540759" y="3937517"/>
              <a:ext cx="7713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3.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66BDA54-BD4D-4312-B38C-DB01B0D60040}"/>
                </a:ext>
              </a:extLst>
            </p:cNvPr>
            <p:cNvSpPr/>
            <p:nvPr/>
          </p:nvSpPr>
          <p:spPr>
            <a:xfrm>
              <a:off x="6522097" y="3858209"/>
              <a:ext cx="3088433" cy="2710542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6057DC4A-C193-4D0A-9623-D19C9ED88683}"/>
              </a:ext>
            </a:extLst>
          </p:cNvPr>
          <p:cNvGrpSpPr/>
          <p:nvPr/>
        </p:nvGrpSpPr>
        <p:grpSpPr>
          <a:xfrm>
            <a:off x="1981199" y="3674705"/>
            <a:ext cx="3859763" cy="2502159"/>
            <a:chOff x="217714" y="3534746"/>
            <a:chExt cx="3859763" cy="2502159"/>
          </a:xfrm>
        </p:grpSpPr>
        <p:pic>
          <p:nvPicPr>
            <p:cNvPr id="1030" name="Picture 6" descr="See the source image">
              <a:extLst>
                <a:ext uri="{FF2B5EF4-FFF2-40B4-BE49-F238E27FC236}">
                  <a16:creationId xmlns:a16="http://schemas.microsoft.com/office/drawing/2014/main" id="{0910648D-A82E-424E-8D65-5E19736A3D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54" y="3697448"/>
              <a:ext cx="3143250" cy="2185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7F59EC6-AABC-4584-87AA-0266DB2187F7}"/>
                </a:ext>
              </a:extLst>
            </p:cNvPr>
            <p:cNvSpPr txBox="1"/>
            <p:nvPr/>
          </p:nvSpPr>
          <p:spPr>
            <a:xfrm>
              <a:off x="295469" y="3738465"/>
              <a:ext cx="7713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2.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73BE11E3-97DA-49A0-A494-8349F8B849A5}"/>
                </a:ext>
              </a:extLst>
            </p:cNvPr>
            <p:cNvSpPr/>
            <p:nvPr/>
          </p:nvSpPr>
          <p:spPr>
            <a:xfrm>
              <a:off x="217714" y="3534746"/>
              <a:ext cx="3859763" cy="250215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8219BFA-B185-4F3C-B3DE-776C7909CC5D}"/>
              </a:ext>
            </a:extLst>
          </p:cNvPr>
          <p:cNvGrpSpPr/>
          <p:nvPr/>
        </p:nvGrpSpPr>
        <p:grpSpPr>
          <a:xfrm>
            <a:off x="3556518" y="943173"/>
            <a:ext cx="5078963" cy="2485827"/>
            <a:chOff x="99525" y="346786"/>
            <a:chExt cx="5078963" cy="2485827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957ED17-A78A-49E3-B6BF-E7DE2732FBD1}"/>
                </a:ext>
              </a:extLst>
            </p:cNvPr>
            <p:cNvGrpSpPr/>
            <p:nvPr/>
          </p:nvGrpSpPr>
          <p:grpSpPr>
            <a:xfrm>
              <a:off x="376335" y="351739"/>
              <a:ext cx="4558147" cy="2480874"/>
              <a:chOff x="376335" y="351739"/>
              <a:chExt cx="4558147" cy="2480874"/>
            </a:xfrm>
          </p:grpSpPr>
          <p:pic>
            <p:nvPicPr>
              <p:cNvPr id="1026" name="Picture 2" descr="See the source image">
                <a:extLst>
                  <a:ext uri="{FF2B5EF4-FFF2-40B4-BE49-F238E27FC236}">
                    <a16:creationId xmlns:a16="http://schemas.microsoft.com/office/drawing/2014/main" id="{86E24EF6-92EA-453A-99F7-0DAE406F64C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916" t="15070" r="9535" b="17949"/>
              <a:stretch/>
            </p:blipFill>
            <p:spPr bwMode="auto">
              <a:xfrm>
                <a:off x="419877" y="922788"/>
                <a:ext cx="2621903" cy="153022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8" name="Picture 4" descr="See the source image">
                <a:extLst>
                  <a:ext uri="{FF2B5EF4-FFF2-40B4-BE49-F238E27FC236}">
                    <a16:creationId xmlns:a16="http://schemas.microsoft.com/office/drawing/2014/main" id="{0D5DDBC9-7B6E-48F7-8F07-EA842D30E41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103" t="21088" r="11443" b="15374"/>
              <a:stretch/>
            </p:blipFill>
            <p:spPr bwMode="auto">
              <a:xfrm>
                <a:off x="3215551" y="351739"/>
                <a:ext cx="1718931" cy="21180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D499AC3D-2B2B-400E-A1F9-CF7374F1BA45}"/>
                  </a:ext>
                </a:extLst>
              </p:cNvPr>
              <p:cNvSpPr txBox="1"/>
              <p:nvPr/>
            </p:nvSpPr>
            <p:spPr>
              <a:xfrm>
                <a:off x="1287625" y="2463281"/>
                <a:ext cx="77136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Them 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42C4F3F-FAC3-4EF5-9C20-A0B4B5F5B8E0}"/>
                  </a:ext>
                </a:extLst>
              </p:cNvPr>
              <p:cNvSpPr txBox="1"/>
              <p:nvPr/>
            </p:nvSpPr>
            <p:spPr>
              <a:xfrm>
                <a:off x="4089919" y="2457061"/>
                <a:ext cx="42191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Us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80C0827-59B2-4266-A5EC-F1B4DB077FE1}"/>
                  </a:ext>
                </a:extLst>
              </p:cNvPr>
              <p:cNvSpPr txBox="1"/>
              <p:nvPr/>
            </p:nvSpPr>
            <p:spPr>
              <a:xfrm>
                <a:off x="376335" y="562945"/>
                <a:ext cx="77136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/>
                  <a:t>1.</a:t>
                </a:r>
              </a:p>
            </p:txBody>
          </p:sp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D0258969-D7FA-4429-97A8-6F88B6D875AE}"/>
                </a:ext>
              </a:extLst>
            </p:cNvPr>
            <p:cNvSpPr/>
            <p:nvPr/>
          </p:nvSpPr>
          <p:spPr>
            <a:xfrm>
              <a:off x="99525" y="346786"/>
              <a:ext cx="5078963" cy="2461727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134C4988-B663-4BA5-89A8-A1FBD675810B}"/>
              </a:ext>
            </a:extLst>
          </p:cNvPr>
          <p:cNvSpPr txBox="1"/>
          <p:nvPr/>
        </p:nvSpPr>
        <p:spPr>
          <a:xfrm>
            <a:off x="4674637" y="167952"/>
            <a:ext cx="29965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Eastchester CJDR </a:t>
            </a:r>
          </a:p>
          <a:p>
            <a:pPr algn="ctr"/>
            <a:r>
              <a:rPr lang="en-US" dirty="0"/>
              <a:t>Kathy Finn &amp; </a:t>
            </a:r>
            <a:r>
              <a:rPr lang="fr-FR" dirty="0"/>
              <a:t>Javier Echeverria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1315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15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Kathleen Finn</dc:creator>
  <cp:lastModifiedBy>Kathleen Finn</cp:lastModifiedBy>
  <cp:revision>3</cp:revision>
  <dcterms:created xsi:type="dcterms:W3CDTF">2021-04-05T17:29:12Z</dcterms:created>
  <dcterms:modified xsi:type="dcterms:W3CDTF">2021-04-05T19:01:05Z</dcterms:modified>
</cp:coreProperties>
</file>