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2"/>
  </p:notesMasterIdLst>
  <p:sldIdLst>
    <p:sldId id="256" r:id="rId2"/>
    <p:sldId id="259" r:id="rId3"/>
    <p:sldId id="260" r:id="rId4"/>
    <p:sldId id="266" r:id="rId5"/>
    <p:sldId id="261" r:id="rId6"/>
    <p:sldId id="263" r:id="rId7"/>
    <p:sldId id="267" r:id="rId8"/>
    <p:sldId id="264" r:id="rId9"/>
    <p:sldId id="268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87EBF5-EC51-423D-BB63-796C3A3A7D0B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B3B48A-28AB-4401-8409-89248DE6A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56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1E700B27-DE4C-4B9E-BB11-B9027034A00F}" type="datetimeFigureOut">
              <a:rPr lang="en-US" dirty="0"/>
              <a:pPr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F4739-9812-4A9F-890D-2AD6BA5F6EE8}" type="datetimeFigureOut">
              <a:rPr lang="en-US" dirty="0"/>
              <a:t>1/7/2020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45AC5-A3F8-44AA-BA8F-596CDCC976D3}" type="datetimeFigureOut">
              <a:rPr lang="en-US" dirty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3B183-A821-4095-A363-9EC968635539}" type="datetimeFigureOut">
              <a:rPr lang="en-US" dirty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D01B4-0AA5-45E6-B2E6-5FA4078AEBCF}" type="datetimeFigureOut">
              <a:rPr lang="en-US" dirty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7335C-0450-40D7-8612-B3203BED4F28}" type="datetimeFigureOut">
              <a:rPr lang="en-US" dirty="0"/>
              <a:t>1/7/2020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6A105-2A1C-4284-B4EA-07CF89B1A393}" type="datetimeFigureOut">
              <a:rPr lang="en-US" dirty="0"/>
              <a:t>1/7/2020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BE609-F3F2-45E6-BD6A-E03A8C86C1AE}" type="datetimeFigureOut">
              <a:rPr lang="en-US" dirty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4AD68-089C-4467-A8F3-EA2BBCA6B44E}" type="datetimeFigureOut">
              <a:rPr lang="en-US" dirty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1FCE-E4BB-4680-8E50-3C0E348D2609}" type="datetimeFigureOut">
              <a:rPr lang="en-US" dirty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073D-A903-47F8-8D16-77642FB0DF1F}" type="datetimeFigureOut">
              <a:rPr lang="en-US" dirty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1FA40-626B-4CA1-85D0-7A9016E395BA}" type="datetimeFigureOut">
              <a:rPr lang="en-US" dirty="0"/>
              <a:t>1/7/2020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25EA-B9DC-48A7-991E-9A82573B1B21}" type="datetimeFigureOut">
              <a:rPr lang="en-US" dirty="0"/>
              <a:t>1/7/2020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B97F8-6CEB-469B-AFCC-889F2A2B1D5A}" type="datetimeFigureOut">
              <a:rPr lang="en-US" dirty="0"/>
              <a:t>1/7/2020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9179F-009E-4FA5-B091-7EBB82A185BD}" type="datetimeFigureOut">
              <a:rPr lang="en-US" dirty="0"/>
              <a:t>1/7/2020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65CEB-0076-4E37-B880-BCEA9784DE0A}" type="datetimeFigureOut">
              <a:rPr lang="en-US" dirty="0"/>
              <a:t>1/7/2020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49E5E-3896-4118-99A7-7B85668F1C5E}" type="datetimeFigureOut">
              <a:rPr lang="en-US" dirty="0"/>
              <a:t>1/7/2020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7E0D914D-B099-4142-A885-11F276715148}" type="datetimeFigureOut">
              <a:rPr lang="en-US" dirty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fif"/><Relationship Id="rId2" Type="http://schemas.openxmlformats.org/officeDocument/2006/relationships/image" Target="../media/image4.jfif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jf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F&amp;I SPECIALIST/MANAGER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NALLEY AUTOMOTIVE INC.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81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YEAR </a:t>
            </a:r>
            <a:r>
              <a:rPr lang="en-US" dirty="0" smtClean="0"/>
              <a:t>THREE TRAINING AND DEVELOPMENT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PROMOTION TO FINANCE MANAGER</a:t>
            </a:r>
          </a:p>
          <a:p>
            <a:r>
              <a:rPr lang="en-US" dirty="0" smtClean="0"/>
              <a:t>CONTINUED TRAINING IN COMPLIANCE AND REGULATIONS</a:t>
            </a:r>
          </a:p>
          <a:p>
            <a:r>
              <a:rPr lang="en-US" dirty="0" smtClean="0"/>
              <a:t>CIT MANAGEMENT</a:t>
            </a:r>
          </a:p>
          <a:p>
            <a:r>
              <a:rPr lang="en-US" dirty="0" smtClean="0"/>
              <a:t>CSI ABOVE INDUSTRY AVG</a:t>
            </a:r>
            <a:r>
              <a:rPr lang="en-US" dirty="0" smtClean="0"/>
              <a:t>.</a:t>
            </a:r>
          </a:p>
          <a:p>
            <a:r>
              <a:rPr lang="en-US" dirty="0" smtClean="0"/>
              <a:t>ATTENDS ALL MANAGER MEETINGS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285566" y="4404687"/>
            <a:ext cx="10383594" cy="7248191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 descr="249af23a-b7be-4545-bbfe-38ecd0ee288a@namprd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5228" y="1809946"/>
            <a:ext cx="6085754" cy="4920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6013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CANDIDATE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792" y="2002536"/>
            <a:ext cx="10890504" cy="4416552"/>
          </a:xfrm>
        </p:spPr>
        <p:txBody>
          <a:bodyPr/>
          <a:lstStyle/>
          <a:p>
            <a:r>
              <a:rPr lang="en-US" dirty="0" smtClean="0">
                <a:latin typeface="Bahnschrift SemiBold" panose="020B0502040204020203" pitchFamily="34" charset="0"/>
              </a:rPr>
              <a:t>COMMITMENT TO CUSTOMER SATISFACTION</a:t>
            </a:r>
          </a:p>
          <a:p>
            <a:r>
              <a:rPr lang="en-US" dirty="0" smtClean="0">
                <a:latin typeface="Bahnschrift SemiBold" panose="020B0502040204020203" pitchFamily="34" charset="0"/>
              </a:rPr>
              <a:t>DETAILED ORIENTED AND </a:t>
            </a:r>
            <a:r>
              <a:rPr lang="en-US" dirty="0" smtClean="0">
                <a:latin typeface="Bahnschrift SemiBold" panose="020B0502040204020203" pitchFamily="34" charset="0"/>
              </a:rPr>
              <a:t>WELL ORGANIZED</a:t>
            </a:r>
            <a:endParaRPr lang="en-US" dirty="0" smtClean="0">
              <a:latin typeface="Bahnschrift SemiBold" panose="020B0502040204020203" pitchFamily="34" charset="0"/>
            </a:endParaRPr>
          </a:p>
          <a:p>
            <a:r>
              <a:rPr lang="en-US" dirty="0" smtClean="0">
                <a:latin typeface="Bahnschrift SemiBold" panose="020B0502040204020203" pitchFamily="34" charset="0"/>
              </a:rPr>
              <a:t>MUST BE TEAM </a:t>
            </a:r>
            <a:r>
              <a:rPr lang="en-US" dirty="0" smtClean="0">
                <a:latin typeface="Bahnschrift SemiBold" panose="020B0502040204020203" pitchFamily="34" charset="0"/>
              </a:rPr>
              <a:t>PLAYER</a:t>
            </a:r>
          </a:p>
          <a:p>
            <a:r>
              <a:rPr lang="en-US" dirty="0" smtClean="0">
                <a:latin typeface="Bahnschrift SemiBold" panose="020B0502040204020203" pitchFamily="34" charset="0"/>
              </a:rPr>
              <a:t>ABILITY TO </a:t>
            </a:r>
            <a:r>
              <a:rPr lang="en-US" dirty="0" smtClean="0">
                <a:latin typeface="Bahnschrift SemiBold" panose="020B0502040204020203" pitchFamily="34" charset="0"/>
              </a:rPr>
              <a:t>MULTI-TASK </a:t>
            </a:r>
            <a:endParaRPr lang="en-US" dirty="0" smtClean="0">
              <a:latin typeface="Bahnschrift SemiBold" panose="020B0502040204020203" pitchFamily="34" charset="0"/>
            </a:endParaRPr>
          </a:p>
          <a:p>
            <a:r>
              <a:rPr lang="en-US" dirty="0" smtClean="0">
                <a:latin typeface="Bahnschrift SemiBold" panose="020B0502040204020203" pitchFamily="34" charset="0"/>
              </a:rPr>
              <a:t>PROCESS AND COMPLIANCE </a:t>
            </a:r>
            <a:r>
              <a:rPr lang="en-US" dirty="0" smtClean="0">
                <a:latin typeface="Bahnschrift SemiBold" panose="020B0502040204020203" pitchFamily="34" charset="0"/>
              </a:rPr>
              <a:t>DRIVEN</a:t>
            </a:r>
          </a:p>
          <a:p>
            <a:r>
              <a:rPr lang="en-US" dirty="0" smtClean="0">
                <a:latin typeface="Bahnschrift SemiBold" panose="020B0502040204020203" pitchFamily="34" charset="0"/>
              </a:rPr>
              <a:t>DEDICATED WORK ETHIC</a:t>
            </a:r>
          </a:p>
          <a:p>
            <a:r>
              <a:rPr lang="en-US" dirty="0" smtClean="0">
                <a:latin typeface="Bahnschrift SemiBold" panose="020B0502040204020203" pitchFamily="34" charset="0"/>
              </a:rPr>
              <a:t>MUST BE WILLING TO ENGAGE WITH CUSTOMERS EARLY AND OFTEN</a:t>
            </a:r>
          </a:p>
          <a:p>
            <a:r>
              <a:rPr lang="en-US" dirty="0" smtClean="0">
                <a:latin typeface="Bahnschrift SemiBold" panose="020B0502040204020203" pitchFamily="34" charset="0"/>
              </a:rPr>
              <a:t>SELF MOTIVATED AND GOAL ORIENTED</a:t>
            </a:r>
          </a:p>
          <a:p>
            <a:endParaRPr lang="en-US" dirty="0" smtClean="0">
              <a:latin typeface="Bahnschrift SemiBold" panose="020B0502040204020203" pitchFamily="34" charset="0"/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554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600" dirty="0" smtClean="0"/>
              <a:t>DO YOU HAVE A PASSION FOR BUILDING RELATIONSHIPS, PROVIDING EXCEPTIONAL GUEST EXPERIENCES, AND BEING AN INNOVATOR IN THE AUTOMOTIVE INDUSTRY?  AS A BUSINESS MANAGER APPRENTICE AT ASBURY AUTOMOTIVE.</a:t>
            </a:r>
            <a:br>
              <a:rPr lang="en-US" sz="1600" dirty="0" smtClean="0"/>
            </a:br>
            <a:r>
              <a:rPr lang="en-US" sz="1600" dirty="0"/>
              <a:t/>
            </a:r>
            <a:br>
              <a:rPr lang="en-US" sz="1600" dirty="0"/>
            </a:br>
            <a:r>
              <a:rPr lang="en-US" sz="1600" dirty="0" smtClean="0"/>
              <a:t>WE OFFER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5" y="2603500"/>
            <a:ext cx="8761412" cy="3897884"/>
          </a:xfrm>
        </p:spPr>
        <p:txBody>
          <a:bodyPr>
            <a:normAutofit/>
          </a:bodyPr>
          <a:lstStyle/>
          <a:p>
            <a:r>
              <a:rPr lang="en-US" sz="1000" b="1" dirty="0" smtClean="0"/>
              <a:t>COMPETITIVE WEEKLY PAY</a:t>
            </a:r>
          </a:p>
          <a:p>
            <a:r>
              <a:rPr lang="en-US" sz="1000" b="1" dirty="0" smtClean="0"/>
              <a:t>CONSTANT AND ADAPTIVE TRAINING </a:t>
            </a:r>
          </a:p>
          <a:p>
            <a:r>
              <a:rPr lang="en-US" sz="1000" b="1" dirty="0" smtClean="0"/>
              <a:t>CLEAR DOCUMENTED CAREER PATH WITH SIX FIGURE EARNING POTENTIAL</a:t>
            </a:r>
          </a:p>
          <a:p>
            <a:r>
              <a:rPr lang="en-US" sz="1000" b="1" dirty="0" smtClean="0"/>
              <a:t>ZERO COST MEDICIAL </a:t>
            </a:r>
            <a:r>
              <a:rPr lang="en-US" sz="1000" b="1" dirty="0" smtClean="0"/>
              <a:t>PREMIUMS </a:t>
            </a:r>
            <a:endParaRPr lang="en-US" sz="1000" b="1" dirty="0" smtClean="0"/>
          </a:p>
          <a:p>
            <a:r>
              <a:rPr lang="en-US" sz="1000" b="1" dirty="0" smtClean="0"/>
              <a:t>401K </a:t>
            </a:r>
            <a:r>
              <a:rPr lang="en-US" sz="1000" b="1" dirty="0" smtClean="0"/>
              <a:t>WITH COMPANY MATCH AND </a:t>
            </a:r>
            <a:r>
              <a:rPr lang="en-US" sz="1000" b="1" dirty="0" smtClean="0"/>
              <a:t>STOCK </a:t>
            </a:r>
            <a:r>
              <a:rPr lang="en-US" sz="1000" b="1" dirty="0" smtClean="0"/>
              <a:t>OPTIONS AVAILABLE</a:t>
            </a:r>
            <a:endParaRPr lang="en-US" sz="1000" b="1" dirty="0" smtClean="0"/>
          </a:p>
          <a:p>
            <a:r>
              <a:rPr lang="en-US" sz="1000" b="1" dirty="0" smtClean="0"/>
              <a:t>PAID HOLIDAYS AND PAID TIME OFF</a:t>
            </a:r>
          </a:p>
          <a:p>
            <a:r>
              <a:rPr lang="en-US" sz="1000" b="1" dirty="0" smtClean="0"/>
              <a:t>LIFE </a:t>
            </a:r>
            <a:r>
              <a:rPr lang="en-US" sz="1000" b="1" dirty="0" smtClean="0"/>
              <a:t>INSURANCE</a:t>
            </a:r>
            <a:endParaRPr lang="en-US" sz="1000" b="1" dirty="0" smtClean="0"/>
          </a:p>
          <a:p>
            <a:r>
              <a:rPr lang="en-US" sz="1000" b="1" dirty="0" smtClean="0"/>
              <a:t>EMPLOYEE RECOGNITION PROGRAM WITH AMAZON CREDIT</a:t>
            </a:r>
          </a:p>
          <a:p>
            <a:r>
              <a:rPr lang="en-US" sz="1000" b="1" dirty="0" smtClean="0"/>
              <a:t>40 HOUR WORK </a:t>
            </a:r>
            <a:r>
              <a:rPr lang="en-US" sz="1000" b="1" dirty="0" smtClean="0"/>
              <a:t>WEEK WITH FLEXIBLE SCHEDULE</a:t>
            </a:r>
            <a:endParaRPr lang="en-US" sz="1000" b="1" dirty="0" smtClean="0"/>
          </a:p>
          <a:p>
            <a:r>
              <a:rPr lang="en-US" sz="1000" b="1" dirty="0" smtClean="0"/>
              <a:t>SALARY PLUS </a:t>
            </a:r>
            <a:r>
              <a:rPr lang="en-US" sz="1000" b="1" dirty="0" smtClean="0"/>
              <a:t>COMISSION</a:t>
            </a:r>
            <a:endParaRPr lang="en-US" b="1" dirty="0"/>
          </a:p>
          <a:p>
            <a:r>
              <a:rPr lang="en-US" sz="1000" b="1" dirty="0" smtClean="0"/>
              <a:t>BE PART OF A WINNING TEAM AND COMPANY THAT IS A TRUE INNOVATOR IN THE INDUSTRY</a:t>
            </a:r>
          </a:p>
          <a:p>
            <a:r>
              <a:rPr lang="en-US" sz="1000" b="1" dirty="0" smtClean="0"/>
              <a:t>OPPORTUNITY TO BE ON THE CUTTING EDGE OF TECHNOLOGICALLY CHANGING BUSINESS WITH USE OF SOCIAL MEDIA MARKETING</a:t>
            </a:r>
            <a:endParaRPr lang="en-US" sz="1000" b="1" dirty="0" smtClean="0"/>
          </a:p>
        </p:txBody>
      </p:sp>
    </p:spTree>
    <p:extLst>
      <p:ext uri="{BB962C8B-B14F-4D97-AF65-F5344CB8AC3E}">
        <p14:creationId xmlns:p14="http://schemas.microsoft.com/office/powerpoint/2010/main" val="3969261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FIRST YEAR ONBOARDING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YOUR EXPRESSION WHEN YOU STILL THINK YOU KNOW EVERYTHING AND YOUR NEW BOSS TELLS YOU THAT YOU DON’T KNOW S@$?</a:t>
            </a:r>
            <a:endParaRPr lang="en-US" dirty="0"/>
          </a:p>
        </p:txBody>
      </p:sp>
      <p:pic>
        <p:nvPicPr>
          <p:cNvPr id="5" name="Picture Placeholder 4"/>
          <p:cNvPicPr>
            <a:picLocks noGrp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600" y="1653540"/>
            <a:ext cx="3890410" cy="3550920"/>
          </a:xfrm>
          <a:prstGeom prst="roundRect">
            <a:avLst>
              <a:gd name="adj" fmla="val 0"/>
            </a:avLst>
          </a:prstGeom>
        </p:spPr>
      </p:pic>
    </p:spTree>
    <p:extLst>
      <p:ext uri="{BB962C8B-B14F-4D97-AF65-F5344CB8AC3E}">
        <p14:creationId xmlns:p14="http://schemas.microsoft.com/office/powerpoint/2010/main" val="1383594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ONBOARDING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000" b="1" u="sng" dirty="0" smtClean="0"/>
              <a:t>DAY ONE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CORPORATE ORIENTATION</a:t>
            </a:r>
            <a:endParaRPr lang="en-US" dirty="0" smtClean="0">
              <a:latin typeface="Bahnschrift SemiBold Condensed" panose="020B0502040204020203" pitchFamily="34" charset="0"/>
            </a:endParaRP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EMPLOYMENT DOCUMENTS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NAME TAG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BUSINESS CARDS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HANDBOOK REVIEW</a:t>
            </a:r>
            <a:endParaRPr lang="en-US" dirty="0" smtClean="0">
              <a:latin typeface="Bahnschrift SemiBold Condensed" panose="020B0502040204020203" pitchFamily="34" charset="0"/>
            </a:endParaRP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PASSWORDS AND CLOCK IN AND </a:t>
            </a:r>
            <a:r>
              <a:rPr lang="en-US" dirty="0" smtClean="0">
                <a:latin typeface="Bahnschrift SemiBold Condensed" panose="020B0502040204020203" pitchFamily="34" charset="0"/>
              </a:rPr>
              <a:t>OUT 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COMPANY POLICIES</a:t>
            </a:r>
            <a:endParaRPr lang="en-US" dirty="0" smtClean="0">
              <a:latin typeface="Bahnschrift SemiBold Condensed" panose="020B0502040204020203" pitchFamily="34" charset="0"/>
            </a:endParaRP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2000" b="1" u="sng" dirty="0" smtClean="0"/>
              <a:t>DAY TWO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INTRO TO STAFF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DEALERSHIP WALK THROUGH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KEY MACHINE LOG IN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SPEND TIME WITH EACH DEPT MANAGER TO LEARN DAILY ACTIVITIES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INTRO TO </a:t>
            </a:r>
            <a:r>
              <a:rPr lang="en-US" dirty="0" smtClean="0">
                <a:latin typeface="Bahnschrift SemiBold Condensed" panose="020B0502040204020203" pitchFamily="34" charset="0"/>
              </a:rPr>
              <a:t>ELEADS </a:t>
            </a:r>
            <a:endParaRPr lang="en-US" dirty="0" smtClean="0">
              <a:latin typeface="Bahnschrift SemiBold Condensed" panose="020B0502040204020203" pitchFamily="34" charset="0"/>
            </a:endParaRP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ASSIGNING A </a:t>
            </a:r>
            <a:r>
              <a:rPr lang="en-US" dirty="0" smtClean="0">
                <a:latin typeface="Bahnschrift SemiBold Condensed" panose="020B0502040204020203" pitchFamily="34" charset="0"/>
              </a:rPr>
              <a:t>SALES MENTOR</a:t>
            </a:r>
            <a:endParaRPr lang="en-US" dirty="0" smtClean="0"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026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YEAR ONE TRAINING AND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200" b="1" u="sng" dirty="0" smtClean="0"/>
              <a:t>YEAR ONE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COMPLETE BASIC OEM TRAINING 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FORMAL SALES TRAINING FOR ONE WEEK.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SHADOW ALL DELIVERIES FOR ONE WEEK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SALES CONSULTANT FOR THE REMAINDER OF THE YEAR.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sz="2200" b="1" u="sng" dirty="0" smtClean="0"/>
              <a:t>YEAR ONE PAY PLAN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$3500 SALARY FOR FIRST THREE MONTHS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THEN $3500 BASE AND VOLUME BONUSES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$1500 FOR 12 VEHICLES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$2000 FOR 14 VEHICLES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$3000 FOR 16 VEHICLES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$4000 FOR 18+ VEHICLES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NOT RETRO.  ONLY ONE VOLUME BONUS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$250 CSI BONUS BASED ON DISTRICT AVG.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87001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YEAR TWO TRAINING AND DEVELOPMENT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05" b="20805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WHEN YOU ARE FINALLY STARTING TO PLAY WELL WITH OTHERS, YET STILL THREATEN TO TAKE YOUR TOYS AND GO HOME IF YOU DON’T GET YOUR WAY.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3498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YEAR TWO </a:t>
            </a:r>
            <a:r>
              <a:rPr lang="en-US" dirty="0" smtClean="0"/>
              <a:t>TRAINING AND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000" b="1" u="sng" dirty="0" smtClean="0"/>
              <a:t>YEAR TWO 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F </a:t>
            </a:r>
            <a:r>
              <a:rPr lang="en-US" dirty="0" smtClean="0">
                <a:latin typeface="Bahnschrift SemiBold Condensed" panose="020B0502040204020203" pitchFamily="34" charset="0"/>
              </a:rPr>
              <a:t>&amp; I SCHOOL 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SHADOWING BUSINESS MANAGERS ONE DAY A WEEK.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STILL A SALES </a:t>
            </a:r>
            <a:r>
              <a:rPr lang="en-US" dirty="0" smtClean="0">
                <a:latin typeface="Bahnschrift SemiBold Condensed" panose="020B0502040204020203" pitchFamily="34" charset="0"/>
              </a:rPr>
              <a:t>CONSULTANT AS A PRIMARY FUNCTION</a:t>
            </a:r>
            <a:endParaRPr lang="en-US" dirty="0" smtClean="0">
              <a:latin typeface="Bahnschrift SemiBold Condensed" panose="020B0502040204020203" pitchFamily="34" charset="0"/>
            </a:endParaRP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SALES </a:t>
            </a:r>
            <a:r>
              <a:rPr lang="en-US" dirty="0" smtClean="0">
                <a:latin typeface="Bahnschrift SemiBold Condensed" panose="020B0502040204020203" pitchFamily="34" charset="0"/>
              </a:rPr>
              <a:t>DESK SHADOWING ONE DAY A WEEK.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FLOOR </a:t>
            </a:r>
            <a:r>
              <a:rPr lang="en-US" dirty="0" smtClean="0">
                <a:latin typeface="Bahnschrift SemiBold Condensed" panose="020B0502040204020203" pitchFamily="34" charset="0"/>
              </a:rPr>
              <a:t>MANAGER </a:t>
            </a:r>
            <a:endParaRPr lang="en-US" dirty="0" smtClean="0">
              <a:latin typeface="Bahnschrift SemiBold Condensed" panose="020B0502040204020203" pitchFamily="34" charset="0"/>
            </a:endParaRP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CONTRACTING UNDER F &amp; I DIRECTOR SUPERVISION.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2000" b="1" u="sng" dirty="0" smtClean="0"/>
              <a:t>YEAR TWO PAY PLAN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$4500 SALARY PLUS VOLUME BONUSES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$1750 FOR 12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$2250 FOR 14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$3250 FOR 16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$4250 FOR 18+ VEHICLES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$250 CSI BONUS</a:t>
            </a:r>
          </a:p>
          <a:p>
            <a:r>
              <a:rPr lang="en-US" dirty="0" smtClean="0">
                <a:latin typeface="Bahnschrift SemiBold Condensed" panose="020B0502040204020203" pitchFamily="34" charset="0"/>
              </a:rPr>
              <a:t>NON RETRO. ONLY PAYS ONE LEVEL</a:t>
            </a:r>
          </a:p>
        </p:txBody>
      </p:sp>
    </p:spTree>
    <p:extLst>
      <p:ext uri="{BB962C8B-B14F-4D97-AF65-F5344CB8AC3E}">
        <p14:creationId xmlns:p14="http://schemas.microsoft.com/office/powerpoint/2010/main" val="3767650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552" y="955040"/>
            <a:ext cx="8581814" cy="725592"/>
          </a:xfrm>
        </p:spPr>
        <p:txBody>
          <a:bodyPr/>
          <a:lstStyle/>
          <a:p>
            <a:pPr algn="ctr"/>
            <a:r>
              <a:rPr lang="en-US" dirty="0" smtClean="0"/>
              <a:t>YEAR THREE TRAINING AND DEVELOPMENT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STEP ONE</a:t>
            </a:r>
            <a:endParaRPr lang="en-US" dirty="0"/>
          </a:p>
        </p:txBody>
      </p:sp>
      <p:pic>
        <p:nvPicPr>
          <p:cNvPr id="12" name="Picture Placeholder 11"/>
          <p:cNvPicPr>
            <a:picLocks noGrp="1" noChangeAspect="1"/>
          </p:cNvPicPr>
          <p:nvPr>
            <p:ph type="pic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7" b="2527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half" idx="18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YOU HAVE FINALLY BOUGHT INTO BEING PART OF A TEAM AND REALIZE YOU CAN’T DO THIS S*%&amp; BY YOURSELF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STEP TWO</a:t>
            </a:r>
            <a:endParaRPr lang="en-US" dirty="0"/>
          </a:p>
        </p:txBody>
      </p:sp>
      <p:pic>
        <p:nvPicPr>
          <p:cNvPr id="14" name="Picture Placeholder 13"/>
          <p:cNvPicPr>
            <a:picLocks noGrp="1" noChangeAspect="1"/>
          </p:cNvPicPr>
          <p:nvPr>
            <p:ph type="pic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1" r="15771"/>
          <a:stretch>
            <a:fillRect/>
          </a:stretch>
        </p:blipFill>
        <p:spPr/>
      </p:pic>
      <p:sp>
        <p:nvSpPr>
          <p:cNvPr id="8" name="Text Placeholder 7"/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r>
              <a:rPr lang="en-US" dirty="0" smtClean="0"/>
              <a:t>YOU REALIZE THAT YOU ARE A BOSS NOW AND WILL GET A BIG BOY PAY CHECK B&amp;T$%S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STEP THREE</a:t>
            </a:r>
            <a:endParaRPr lang="en-US" dirty="0"/>
          </a:p>
        </p:txBody>
      </p:sp>
      <p:pic>
        <p:nvPicPr>
          <p:cNvPr id="13" name="Picture Placeholder 12"/>
          <p:cNvPicPr>
            <a:picLocks noGrp="1" noChangeAspect="1"/>
          </p:cNvPicPr>
          <p:nvPr>
            <p:ph type="pic" idx="2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9" r="8149"/>
          <a:stretch>
            <a:fillRect/>
          </a:stretch>
        </p:blipFill>
        <p:spPr/>
      </p:pic>
      <p:sp>
        <p:nvSpPr>
          <p:cNvPr id="11" name="Text Placeholder 10"/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r>
              <a:rPr lang="en-US" dirty="0" smtClean="0"/>
              <a:t>YOU FINALLY FEEL LIKE YOU HAVE THE WORLD BY THE YOU KNOW WHAT.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1990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460</TotalTime>
  <Words>532</Words>
  <Application>Microsoft Office PowerPoint</Application>
  <PresentationFormat>Widescreen</PresentationFormat>
  <Paragraphs>92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Bahnschrift SemiBold</vt:lpstr>
      <vt:lpstr>Bahnschrift SemiBold Condensed</vt:lpstr>
      <vt:lpstr>Calibri</vt:lpstr>
      <vt:lpstr>Century Gothic</vt:lpstr>
      <vt:lpstr>Wingdings 3</vt:lpstr>
      <vt:lpstr>Ion Boardroom</vt:lpstr>
      <vt:lpstr>F&amp;I SPECIALIST/MANAGER </vt:lpstr>
      <vt:lpstr>CANDIDATE REQUIREMENTS</vt:lpstr>
      <vt:lpstr>DO YOU HAVE A PASSION FOR BUILDING RELATIONSHIPS, PROVIDING EXCEPTIONAL GUEST EXPERIENCES, AND BEING AN INNOVATOR IN THE AUTOMOTIVE INDUSTRY?  AS A BUSINESS MANAGER APPRENTICE AT ASBURY AUTOMOTIVE.  WE OFFER</vt:lpstr>
      <vt:lpstr>FIRST YEAR ONBOARDING</vt:lpstr>
      <vt:lpstr>ONBOARDING</vt:lpstr>
      <vt:lpstr>YEAR ONE TRAINING AND DEVELOPMENT</vt:lpstr>
      <vt:lpstr>YEAR TWO TRAINING AND DEVELOPMENT</vt:lpstr>
      <vt:lpstr>YEAR TWO TRAINING AND DEVELOPMENT</vt:lpstr>
      <vt:lpstr>YEAR THREE TRAINING AND DEVELOPMENT</vt:lpstr>
      <vt:lpstr>YEAR THREE TRAINING AND DEVELOPMENT </vt:lpstr>
    </vt:vector>
  </TitlesOfParts>
  <Company>Asbury Automotive 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MANAGER APPRENTICE </dc:title>
  <dc:creator>Michael Roby</dc:creator>
  <cp:lastModifiedBy>Michael Roby</cp:lastModifiedBy>
  <cp:revision>32</cp:revision>
  <dcterms:created xsi:type="dcterms:W3CDTF">2020-01-07T20:19:49Z</dcterms:created>
  <dcterms:modified xsi:type="dcterms:W3CDTF">2020-01-08T04:00:19Z</dcterms:modified>
</cp:coreProperties>
</file>