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1" r:id="rId4"/>
    <p:sldId id="262" r:id="rId5"/>
    <p:sldId id="258" r:id="rId6"/>
    <p:sldId id="259"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1" d="100"/>
          <a:sy n="71" d="100"/>
        </p:scale>
        <p:origin x="48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9B2A50-411D-4032-AC26-FF4335CC3129}" type="doc">
      <dgm:prSet loTypeId="urn:microsoft.com/office/officeart/2005/8/layout/hProcess7" loCatId="list" qsTypeId="urn:microsoft.com/office/officeart/2005/8/quickstyle/simple1" qsCatId="simple" csTypeId="urn:microsoft.com/office/officeart/2005/8/colors/accent1_2" csCatId="accent1" phldr="1"/>
      <dgm:spPr/>
      <dgm:t>
        <a:bodyPr/>
        <a:lstStyle/>
        <a:p>
          <a:endParaRPr lang="en-US"/>
        </a:p>
      </dgm:t>
    </dgm:pt>
    <dgm:pt modelId="{72AFDB9C-4418-4644-9585-DFF7BBE1C6D7}">
      <dgm:prSet phldrT="[Text]"/>
      <dgm:spPr/>
      <dgm:t>
        <a:bodyPr/>
        <a:lstStyle/>
        <a:p>
          <a:r>
            <a:rPr lang="en-US" b="1" dirty="0" smtClean="0"/>
            <a:t>Level 1</a:t>
          </a:r>
          <a:r>
            <a:rPr lang="en-US" dirty="0" smtClean="0"/>
            <a:t>:</a:t>
          </a:r>
        </a:p>
        <a:p>
          <a:r>
            <a:rPr lang="en-US" dirty="0" smtClean="0"/>
            <a:t>Trainee $2500 salary  75 per unit bonus.</a:t>
          </a:r>
          <a:endParaRPr lang="en-US" dirty="0"/>
        </a:p>
      </dgm:t>
    </dgm:pt>
    <dgm:pt modelId="{4797A66F-BE78-41AC-A5C9-F4C1A100CA60}" type="parTrans" cxnId="{2C8FF643-C749-480F-B162-0763FF84597B}">
      <dgm:prSet/>
      <dgm:spPr/>
      <dgm:t>
        <a:bodyPr/>
        <a:lstStyle/>
        <a:p>
          <a:endParaRPr lang="en-US"/>
        </a:p>
      </dgm:t>
    </dgm:pt>
    <dgm:pt modelId="{0AEC9B23-D9FA-47D9-9305-B464511BF8C7}" type="sibTrans" cxnId="{2C8FF643-C749-480F-B162-0763FF84597B}">
      <dgm:prSet/>
      <dgm:spPr/>
      <dgm:t>
        <a:bodyPr/>
        <a:lstStyle/>
        <a:p>
          <a:endParaRPr lang="en-US"/>
        </a:p>
      </dgm:t>
    </dgm:pt>
    <dgm:pt modelId="{B2068822-EF57-4952-95E8-DA953CA860BB}">
      <dgm:prSet phldrT="[Text]" phldr="1"/>
      <dgm:spPr/>
      <dgm:t>
        <a:bodyPr/>
        <a:lstStyle/>
        <a:p>
          <a:endParaRPr lang="en-US" dirty="0"/>
        </a:p>
      </dgm:t>
    </dgm:pt>
    <dgm:pt modelId="{919B7288-DA5D-4CF8-8663-5B645776AE36}" type="parTrans" cxnId="{3BB62D08-29C9-45EE-927D-807E21C886CE}">
      <dgm:prSet/>
      <dgm:spPr/>
      <dgm:t>
        <a:bodyPr/>
        <a:lstStyle/>
        <a:p>
          <a:endParaRPr lang="en-US"/>
        </a:p>
      </dgm:t>
    </dgm:pt>
    <dgm:pt modelId="{97489664-65AB-41F3-B5EE-CE3A249DF8D6}" type="sibTrans" cxnId="{3BB62D08-29C9-45EE-927D-807E21C886CE}">
      <dgm:prSet/>
      <dgm:spPr/>
      <dgm:t>
        <a:bodyPr/>
        <a:lstStyle/>
        <a:p>
          <a:endParaRPr lang="en-US"/>
        </a:p>
      </dgm:t>
    </dgm:pt>
    <dgm:pt modelId="{00C7F6C2-590E-46B8-B40C-236C74388AE8}">
      <dgm:prSet phldrT="[Text]"/>
      <dgm:spPr/>
      <dgm:t>
        <a:bodyPr/>
        <a:lstStyle/>
        <a:p>
          <a:r>
            <a:rPr lang="en-US" b="1" dirty="0" smtClean="0"/>
            <a:t>Level 2: </a:t>
          </a:r>
        </a:p>
        <a:p>
          <a:r>
            <a:rPr lang="en-US" dirty="0" smtClean="0"/>
            <a:t>$3000 salary 175 per unit bonus</a:t>
          </a:r>
          <a:endParaRPr lang="en-US" dirty="0"/>
        </a:p>
      </dgm:t>
    </dgm:pt>
    <dgm:pt modelId="{3CBF39EF-9A66-4E62-80C8-EEE7C3B4680A}" type="parTrans" cxnId="{42E1117D-89DF-4919-A894-8CA06D19CF63}">
      <dgm:prSet/>
      <dgm:spPr/>
      <dgm:t>
        <a:bodyPr/>
        <a:lstStyle/>
        <a:p>
          <a:endParaRPr lang="en-US"/>
        </a:p>
      </dgm:t>
    </dgm:pt>
    <dgm:pt modelId="{97EBA5BB-A27B-4617-8F3E-3F9659EEC237}" type="sibTrans" cxnId="{42E1117D-89DF-4919-A894-8CA06D19CF63}">
      <dgm:prSet/>
      <dgm:spPr/>
      <dgm:t>
        <a:bodyPr/>
        <a:lstStyle/>
        <a:p>
          <a:endParaRPr lang="en-US"/>
        </a:p>
      </dgm:t>
    </dgm:pt>
    <dgm:pt modelId="{A8327679-4820-4DBA-AF9A-359910EA4870}">
      <dgm:prSet phldrT="[Text]" phldr="1"/>
      <dgm:spPr/>
      <dgm:t>
        <a:bodyPr/>
        <a:lstStyle/>
        <a:p>
          <a:endParaRPr lang="en-US"/>
        </a:p>
      </dgm:t>
    </dgm:pt>
    <dgm:pt modelId="{633DB753-B3E4-44F6-A26D-FB7B342C7996}" type="parTrans" cxnId="{1D4CCC5D-D454-4A98-B353-CBDDBC6DB64B}">
      <dgm:prSet/>
      <dgm:spPr/>
      <dgm:t>
        <a:bodyPr/>
        <a:lstStyle/>
        <a:p>
          <a:endParaRPr lang="en-US"/>
        </a:p>
      </dgm:t>
    </dgm:pt>
    <dgm:pt modelId="{FC01E50B-E392-4376-9C29-020B197676B8}" type="sibTrans" cxnId="{1D4CCC5D-D454-4A98-B353-CBDDBC6DB64B}">
      <dgm:prSet/>
      <dgm:spPr/>
      <dgm:t>
        <a:bodyPr/>
        <a:lstStyle/>
        <a:p>
          <a:endParaRPr lang="en-US"/>
        </a:p>
      </dgm:t>
    </dgm:pt>
    <dgm:pt modelId="{A2038BEE-5903-4290-BDFE-E239D596A8BA}">
      <dgm:prSet phldrT="[Text]"/>
      <dgm:spPr/>
      <dgm:t>
        <a:bodyPr/>
        <a:lstStyle/>
        <a:p>
          <a:r>
            <a:rPr lang="en-US" b="1" dirty="0" smtClean="0"/>
            <a:t>Level 3 </a:t>
          </a:r>
        </a:p>
        <a:p>
          <a:r>
            <a:rPr lang="en-US" dirty="0" smtClean="0"/>
            <a:t>Trainer $3000 salary/$200 per unit bonus/$100 per unit override on trainee deals.</a:t>
          </a:r>
          <a:endParaRPr lang="en-US" dirty="0"/>
        </a:p>
      </dgm:t>
    </dgm:pt>
    <dgm:pt modelId="{2BA0ECD6-051B-4F8A-B27B-0CFB84487F87}" type="parTrans" cxnId="{74DC35B8-CAA0-4755-AE09-7C32F1291D55}">
      <dgm:prSet/>
      <dgm:spPr/>
      <dgm:t>
        <a:bodyPr/>
        <a:lstStyle/>
        <a:p>
          <a:endParaRPr lang="en-US"/>
        </a:p>
      </dgm:t>
    </dgm:pt>
    <dgm:pt modelId="{29C4C0D3-A457-4E38-98AA-D325177860AE}" type="sibTrans" cxnId="{74DC35B8-CAA0-4755-AE09-7C32F1291D55}">
      <dgm:prSet/>
      <dgm:spPr/>
      <dgm:t>
        <a:bodyPr/>
        <a:lstStyle/>
        <a:p>
          <a:endParaRPr lang="en-US"/>
        </a:p>
      </dgm:t>
    </dgm:pt>
    <dgm:pt modelId="{7B7BDF75-EF2E-4894-8E4E-8F2DDB5CFAA7}">
      <dgm:prSet/>
      <dgm:spPr/>
      <dgm:t>
        <a:bodyPr/>
        <a:lstStyle/>
        <a:p>
          <a:r>
            <a:rPr lang="en-US" dirty="0" smtClean="0"/>
            <a:t>Trains under team leader in all aspects of variable sales operations from lot management to professional retail delivery.  Once at 15 units rolling average for 120 days moves to Level 2 Sales pay plan</a:t>
          </a:r>
          <a:endParaRPr lang="en-US" dirty="0"/>
        </a:p>
      </dgm:t>
    </dgm:pt>
    <dgm:pt modelId="{836C3007-4711-4F5B-B269-AFD892D50F78}" type="parTrans" cxnId="{65544C8A-A87B-44A7-A624-4784F8A79344}">
      <dgm:prSet/>
      <dgm:spPr/>
      <dgm:t>
        <a:bodyPr/>
        <a:lstStyle/>
        <a:p>
          <a:endParaRPr lang="en-US"/>
        </a:p>
      </dgm:t>
    </dgm:pt>
    <dgm:pt modelId="{D0E37542-BE93-4608-930F-733212EA5A36}" type="sibTrans" cxnId="{65544C8A-A87B-44A7-A624-4784F8A79344}">
      <dgm:prSet/>
      <dgm:spPr/>
      <dgm:t>
        <a:bodyPr/>
        <a:lstStyle/>
        <a:p>
          <a:endParaRPr lang="en-US"/>
        </a:p>
      </dgm:t>
    </dgm:pt>
    <dgm:pt modelId="{C0F257D1-F2E8-4FBA-95BC-9793EF1B20B3}">
      <dgm:prSet phldrT="[Text]" phldr="1"/>
      <dgm:spPr/>
      <dgm:t>
        <a:bodyPr/>
        <a:lstStyle/>
        <a:p>
          <a:endParaRPr lang="en-US" dirty="0"/>
        </a:p>
      </dgm:t>
    </dgm:pt>
    <dgm:pt modelId="{0F0D7190-2180-4BF2-8EF3-98C9EBEB4E06}" type="sibTrans" cxnId="{2076C373-14CC-4CC0-97F4-F32D78271B8C}">
      <dgm:prSet/>
      <dgm:spPr/>
      <dgm:t>
        <a:bodyPr/>
        <a:lstStyle/>
        <a:p>
          <a:endParaRPr lang="en-US"/>
        </a:p>
      </dgm:t>
    </dgm:pt>
    <dgm:pt modelId="{8D48AC94-09C3-4621-9822-02505BC7E438}" type="parTrans" cxnId="{2076C373-14CC-4CC0-97F4-F32D78271B8C}">
      <dgm:prSet/>
      <dgm:spPr/>
      <dgm:t>
        <a:bodyPr/>
        <a:lstStyle/>
        <a:p>
          <a:endParaRPr lang="en-US"/>
        </a:p>
      </dgm:t>
    </dgm:pt>
    <dgm:pt modelId="{74E7D177-B17E-40D6-A1BF-FA32FC450102}">
      <dgm:prSet/>
      <dgm:spPr/>
      <dgm:t>
        <a:bodyPr/>
        <a:lstStyle/>
        <a:p>
          <a:r>
            <a:rPr lang="en-US" dirty="0" smtClean="0"/>
            <a:t>Sells cars independent of team leader.  Once at 20 unit rolling average moves to Level 3 </a:t>
          </a:r>
          <a:r>
            <a:rPr lang="en-US" dirty="0" err="1" smtClean="0"/>
            <a:t>payplan</a:t>
          </a:r>
          <a:r>
            <a:rPr lang="en-US" dirty="0" smtClean="0"/>
            <a:t>/Trainer</a:t>
          </a:r>
          <a:endParaRPr lang="en-US" dirty="0"/>
        </a:p>
      </dgm:t>
    </dgm:pt>
    <dgm:pt modelId="{CB323BF5-AF2D-46B0-8710-BB254A1F3780}" type="parTrans" cxnId="{86ED220F-D80C-4643-ABC7-84860BB44EB2}">
      <dgm:prSet/>
      <dgm:spPr/>
      <dgm:t>
        <a:bodyPr/>
        <a:lstStyle/>
        <a:p>
          <a:endParaRPr lang="en-US"/>
        </a:p>
      </dgm:t>
    </dgm:pt>
    <dgm:pt modelId="{5E72AEC4-AC9D-4429-8CF9-EB30AADFF275}" type="sibTrans" cxnId="{86ED220F-D80C-4643-ABC7-84860BB44EB2}">
      <dgm:prSet/>
      <dgm:spPr/>
      <dgm:t>
        <a:bodyPr/>
        <a:lstStyle/>
        <a:p>
          <a:endParaRPr lang="en-US"/>
        </a:p>
      </dgm:t>
    </dgm:pt>
    <dgm:pt modelId="{FDEA461B-A549-4AAC-BBD5-39F5DBCA2C0D}">
      <dgm:prSet/>
      <dgm:spPr/>
      <dgm:t>
        <a:bodyPr/>
        <a:lstStyle/>
        <a:p>
          <a:r>
            <a:rPr lang="en-US" dirty="0" smtClean="0"/>
            <a:t>Responsible for mentoring 2 sales trainees to produce 10+ units per month on the career path to Level 2 consultant</a:t>
          </a:r>
          <a:endParaRPr lang="en-US" dirty="0"/>
        </a:p>
      </dgm:t>
    </dgm:pt>
    <dgm:pt modelId="{ED33DCDC-9240-4512-B7BF-F83B4723638D}" type="parTrans" cxnId="{4D27C38D-C6FC-482C-8415-2F312154A6F0}">
      <dgm:prSet/>
      <dgm:spPr/>
      <dgm:t>
        <a:bodyPr/>
        <a:lstStyle/>
        <a:p>
          <a:endParaRPr lang="en-US"/>
        </a:p>
      </dgm:t>
    </dgm:pt>
    <dgm:pt modelId="{547D23C7-2CF1-4284-9FB8-221C601FA966}" type="sibTrans" cxnId="{4D27C38D-C6FC-482C-8415-2F312154A6F0}">
      <dgm:prSet/>
      <dgm:spPr/>
      <dgm:t>
        <a:bodyPr/>
        <a:lstStyle/>
        <a:p>
          <a:endParaRPr lang="en-US"/>
        </a:p>
      </dgm:t>
    </dgm:pt>
    <dgm:pt modelId="{C5B5D83A-1E47-4B1D-AD45-E8D8116EE603}" type="pres">
      <dgm:prSet presAssocID="{619B2A50-411D-4032-AC26-FF4335CC3129}" presName="Name0" presStyleCnt="0">
        <dgm:presLayoutVars>
          <dgm:dir/>
          <dgm:animLvl val="lvl"/>
          <dgm:resizeHandles val="exact"/>
        </dgm:presLayoutVars>
      </dgm:prSet>
      <dgm:spPr/>
    </dgm:pt>
    <dgm:pt modelId="{B37EE845-73F4-4464-814D-EEE37E687AE8}" type="pres">
      <dgm:prSet presAssocID="{C0F257D1-F2E8-4FBA-95BC-9793EF1B20B3}" presName="compositeNode" presStyleCnt="0">
        <dgm:presLayoutVars>
          <dgm:bulletEnabled val="1"/>
        </dgm:presLayoutVars>
      </dgm:prSet>
      <dgm:spPr/>
    </dgm:pt>
    <dgm:pt modelId="{7DABE118-6821-4463-9F04-05A119050CD1}" type="pres">
      <dgm:prSet presAssocID="{C0F257D1-F2E8-4FBA-95BC-9793EF1B20B3}" presName="bgRect" presStyleLbl="node1" presStyleIdx="0" presStyleCnt="3" custScaleX="124574"/>
      <dgm:spPr/>
      <dgm:t>
        <a:bodyPr/>
        <a:lstStyle/>
        <a:p>
          <a:endParaRPr lang="en-US"/>
        </a:p>
      </dgm:t>
    </dgm:pt>
    <dgm:pt modelId="{66236E82-8815-422A-9BD9-ADF4CA3B5210}" type="pres">
      <dgm:prSet presAssocID="{C0F257D1-F2E8-4FBA-95BC-9793EF1B20B3}" presName="parentNode" presStyleLbl="node1" presStyleIdx="0" presStyleCnt="3">
        <dgm:presLayoutVars>
          <dgm:chMax val="0"/>
          <dgm:bulletEnabled val="1"/>
        </dgm:presLayoutVars>
      </dgm:prSet>
      <dgm:spPr/>
      <dgm:t>
        <a:bodyPr/>
        <a:lstStyle/>
        <a:p>
          <a:endParaRPr lang="en-US"/>
        </a:p>
      </dgm:t>
    </dgm:pt>
    <dgm:pt modelId="{2D298253-C9AB-4FD2-AD2E-4CBF3F65BC64}" type="pres">
      <dgm:prSet presAssocID="{C0F257D1-F2E8-4FBA-95BC-9793EF1B20B3}" presName="childNode" presStyleLbl="node1" presStyleIdx="0" presStyleCnt="3">
        <dgm:presLayoutVars>
          <dgm:bulletEnabled val="1"/>
        </dgm:presLayoutVars>
      </dgm:prSet>
      <dgm:spPr/>
      <dgm:t>
        <a:bodyPr/>
        <a:lstStyle/>
        <a:p>
          <a:endParaRPr lang="en-US"/>
        </a:p>
      </dgm:t>
    </dgm:pt>
    <dgm:pt modelId="{DA7D3672-E779-48B8-97D7-81B8834C659E}" type="pres">
      <dgm:prSet presAssocID="{0F0D7190-2180-4BF2-8EF3-98C9EBEB4E06}" presName="hSp" presStyleCnt="0"/>
      <dgm:spPr/>
    </dgm:pt>
    <dgm:pt modelId="{B9972D35-4B19-4AE9-8D54-121DCADEF0EC}" type="pres">
      <dgm:prSet presAssocID="{0F0D7190-2180-4BF2-8EF3-98C9EBEB4E06}" presName="vProcSp" presStyleCnt="0"/>
      <dgm:spPr/>
    </dgm:pt>
    <dgm:pt modelId="{8C367370-9AA9-4FFF-A7B0-8C7EB39C5FB2}" type="pres">
      <dgm:prSet presAssocID="{0F0D7190-2180-4BF2-8EF3-98C9EBEB4E06}" presName="vSp1" presStyleCnt="0"/>
      <dgm:spPr/>
    </dgm:pt>
    <dgm:pt modelId="{7911E501-088B-4FF7-8D1B-FDB5D01B7D83}" type="pres">
      <dgm:prSet presAssocID="{0F0D7190-2180-4BF2-8EF3-98C9EBEB4E06}" presName="simulatedConn" presStyleLbl="solidFgAcc1" presStyleIdx="0" presStyleCnt="2"/>
      <dgm:spPr/>
    </dgm:pt>
    <dgm:pt modelId="{2BF21D1A-C951-4673-84D7-04A13873B498}" type="pres">
      <dgm:prSet presAssocID="{0F0D7190-2180-4BF2-8EF3-98C9EBEB4E06}" presName="vSp2" presStyleCnt="0"/>
      <dgm:spPr/>
    </dgm:pt>
    <dgm:pt modelId="{4C097ACB-9F8A-442E-A286-A9DC27351CCE}" type="pres">
      <dgm:prSet presAssocID="{0F0D7190-2180-4BF2-8EF3-98C9EBEB4E06}" presName="sibTrans" presStyleCnt="0"/>
      <dgm:spPr/>
    </dgm:pt>
    <dgm:pt modelId="{71C9118F-E392-46A3-B6AD-71C0BC83B117}" type="pres">
      <dgm:prSet presAssocID="{B2068822-EF57-4952-95E8-DA953CA860BB}" presName="compositeNode" presStyleCnt="0">
        <dgm:presLayoutVars>
          <dgm:bulletEnabled val="1"/>
        </dgm:presLayoutVars>
      </dgm:prSet>
      <dgm:spPr/>
    </dgm:pt>
    <dgm:pt modelId="{87D878D0-CED2-4C07-919D-F1B380F07219}" type="pres">
      <dgm:prSet presAssocID="{B2068822-EF57-4952-95E8-DA953CA860BB}" presName="bgRect" presStyleLbl="node1" presStyleIdx="1" presStyleCnt="3" custScaleX="128663"/>
      <dgm:spPr/>
    </dgm:pt>
    <dgm:pt modelId="{1D18C68C-1AF5-44F1-B3E0-08501BFE0655}" type="pres">
      <dgm:prSet presAssocID="{B2068822-EF57-4952-95E8-DA953CA860BB}" presName="parentNode" presStyleLbl="node1" presStyleIdx="1" presStyleCnt="3">
        <dgm:presLayoutVars>
          <dgm:chMax val="0"/>
          <dgm:bulletEnabled val="1"/>
        </dgm:presLayoutVars>
      </dgm:prSet>
      <dgm:spPr/>
    </dgm:pt>
    <dgm:pt modelId="{3562FA0A-C632-4A8B-88F5-0B93FD3EA1A1}" type="pres">
      <dgm:prSet presAssocID="{B2068822-EF57-4952-95E8-DA953CA860BB}" presName="childNode" presStyleLbl="node1" presStyleIdx="1" presStyleCnt="3">
        <dgm:presLayoutVars>
          <dgm:bulletEnabled val="1"/>
        </dgm:presLayoutVars>
      </dgm:prSet>
      <dgm:spPr/>
      <dgm:t>
        <a:bodyPr/>
        <a:lstStyle/>
        <a:p>
          <a:endParaRPr lang="en-US"/>
        </a:p>
      </dgm:t>
    </dgm:pt>
    <dgm:pt modelId="{5BB9E639-3C48-4EFF-9F9D-5C97BD0818E2}" type="pres">
      <dgm:prSet presAssocID="{97489664-65AB-41F3-B5EE-CE3A249DF8D6}" presName="hSp" presStyleCnt="0"/>
      <dgm:spPr/>
    </dgm:pt>
    <dgm:pt modelId="{5A8AAA09-8E26-47CF-8263-EEE3BF51736C}" type="pres">
      <dgm:prSet presAssocID="{97489664-65AB-41F3-B5EE-CE3A249DF8D6}" presName="vProcSp" presStyleCnt="0"/>
      <dgm:spPr/>
    </dgm:pt>
    <dgm:pt modelId="{E5E212F4-EAB2-48A8-BA28-ABA007292899}" type="pres">
      <dgm:prSet presAssocID="{97489664-65AB-41F3-B5EE-CE3A249DF8D6}" presName="vSp1" presStyleCnt="0"/>
      <dgm:spPr/>
    </dgm:pt>
    <dgm:pt modelId="{51D3FBC9-DCCD-4D0C-8E3F-C12167BA9A2B}" type="pres">
      <dgm:prSet presAssocID="{97489664-65AB-41F3-B5EE-CE3A249DF8D6}" presName="simulatedConn" presStyleLbl="solidFgAcc1" presStyleIdx="1" presStyleCnt="2"/>
      <dgm:spPr/>
    </dgm:pt>
    <dgm:pt modelId="{8587DD53-1C6F-4231-88DC-CD7AF4EECC01}" type="pres">
      <dgm:prSet presAssocID="{97489664-65AB-41F3-B5EE-CE3A249DF8D6}" presName="vSp2" presStyleCnt="0"/>
      <dgm:spPr/>
    </dgm:pt>
    <dgm:pt modelId="{F31DDFFC-6060-4E75-AF8C-E41E3938BCF2}" type="pres">
      <dgm:prSet presAssocID="{97489664-65AB-41F3-B5EE-CE3A249DF8D6}" presName="sibTrans" presStyleCnt="0"/>
      <dgm:spPr/>
    </dgm:pt>
    <dgm:pt modelId="{2C4F32AB-7E84-4B2B-A84C-9D465F37D310}" type="pres">
      <dgm:prSet presAssocID="{A8327679-4820-4DBA-AF9A-359910EA4870}" presName="compositeNode" presStyleCnt="0">
        <dgm:presLayoutVars>
          <dgm:bulletEnabled val="1"/>
        </dgm:presLayoutVars>
      </dgm:prSet>
      <dgm:spPr/>
    </dgm:pt>
    <dgm:pt modelId="{3BFAD961-21CC-4C0F-BBC9-5B7D968E838E}" type="pres">
      <dgm:prSet presAssocID="{A8327679-4820-4DBA-AF9A-359910EA4870}" presName="bgRect" presStyleLbl="node1" presStyleIdx="2" presStyleCnt="3" custScaleX="114416"/>
      <dgm:spPr/>
    </dgm:pt>
    <dgm:pt modelId="{7BCC1AFB-286E-4326-97C0-99139126417C}" type="pres">
      <dgm:prSet presAssocID="{A8327679-4820-4DBA-AF9A-359910EA4870}" presName="parentNode" presStyleLbl="node1" presStyleIdx="2" presStyleCnt="3">
        <dgm:presLayoutVars>
          <dgm:chMax val="0"/>
          <dgm:bulletEnabled val="1"/>
        </dgm:presLayoutVars>
      </dgm:prSet>
      <dgm:spPr/>
    </dgm:pt>
    <dgm:pt modelId="{AACF01AC-A31F-4548-9D05-E11A39A3CD2A}" type="pres">
      <dgm:prSet presAssocID="{A8327679-4820-4DBA-AF9A-359910EA4870}" presName="childNode" presStyleLbl="node1" presStyleIdx="2" presStyleCnt="3">
        <dgm:presLayoutVars>
          <dgm:bulletEnabled val="1"/>
        </dgm:presLayoutVars>
      </dgm:prSet>
      <dgm:spPr/>
      <dgm:t>
        <a:bodyPr/>
        <a:lstStyle/>
        <a:p>
          <a:endParaRPr lang="en-US"/>
        </a:p>
      </dgm:t>
    </dgm:pt>
  </dgm:ptLst>
  <dgm:cxnLst>
    <dgm:cxn modelId="{27E6370E-BAA7-4A54-A637-0F54E089638D}" type="presOf" srcId="{A8327679-4820-4DBA-AF9A-359910EA4870}" destId="{7BCC1AFB-286E-4326-97C0-99139126417C}" srcOrd="1" destOrd="0" presId="urn:microsoft.com/office/officeart/2005/8/layout/hProcess7"/>
    <dgm:cxn modelId="{4D27C38D-C6FC-482C-8415-2F312154A6F0}" srcId="{A8327679-4820-4DBA-AF9A-359910EA4870}" destId="{FDEA461B-A549-4AAC-BBD5-39F5DBCA2C0D}" srcOrd="1" destOrd="0" parTransId="{ED33DCDC-9240-4512-B7BF-F83B4723638D}" sibTransId="{547D23C7-2CF1-4284-9FB8-221C601FA966}"/>
    <dgm:cxn modelId="{3BB62D08-29C9-45EE-927D-807E21C886CE}" srcId="{619B2A50-411D-4032-AC26-FF4335CC3129}" destId="{B2068822-EF57-4952-95E8-DA953CA860BB}" srcOrd="1" destOrd="0" parTransId="{919B7288-DA5D-4CF8-8663-5B645776AE36}" sibTransId="{97489664-65AB-41F3-B5EE-CE3A249DF8D6}"/>
    <dgm:cxn modelId="{74DC35B8-CAA0-4755-AE09-7C32F1291D55}" srcId="{A8327679-4820-4DBA-AF9A-359910EA4870}" destId="{A2038BEE-5903-4290-BDFE-E239D596A8BA}" srcOrd="0" destOrd="0" parTransId="{2BA0ECD6-051B-4F8A-B27B-0CFB84487F87}" sibTransId="{29C4C0D3-A457-4E38-98AA-D325177860AE}"/>
    <dgm:cxn modelId="{FDCF8C50-1714-4C1D-9F8B-764F7A8D8D55}" type="presOf" srcId="{C0F257D1-F2E8-4FBA-95BC-9793EF1B20B3}" destId="{66236E82-8815-422A-9BD9-ADF4CA3B5210}" srcOrd="1" destOrd="0" presId="urn:microsoft.com/office/officeart/2005/8/layout/hProcess7"/>
    <dgm:cxn modelId="{7FA18553-A91F-4BD5-AC44-99675DADB674}" type="presOf" srcId="{B2068822-EF57-4952-95E8-DA953CA860BB}" destId="{1D18C68C-1AF5-44F1-B3E0-08501BFE0655}" srcOrd="1" destOrd="0" presId="urn:microsoft.com/office/officeart/2005/8/layout/hProcess7"/>
    <dgm:cxn modelId="{2076C373-14CC-4CC0-97F4-F32D78271B8C}" srcId="{619B2A50-411D-4032-AC26-FF4335CC3129}" destId="{C0F257D1-F2E8-4FBA-95BC-9793EF1B20B3}" srcOrd="0" destOrd="0" parTransId="{8D48AC94-09C3-4621-9822-02505BC7E438}" sibTransId="{0F0D7190-2180-4BF2-8EF3-98C9EBEB4E06}"/>
    <dgm:cxn modelId="{EEAA0EEB-FC5B-45D4-B3D3-4C6DAE37AFE6}" type="presOf" srcId="{C0F257D1-F2E8-4FBA-95BC-9793EF1B20B3}" destId="{7DABE118-6821-4463-9F04-05A119050CD1}" srcOrd="0" destOrd="0" presId="urn:microsoft.com/office/officeart/2005/8/layout/hProcess7"/>
    <dgm:cxn modelId="{92323D17-8D9D-46DE-ABED-FE7D44118146}" type="presOf" srcId="{72AFDB9C-4418-4644-9585-DFF7BBE1C6D7}" destId="{2D298253-C9AB-4FD2-AD2E-4CBF3F65BC64}" srcOrd="0" destOrd="0" presId="urn:microsoft.com/office/officeart/2005/8/layout/hProcess7"/>
    <dgm:cxn modelId="{D212C3EA-D299-4D8C-B7A7-57D6557B80E8}" type="presOf" srcId="{619B2A50-411D-4032-AC26-FF4335CC3129}" destId="{C5B5D83A-1E47-4B1D-AD45-E8D8116EE603}" srcOrd="0" destOrd="0" presId="urn:microsoft.com/office/officeart/2005/8/layout/hProcess7"/>
    <dgm:cxn modelId="{1D4CCC5D-D454-4A98-B353-CBDDBC6DB64B}" srcId="{619B2A50-411D-4032-AC26-FF4335CC3129}" destId="{A8327679-4820-4DBA-AF9A-359910EA4870}" srcOrd="2" destOrd="0" parTransId="{633DB753-B3E4-44F6-A26D-FB7B342C7996}" sibTransId="{FC01E50B-E392-4376-9C29-020B197676B8}"/>
    <dgm:cxn modelId="{3F00EAF7-6CBF-483F-BAD9-76925265F3CC}" type="presOf" srcId="{FDEA461B-A549-4AAC-BBD5-39F5DBCA2C0D}" destId="{AACF01AC-A31F-4548-9D05-E11A39A3CD2A}" srcOrd="0" destOrd="1" presId="urn:microsoft.com/office/officeart/2005/8/layout/hProcess7"/>
    <dgm:cxn modelId="{52CDD14F-EF6B-4687-BAB2-5346132E8E73}" type="presOf" srcId="{7B7BDF75-EF2E-4894-8E4E-8F2DDB5CFAA7}" destId="{2D298253-C9AB-4FD2-AD2E-4CBF3F65BC64}" srcOrd="0" destOrd="1" presId="urn:microsoft.com/office/officeart/2005/8/layout/hProcess7"/>
    <dgm:cxn modelId="{4673B617-A330-4F66-BED8-D0123506F459}" type="presOf" srcId="{B2068822-EF57-4952-95E8-DA953CA860BB}" destId="{87D878D0-CED2-4C07-919D-F1B380F07219}" srcOrd="0" destOrd="0" presId="urn:microsoft.com/office/officeart/2005/8/layout/hProcess7"/>
    <dgm:cxn modelId="{42E1117D-89DF-4919-A894-8CA06D19CF63}" srcId="{B2068822-EF57-4952-95E8-DA953CA860BB}" destId="{00C7F6C2-590E-46B8-B40C-236C74388AE8}" srcOrd="0" destOrd="0" parTransId="{3CBF39EF-9A66-4E62-80C8-EEE7C3B4680A}" sibTransId="{97EBA5BB-A27B-4617-8F3E-3F9659EEC237}"/>
    <dgm:cxn modelId="{86ED220F-D80C-4643-ABC7-84860BB44EB2}" srcId="{B2068822-EF57-4952-95E8-DA953CA860BB}" destId="{74E7D177-B17E-40D6-A1BF-FA32FC450102}" srcOrd="1" destOrd="0" parTransId="{CB323BF5-AF2D-46B0-8710-BB254A1F3780}" sibTransId="{5E72AEC4-AC9D-4429-8CF9-EB30AADFF275}"/>
    <dgm:cxn modelId="{96A6C873-186F-423B-B132-21D16A8A53A0}" type="presOf" srcId="{A2038BEE-5903-4290-BDFE-E239D596A8BA}" destId="{AACF01AC-A31F-4548-9D05-E11A39A3CD2A}" srcOrd="0" destOrd="0" presId="urn:microsoft.com/office/officeart/2005/8/layout/hProcess7"/>
    <dgm:cxn modelId="{CEACCA59-1DE9-4EBF-86B1-745175F9888E}" type="presOf" srcId="{74E7D177-B17E-40D6-A1BF-FA32FC450102}" destId="{3562FA0A-C632-4A8B-88F5-0B93FD3EA1A1}" srcOrd="0" destOrd="1" presId="urn:microsoft.com/office/officeart/2005/8/layout/hProcess7"/>
    <dgm:cxn modelId="{2C8FF643-C749-480F-B162-0763FF84597B}" srcId="{C0F257D1-F2E8-4FBA-95BC-9793EF1B20B3}" destId="{72AFDB9C-4418-4644-9585-DFF7BBE1C6D7}" srcOrd="0" destOrd="0" parTransId="{4797A66F-BE78-41AC-A5C9-F4C1A100CA60}" sibTransId="{0AEC9B23-D9FA-47D9-9305-B464511BF8C7}"/>
    <dgm:cxn modelId="{65544C8A-A87B-44A7-A624-4784F8A79344}" srcId="{C0F257D1-F2E8-4FBA-95BC-9793EF1B20B3}" destId="{7B7BDF75-EF2E-4894-8E4E-8F2DDB5CFAA7}" srcOrd="1" destOrd="0" parTransId="{836C3007-4711-4F5B-B269-AFD892D50F78}" sibTransId="{D0E37542-BE93-4608-930F-733212EA5A36}"/>
    <dgm:cxn modelId="{9E59E283-50A1-402B-85EB-44890E1CEDCD}" type="presOf" srcId="{00C7F6C2-590E-46B8-B40C-236C74388AE8}" destId="{3562FA0A-C632-4A8B-88F5-0B93FD3EA1A1}" srcOrd="0" destOrd="0" presId="urn:microsoft.com/office/officeart/2005/8/layout/hProcess7"/>
    <dgm:cxn modelId="{9FDC6814-30EE-4370-BA41-DBC5FD71D844}" type="presOf" srcId="{A8327679-4820-4DBA-AF9A-359910EA4870}" destId="{3BFAD961-21CC-4C0F-BBC9-5B7D968E838E}" srcOrd="0" destOrd="0" presId="urn:microsoft.com/office/officeart/2005/8/layout/hProcess7"/>
    <dgm:cxn modelId="{D261B992-7963-48F9-9C26-4167B854ABAC}" type="presParOf" srcId="{C5B5D83A-1E47-4B1D-AD45-E8D8116EE603}" destId="{B37EE845-73F4-4464-814D-EEE37E687AE8}" srcOrd="0" destOrd="0" presId="urn:microsoft.com/office/officeart/2005/8/layout/hProcess7"/>
    <dgm:cxn modelId="{1DE87744-39B2-45B1-BB81-895A295FDF73}" type="presParOf" srcId="{B37EE845-73F4-4464-814D-EEE37E687AE8}" destId="{7DABE118-6821-4463-9F04-05A119050CD1}" srcOrd="0" destOrd="0" presId="urn:microsoft.com/office/officeart/2005/8/layout/hProcess7"/>
    <dgm:cxn modelId="{639248E7-C11B-4990-82C9-267DFBB4D0D8}" type="presParOf" srcId="{B37EE845-73F4-4464-814D-EEE37E687AE8}" destId="{66236E82-8815-422A-9BD9-ADF4CA3B5210}" srcOrd="1" destOrd="0" presId="urn:microsoft.com/office/officeart/2005/8/layout/hProcess7"/>
    <dgm:cxn modelId="{A381D777-EF11-4876-9F2E-BBCC4366E49F}" type="presParOf" srcId="{B37EE845-73F4-4464-814D-EEE37E687AE8}" destId="{2D298253-C9AB-4FD2-AD2E-4CBF3F65BC64}" srcOrd="2" destOrd="0" presId="urn:microsoft.com/office/officeart/2005/8/layout/hProcess7"/>
    <dgm:cxn modelId="{B2130A1F-4165-4F57-AA49-A50E13111107}" type="presParOf" srcId="{C5B5D83A-1E47-4B1D-AD45-E8D8116EE603}" destId="{DA7D3672-E779-48B8-97D7-81B8834C659E}" srcOrd="1" destOrd="0" presId="urn:microsoft.com/office/officeart/2005/8/layout/hProcess7"/>
    <dgm:cxn modelId="{E4E32C7D-F48C-4693-8302-359EFA47FFEB}" type="presParOf" srcId="{C5B5D83A-1E47-4B1D-AD45-E8D8116EE603}" destId="{B9972D35-4B19-4AE9-8D54-121DCADEF0EC}" srcOrd="2" destOrd="0" presId="urn:microsoft.com/office/officeart/2005/8/layout/hProcess7"/>
    <dgm:cxn modelId="{8EBE00BF-7736-49D8-8FF1-168751809188}" type="presParOf" srcId="{B9972D35-4B19-4AE9-8D54-121DCADEF0EC}" destId="{8C367370-9AA9-4FFF-A7B0-8C7EB39C5FB2}" srcOrd="0" destOrd="0" presId="urn:microsoft.com/office/officeart/2005/8/layout/hProcess7"/>
    <dgm:cxn modelId="{0A267937-7CDD-47E2-8B58-252AEC1A01B7}" type="presParOf" srcId="{B9972D35-4B19-4AE9-8D54-121DCADEF0EC}" destId="{7911E501-088B-4FF7-8D1B-FDB5D01B7D83}" srcOrd="1" destOrd="0" presId="urn:microsoft.com/office/officeart/2005/8/layout/hProcess7"/>
    <dgm:cxn modelId="{154B2643-FEA6-4F43-8313-7FB20E147CD8}" type="presParOf" srcId="{B9972D35-4B19-4AE9-8D54-121DCADEF0EC}" destId="{2BF21D1A-C951-4673-84D7-04A13873B498}" srcOrd="2" destOrd="0" presId="urn:microsoft.com/office/officeart/2005/8/layout/hProcess7"/>
    <dgm:cxn modelId="{BB7F3A06-9B5D-4808-8051-6B78289DDAC7}" type="presParOf" srcId="{C5B5D83A-1E47-4B1D-AD45-E8D8116EE603}" destId="{4C097ACB-9F8A-442E-A286-A9DC27351CCE}" srcOrd="3" destOrd="0" presId="urn:microsoft.com/office/officeart/2005/8/layout/hProcess7"/>
    <dgm:cxn modelId="{32F51850-5D3A-4CE6-923B-5AD9A4D0E2FB}" type="presParOf" srcId="{C5B5D83A-1E47-4B1D-AD45-E8D8116EE603}" destId="{71C9118F-E392-46A3-B6AD-71C0BC83B117}" srcOrd="4" destOrd="0" presId="urn:microsoft.com/office/officeart/2005/8/layout/hProcess7"/>
    <dgm:cxn modelId="{615AE8E2-C509-432E-B202-B95A631556C3}" type="presParOf" srcId="{71C9118F-E392-46A3-B6AD-71C0BC83B117}" destId="{87D878D0-CED2-4C07-919D-F1B380F07219}" srcOrd="0" destOrd="0" presId="urn:microsoft.com/office/officeart/2005/8/layout/hProcess7"/>
    <dgm:cxn modelId="{D0BFDD49-F2DD-4CE2-A4F1-FF3A9C56BCBA}" type="presParOf" srcId="{71C9118F-E392-46A3-B6AD-71C0BC83B117}" destId="{1D18C68C-1AF5-44F1-B3E0-08501BFE0655}" srcOrd="1" destOrd="0" presId="urn:microsoft.com/office/officeart/2005/8/layout/hProcess7"/>
    <dgm:cxn modelId="{C72483EB-09AC-45D9-8EF6-F61574D9E619}" type="presParOf" srcId="{71C9118F-E392-46A3-B6AD-71C0BC83B117}" destId="{3562FA0A-C632-4A8B-88F5-0B93FD3EA1A1}" srcOrd="2" destOrd="0" presId="urn:microsoft.com/office/officeart/2005/8/layout/hProcess7"/>
    <dgm:cxn modelId="{A86364D4-1BB4-46EE-A472-4FC5CC1F5B2E}" type="presParOf" srcId="{C5B5D83A-1E47-4B1D-AD45-E8D8116EE603}" destId="{5BB9E639-3C48-4EFF-9F9D-5C97BD0818E2}" srcOrd="5" destOrd="0" presId="urn:microsoft.com/office/officeart/2005/8/layout/hProcess7"/>
    <dgm:cxn modelId="{DBE45DA1-3F82-4D2F-8E81-D9B008519EEA}" type="presParOf" srcId="{C5B5D83A-1E47-4B1D-AD45-E8D8116EE603}" destId="{5A8AAA09-8E26-47CF-8263-EEE3BF51736C}" srcOrd="6" destOrd="0" presId="urn:microsoft.com/office/officeart/2005/8/layout/hProcess7"/>
    <dgm:cxn modelId="{6AE084DC-6EFA-49F5-AF09-43E873AAB327}" type="presParOf" srcId="{5A8AAA09-8E26-47CF-8263-EEE3BF51736C}" destId="{E5E212F4-EAB2-48A8-BA28-ABA007292899}" srcOrd="0" destOrd="0" presId="urn:microsoft.com/office/officeart/2005/8/layout/hProcess7"/>
    <dgm:cxn modelId="{E9237CB9-6D06-4F3E-8346-E5009B4831D5}" type="presParOf" srcId="{5A8AAA09-8E26-47CF-8263-EEE3BF51736C}" destId="{51D3FBC9-DCCD-4D0C-8E3F-C12167BA9A2B}" srcOrd="1" destOrd="0" presId="urn:microsoft.com/office/officeart/2005/8/layout/hProcess7"/>
    <dgm:cxn modelId="{2D952A2B-C3D1-4350-9A49-5D084D285940}" type="presParOf" srcId="{5A8AAA09-8E26-47CF-8263-EEE3BF51736C}" destId="{8587DD53-1C6F-4231-88DC-CD7AF4EECC01}" srcOrd="2" destOrd="0" presId="urn:microsoft.com/office/officeart/2005/8/layout/hProcess7"/>
    <dgm:cxn modelId="{B03F527F-EEC9-4261-8465-352891A26494}" type="presParOf" srcId="{C5B5D83A-1E47-4B1D-AD45-E8D8116EE603}" destId="{F31DDFFC-6060-4E75-AF8C-E41E3938BCF2}" srcOrd="7" destOrd="0" presId="urn:microsoft.com/office/officeart/2005/8/layout/hProcess7"/>
    <dgm:cxn modelId="{1520E52E-639D-42E5-888D-54F6A26F28D6}" type="presParOf" srcId="{C5B5D83A-1E47-4B1D-AD45-E8D8116EE603}" destId="{2C4F32AB-7E84-4B2B-A84C-9D465F37D310}" srcOrd="8" destOrd="0" presId="urn:microsoft.com/office/officeart/2005/8/layout/hProcess7"/>
    <dgm:cxn modelId="{980B41EC-48A6-4CE2-B28A-CEFA4EB0C842}" type="presParOf" srcId="{2C4F32AB-7E84-4B2B-A84C-9D465F37D310}" destId="{3BFAD961-21CC-4C0F-BBC9-5B7D968E838E}" srcOrd="0" destOrd="0" presId="urn:microsoft.com/office/officeart/2005/8/layout/hProcess7"/>
    <dgm:cxn modelId="{589205BD-3A5E-486F-AEBB-C47B8D188842}" type="presParOf" srcId="{2C4F32AB-7E84-4B2B-A84C-9D465F37D310}" destId="{7BCC1AFB-286E-4326-97C0-99139126417C}" srcOrd="1" destOrd="0" presId="urn:microsoft.com/office/officeart/2005/8/layout/hProcess7"/>
    <dgm:cxn modelId="{37929FBB-2703-4F3F-A55D-10FCCBF58E26}" type="presParOf" srcId="{2C4F32AB-7E84-4B2B-A84C-9D465F37D310}" destId="{AACF01AC-A31F-4548-9D05-E11A39A3CD2A}" srcOrd="2" destOrd="0" presId="urn:microsoft.com/office/officeart/2005/8/layout/hProcess7"/>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ABE118-6821-4463-9F04-05A119050CD1}">
      <dsp:nvSpPr>
        <dsp:cNvPr id="0" name=""/>
        <dsp:cNvSpPr/>
      </dsp:nvSpPr>
      <dsp:spPr>
        <a:xfrm>
          <a:off x="4751" y="1409171"/>
          <a:ext cx="2699440" cy="2600324"/>
        </a:xfrm>
        <a:prstGeom prst="roundRect">
          <a:avLst>
            <a:gd name="adj" fmla="val 5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09728" rIns="142240" bIns="0" numCol="1" spcCol="1270" anchor="t" anchorCtr="0">
          <a:noAutofit/>
        </a:bodyPr>
        <a:lstStyle/>
        <a:p>
          <a:pPr lvl="0" algn="r" defTabSz="1422400">
            <a:lnSpc>
              <a:spcPct val="90000"/>
            </a:lnSpc>
            <a:spcBef>
              <a:spcPct val="0"/>
            </a:spcBef>
            <a:spcAft>
              <a:spcPct val="35000"/>
            </a:spcAft>
          </a:pPr>
          <a:endParaRPr lang="en-US" sz="3200" kern="1200" dirty="0"/>
        </a:p>
      </dsp:txBody>
      <dsp:txXfrm rot="16200000">
        <a:off x="-791437" y="2205360"/>
        <a:ext cx="2132266" cy="539888"/>
      </dsp:txXfrm>
    </dsp:sp>
    <dsp:sp modelId="{2D298253-C9AB-4FD2-AD2E-4CBF3F65BC64}">
      <dsp:nvSpPr>
        <dsp:cNvPr id="0" name=""/>
        <dsp:cNvSpPr/>
      </dsp:nvSpPr>
      <dsp:spPr>
        <a:xfrm>
          <a:off x="506033" y="1409171"/>
          <a:ext cx="2011083" cy="2600324"/>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1435" rIns="0" bIns="0" numCol="1" spcCol="1270" anchor="t" anchorCtr="0">
          <a:noAutofit/>
        </a:bodyPr>
        <a:lstStyle/>
        <a:p>
          <a:pPr lvl="0" algn="l" defTabSz="666750">
            <a:lnSpc>
              <a:spcPct val="90000"/>
            </a:lnSpc>
            <a:spcBef>
              <a:spcPct val="0"/>
            </a:spcBef>
            <a:spcAft>
              <a:spcPct val="35000"/>
            </a:spcAft>
          </a:pPr>
          <a:r>
            <a:rPr lang="en-US" sz="1500" b="1" kern="1200" dirty="0" smtClean="0"/>
            <a:t>Level 1</a:t>
          </a:r>
          <a:r>
            <a:rPr lang="en-US" sz="1500" kern="1200" dirty="0" smtClean="0"/>
            <a:t>:</a:t>
          </a:r>
        </a:p>
        <a:p>
          <a:pPr lvl="0" algn="l" defTabSz="666750">
            <a:lnSpc>
              <a:spcPct val="90000"/>
            </a:lnSpc>
            <a:spcBef>
              <a:spcPct val="0"/>
            </a:spcBef>
            <a:spcAft>
              <a:spcPct val="35000"/>
            </a:spcAft>
          </a:pPr>
          <a:r>
            <a:rPr lang="en-US" sz="1500" kern="1200" dirty="0" smtClean="0"/>
            <a:t>Trainee $2500 salary  75 per unit bonus.</a:t>
          </a:r>
          <a:endParaRPr lang="en-US" sz="1500" kern="1200" dirty="0"/>
        </a:p>
        <a:p>
          <a:pPr lvl="0" algn="l" defTabSz="666750">
            <a:lnSpc>
              <a:spcPct val="90000"/>
            </a:lnSpc>
            <a:spcBef>
              <a:spcPct val="0"/>
            </a:spcBef>
            <a:spcAft>
              <a:spcPct val="35000"/>
            </a:spcAft>
          </a:pPr>
          <a:r>
            <a:rPr lang="en-US" sz="1500" kern="1200" dirty="0" smtClean="0"/>
            <a:t>Trains under team leader in all aspects of variable sales operations from lot management to professional retail delivery.  Once at 15 units rolling average for 120 days moves to Level 2 Sales pay plan</a:t>
          </a:r>
          <a:endParaRPr lang="en-US" sz="1500" kern="1200" dirty="0"/>
        </a:p>
      </dsp:txBody>
      <dsp:txXfrm>
        <a:off x="506033" y="1409171"/>
        <a:ext cx="2011083" cy="2600324"/>
      </dsp:txXfrm>
    </dsp:sp>
    <dsp:sp modelId="{87D878D0-CED2-4C07-919D-F1B380F07219}">
      <dsp:nvSpPr>
        <dsp:cNvPr id="0" name=""/>
        <dsp:cNvSpPr/>
      </dsp:nvSpPr>
      <dsp:spPr>
        <a:xfrm>
          <a:off x="2780035" y="1409171"/>
          <a:ext cx="2788046" cy="2600324"/>
        </a:xfrm>
        <a:prstGeom prst="roundRect">
          <a:avLst>
            <a:gd name="adj" fmla="val 5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13157" rIns="146685" bIns="0" numCol="1" spcCol="1270" anchor="t" anchorCtr="0">
          <a:noAutofit/>
        </a:bodyPr>
        <a:lstStyle/>
        <a:p>
          <a:pPr lvl="0" algn="r" defTabSz="1466850">
            <a:lnSpc>
              <a:spcPct val="90000"/>
            </a:lnSpc>
            <a:spcBef>
              <a:spcPct val="0"/>
            </a:spcBef>
            <a:spcAft>
              <a:spcPct val="35000"/>
            </a:spcAft>
          </a:pPr>
          <a:endParaRPr lang="en-US" sz="3300" kern="1200" dirty="0"/>
        </a:p>
      </dsp:txBody>
      <dsp:txXfrm rot="16200000">
        <a:off x="1992706" y="2196499"/>
        <a:ext cx="2132266" cy="557609"/>
      </dsp:txXfrm>
    </dsp:sp>
    <dsp:sp modelId="{7911E501-088B-4FF7-8D1B-FDB5D01B7D83}">
      <dsp:nvSpPr>
        <dsp:cNvPr id="0" name=""/>
        <dsp:cNvSpPr/>
      </dsp:nvSpPr>
      <dsp:spPr>
        <a:xfrm rot="5400000">
          <a:off x="2599711" y="3476838"/>
          <a:ext cx="382317" cy="325040"/>
        </a:xfrm>
        <a:prstGeom prst="flowChartExtract">
          <a:avLst/>
        </a:prstGeom>
        <a:solidFill>
          <a:schemeClr val="l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562FA0A-C632-4A8B-88F5-0B93FD3EA1A1}">
      <dsp:nvSpPr>
        <dsp:cNvPr id="0" name=""/>
        <dsp:cNvSpPr/>
      </dsp:nvSpPr>
      <dsp:spPr>
        <a:xfrm>
          <a:off x="3292614" y="1409171"/>
          <a:ext cx="2077094" cy="2600324"/>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1435" rIns="0" bIns="0" numCol="1" spcCol="1270" anchor="t" anchorCtr="0">
          <a:noAutofit/>
        </a:bodyPr>
        <a:lstStyle/>
        <a:p>
          <a:pPr lvl="0" algn="l" defTabSz="666750">
            <a:lnSpc>
              <a:spcPct val="90000"/>
            </a:lnSpc>
            <a:spcBef>
              <a:spcPct val="0"/>
            </a:spcBef>
            <a:spcAft>
              <a:spcPct val="35000"/>
            </a:spcAft>
          </a:pPr>
          <a:r>
            <a:rPr lang="en-US" sz="1500" b="1" kern="1200" dirty="0" smtClean="0"/>
            <a:t>Level 2: </a:t>
          </a:r>
        </a:p>
        <a:p>
          <a:pPr lvl="0" algn="l" defTabSz="666750">
            <a:lnSpc>
              <a:spcPct val="90000"/>
            </a:lnSpc>
            <a:spcBef>
              <a:spcPct val="0"/>
            </a:spcBef>
            <a:spcAft>
              <a:spcPct val="35000"/>
            </a:spcAft>
          </a:pPr>
          <a:r>
            <a:rPr lang="en-US" sz="1500" kern="1200" dirty="0" smtClean="0"/>
            <a:t>$3000 salary 175 per unit bonus</a:t>
          </a:r>
          <a:endParaRPr lang="en-US" sz="1500" kern="1200" dirty="0"/>
        </a:p>
        <a:p>
          <a:pPr lvl="0" algn="l" defTabSz="666750">
            <a:lnSpc>
              <a:spcPct val="90000"/>
            </a:lnSpc>
            <a:spcBef>
              <a:spcPct val="0"/>
            </a:spcBef>
            <a:spcAft>
              <a:spcPct val="35000"/>
            </a:spcAft>
          </a:pPr>
          <a:r>
            <a:rPr lang="en-US" sz="1500" kern="1200" dirty="0" smtClean="0"/>
            <a:t>Sells cars independent of team leader.  Once at 20 unit rolling average moves to Level 3 </a:t>
          </a:r>
          <a:r>
            <a:rPr lang="en-US" sz="1500" kern="1200" dirty="0" err="1" smtClean="0"/>
            <a:t>payplan</a:t>
          </a:r>
          <a:r>
            <a:rPr lang="en-US" sz="1500" kern="1200" dirty="0" smtClean="0"/>
            <a:t>/Trainer</a:t>
          </a:r>
          <a:endParaRPr lang="en-US" sz="1500" kern="1200" dirty="0"/>
        </a:p>
      </dsp:txBody>
      <dsp:txXfrm>
        <a:off x="3292614" y="1409171"/>
        <a:ext cx="2077094" cy="2600324"/>
      </dsp:txXfrm>
    </dsp:sp>
    <dsp:sp modelId="{3BFAD961-21CC-4C0F-BBC9-5B7D968E838E}">
      <dsp:nvSpPr>
        <dsp:cNvPr id="0" name=""/>
        <dsp:cNvSpPr/>
      </dsp:nvSpPr>
      <dsp:spPr>
        <a:xfrm>
          <a:off x="5643924" y="1409171"/>
          <a:ext cx="2479323" cy="2600324"/>
        </a:xfrm>
        <a:prstGeom prst="roundRect">
          <a:avLst>
            <a:gd name="adj" fmla="val 5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02870" rIns="133350" bIns="0" numCol="1" spcCol="1270" anchor="t" anchorCtr="0">
          <a:noAutofit/>
        </a:bodyPr>
        <a:lstStyle/>
        <a:p>
          <a:pPr lvl="0" algn="r" defTabSz="1333500">
            <a:lnSpc>
              <a:spcPct val="90000"/>
            </a:lnSpc>
            <a:spcBef>
              <a:spcPct val="0"/>
            </a:spcBef>
            <a:spcAft>
              <a:spcPct val="35000"/>
            </a:spcAft>
          </a:pPr>
          <a:endParaRPr lang="en-US" sz="3000" kern="1200"/>
        </a:p>
      </dsp:txBody>
      <dsp:txXfrm rot="16200000">
        <a:off x="4825724" y="2227371"/>
        <a:ext cx="2132266" cy="495864"/>
      </dsp:txXfrm>
    </dsp:sp>
    <dsp:sp modelId="{51D3FBC9-DCCD-4D0C-8E3F-C12167BA9A2B}">
      <dsp:nvSpPr>
        <dsp:cNvPr id="0" name=""/>
        <dsp:cNvSpPr/>
      </dsp:nvSpPr>
      <dsp:spPr>
        <a:xfrm rot="5400000">
          <a:off x="5463600" y="3476838"/>
          <a:ext cx="382317" cy="325040"/>
        </a:xfrm>
        <a:prstGeom prst="flowChartExtract">
          <a:avLst/>
        </a:prstGeom>
        <a:solidFill>
          <a:schemeClr val="l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ACF01AC-A31F-4548-9D05-E11A39A3CD2A}">
      <dsp:nvSpPr>
        <dsp:cNvPr id="0" name=""/>
        <dsp:cNvSpPr/>
      </dsp:nvSpPr>
      <dsp:spPr>
        <a:xfrm>
          <a:off x="6117141" y="1409171"/>
          <a:ext cx="1847095" cy="2600324"/>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1435" rIns="0" bIns="0" numCol="1" spcCol="1270" anchor="t" anchorCtr="0">
          <a:noAutofit/>
        </a:bodyPr>
        <a:lstStyle/>
        <a:p>
          <a:pPr lvl="0" algn="l" defTabSz="666750">
            <a:lnSpc>
              <a:spcPct val="90000"/>
            </a:lnSpc>
            <a:spcBef>
              <a:spcPct val="0"/>
            </a:spcBef>
            <a:spcAft>
              <a:spcPct val="35000"/>
            </a:spcAft>
          </a:pPr>
          <a:r>
            <a:rPr lang="en-US" sz="1500" b="1" kern="1200" dirty="0" smtClean="0"/>
            <a:t>Level 3 </a:t>
          </a:r>
        </a:p>
        <a:p>
          <a:pPr lvl="0" algn="l" defTabSz="666750">
            <a:lnSpc>
              <a:spcPct val="90000"/>
            </a:lnSpc>
            <a:spcBef>
              <a:spcPct val="0"/>
            </a:spcBef>
            <a:spcAft>
              <a:spcPct val="35000"/>
            </a:spcAft>
          </a:pPr>
          <a:r>
            <a:rPr lang="en-US" sz="1500" kern="1200" dirty="0" smtClean="0"/>
            <a:t>Trainer $3000 salary/$200 per unit bonus/$100 per unit override on trainee deals.</a:t>
          </a:r>
          <a:endParaRPr lang="en-US" sz="1500" kern="1200" dirty="0"/>
        </a:p>
        <a:p>
          <a:pPr lvl="0" algn="l" defTabSz="666750">
            <a:lnSpc>
              <a:spcPct val="90000"/>
            </a:lnSpc>
            <a:spcBef>
              <a:spcPct val="0"/>
            </a:spcBef>
            <a:spcAft>
              <a:spcPct val="35000"/>
            </a:spcAft>
          </a:pPr>
          <a:r>
            <a:rPr lang="en-US" sz="1500" kern="1200" dirty="0" smtClean="0"/>
            <a:t>Responsible for mentoring 2 sales trainees to produce 10+ units per month on the career path to Level 2 consultant</a:t>
          </a:r>
          <a:endParaRPr lang="en-US" sz="1500" kern="1200" dirty="0"/>
        </a:p>
      </dsp:txBody>
      <dsp:txXfrm>
        <a:off x="6117141" y="1409171"/>
        <a:ext cx="1847095" cy="2600324"/>
      </dsp:txXfrm>
    </dsp:sp>
  </dsp:spTree>
</dsp:drawing>
</file>

<file path=ppt/diagrams/layout1.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0" name="Group 9"/>
          <p:cNvGrpSpPr/>
          <p:nvPr/>
        </p:nvGrpSpPr>
        <p:grpSpPr>
          <a:xfrm>
            <a:off x="0" y="0"/>
            <a:ext cx="12188825" cy="6872226"/>
            <a:chOff x="0" y="0"/>
            <a:chExt cx="12188825" cy="6872226"/>
          </a:xfrm>
        </p:grpSpPr>
        <p:pic>
          <p:nvPicPr>
            <p:cNvPr id="9" name="Picture 8" descr="HD-PanelTitle-V.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673"/>
            <a:stretch/>
          </p:blipFill>
          <p:spPr>
            <a:xfrm rot="5400000">
              <a:off x="5245268" y="530352"/>
              <a:ext cx="1673352" cy="612648"/>
            </a:xfrm>
            <a:prstGeom prst="rect">
              <a:avLst/>
            </a:prstGeom>
          </p:spPr>
        </p:pic>
        <p:pic>
          <p:nvPicPr>
            <p:cNvPr id="18" name="Picture 17"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r="48819"/>
            <a:stretch/>
          </p:blipFill>
          <p:spPr>
            <a:xfrm rot="5400000">
              <a:off x="5263556" y="5747514"/>
              <a:ext cx="1636776"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dirty="0"/>
              <a:pPr/>
              <a:t>1/7/2020</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dirty="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6"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4"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5BFA754-D5C3-4E66-96A6-867B257F58DC}" type="datetimeFigureOut">
              <a:rPr lang="en-US" dirty="0"/>
              <a:t>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D84065D-F351-4B03-BD91-D8A6B8D4B362}"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dirty="0"/>
              <a:t>1/7/2020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dirty="0"/>
              <a:t>‹#›</a:t>
            </a:fld>
            <a:endParaRPr lang="en-US" dirty="0"/>
          </a:p>
        </p:txBody>
      </p:sp>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1/7/2020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1/7/2020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1/7/2020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0" y="0"/>
            <a:ext cx="12188825" cy="6856215"/>
            <a:chOff x="0" y="0"/>
            <a:chExt cx="12188825" cy="6856215"/>
          </a:xfrm>
        </p:grpSpPr>
        <p:pic>
          <p:nvPicPr>
            <p:cNvPr id="8" name="Picture 7" descr="HD-PanelContent-V.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r="5093"/>
            <a:stretch/>
          </p:blipFill>
          <p:spPr>
            <a:xfrm rot="5400000">
              <a:off x="5706471" y="76265"/>
              <a:ext cx="758952"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r="5093"/>
            <a:stretch/>
          </p:blipFill>
          <p:spPr>
            <a:xfrm rot="5400000">
              <a:off x="5706470" y="6173526"/>
              <a:ext cx="758952"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1/7/2020</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8" r:id="rId2"/>
    <p:sldLayoutId id="2147483651" r:id="rId3"/>
    <p:sldLayoutId id="2147483669"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3.jpg"/><Relationship Id="rId7" Type="http://schemas.openxmlformats.org/officeDocument/2006/relationships/diagramColors" Target="../diagrams/colors1.xml"/><Relationship Id="rId2" Type="http://schemas.openxmlformats.org/officeDocument/2006/relationships/image" Target="../media/image12.jp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92397" y="1593225"/>
            <a:ext cx="6815669" cy="1515533"/>
          </a:xfrm>
        </p:spPr>
        <p:txBody>
          <a:bodyPr/>
          <a:lstStyle/>
          <a:p>
            <a:r>
              <a:rPr lang="en-US" sz="6600" b="1" dirty="0" smtClean="0"/>
              <a:t>NADA MOTORS</a:t>
            </a:r>
            <a:endParaRPr lang="en-US" sz="6600" b="1" dirty="0"/>
          </a:p>
        </p:txBody>
      </p:sp>
      <p:sp>
        <p:nvSpPr>
          <p:cNvPr id="3" name="Subtitle 2"/>
          <p:cNvSpPr>
            <a:spLocks noGrp="1"/>
          </p:cNvSpPr>
          <p:nvPr>
            <p:ph type="subTitle" idx="1"/>
          </p:nvPr>
        </p:nvSpPr>
        <p:spPr>
          <a:xfrm>
            <a:off x="2692395" y="3852328"/>
            <a:ext cx="6815669" cy="1320802"/>
          </a:xfrm>
        </p:spPr>
        <p:txBody>
          <a:bodyPr>
            <a:normAutofit lnSpcReduction="10000"/>
          </a:bodyPr>
          <a:lstStyle/>
          <a:p>
            <a:r>
              <a:rPr lang="en-US" sz="3600" b="1" u="sng" dirty="0" smtClean="0"/>
              <a:t>3-Year </a:t>
            </a:r>
            <a:r>
              <a:rPr lang="en-US" sz="3600" b="1" u="sng" dirty="0"/>
              <a:t>R</a:t>
            </a:r>
            <a:r>
              <a:rPr lang="en-US" sz="3600" b="1" u="sng" dirty="0" smtClean="0"/>
              <a:t>etention </a:t>
            </a:r>
            <a:r>
              <a:rPr lang="en-US" sz="3600" b="1" u="sng" dirty="0"/>
              <a:t>P</a:t>
            </a:r>
            <a:r>
              <a:rPr lang="en-US" sz="3600" b="1" u="sng" dirty="0" smtClean="0"/>
              <a:t>lan</a:t>
            </a:r>
          </a:p>
          <a:p>
            <a:r>
              <a:rPr lang="en-US" sz="3600" b="1" u="sng" dirty="0" smtClean="0"/>
              <a:t>For New Sales Professionals</a:t>
            </a:r>
            <a:endParaRPr lang="en-US" sz="3600" b="1" u="sng"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2761" y="2853075"/>
            <a:ext cx="1254936" cy="1254936"/>
          </a:xfrm>
          <a:prstGeom prst="rect">
            <a:avLst/>
          </a:prstGeom>
        </p:spPr>
      </p:pic>
    </p:spTree>
    <p:extLst>
      <p:ext uri="{BB962C8B-B14F-4D97-AF65-F5344CB8AC3E}">
        <p14:creationId xmlns:p14="http://schemas.microsoft.com/office/powerpoint/2010/main" val="314511937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5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i="1" u="sng" dirty="0" smtClean="0"/>
              <a:t>Vision</a:t>
            </a:r>
            <a:endParaRPr lang="en-US" b="1" i="1" u="sng"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499136" y="3247687"/>
            <a:ext cx="3003328" cy="1877080"/>
          </a:xfrm>
        </p:spPr>
      </p:pic>
      <p:sp>
        <p:nvSpPr>
          <p:cNvPr id="5" name="TextBox 4"/>
          <p:cNvSpPr txBox="1"/>
          <p:nvPr/>
        </p:nvSpPr>
        <p:spPr>
          <a:xfrm>
            <a:off x="833719" y="2408818"/>
            <a:ext cx="7781364" cy="3554819"/>
          </a:xfrm>
          <a:prstGeom prst="rect">
            <a:avLst/>
          </a:prstGeom>
          <a:noFill/>
        </p:spPr>
        <p:txBody>
          <a:bodyPr wrap="square" rtlCol="0">
            <a:spAutoFit/>
          </a:bodyPr>
          <a:lstStyle/>
          <a:p>
            <a:r>
              <a:rPr lang="en-US" sz="2250" dirty="0"/>
              <a:t>NADA Motors is looking to attract some of the area’s best talent to join our on the grow team. We are proud to represent one of J.D. Power’s most awarded vehicle lines, Chevrolet. We are a leader in our market and believe in community engagement. We are looking for sales associates that have excelled in customer satisfaction and who are tech and internet savvy. You do not have to have prior sales experience; we will train, coach and mentor the right people.</a:t>
            </a:r>
          </a:p>
          <a:p>
            <a:r>
              <a:rPr lang="en-US" sz="2250" dirty="0"/>
              <a:t>We simply need people who can help our customers find the right vehicle that meets their needs, with a smile, while providing a world class automobile buying experience.</a:t>
            </a:r>
          </a:p>
        </p:txBody>
      </p:sp>
    </p:spTree>
    <p:extLst>
      <p:ext uri="{BB962C8B-B14F-4D97-AF65-F5344CB8AC3E}">
        <p14:creationId xmlns:p14="http://schemas.microsoft.com/office/powerpoint/2010/main" val="333580552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i="1" u="sng" dirty="0" smtClean="0"/>
              <a:t>Recruiting/Condition Of Employment</a:t>
            </a:r>
            <a:endParaRPr lang="en-US" b="1" i="1" u="sng" dirty="0"/>
          </a:p>
        </p:txBody>
      </p:sp>
      <p:sp>
        <p:nvSpPr>
          <p:cNvPr id="5" name="TextBox 4"/>
          <p:cNvSpPr txBox="1"/>
          <p:nvPr/>
        </p:nvSpPr>
        <p:spPr>
          <a:xfrm>
            <a:off x="860612" y="2788024"/>
            <a:ext cx="7781364" cy="3724096"/>
          </a:xfrm>
          <a:prstGeom prst="rect">
            <a:avLst/>
          </a:prstGeom>
          <a:noFill/>
        </p:spPr>
        <p:txBody>
          <a:bodyPr wrap="square" rtlCol="0">
            <a:spAutoFit/>
          </a:bodyPr>
          <a:lstStyle/>
          <a:p>
            <a:r>
              <a:rPr lang="en-US" sz="2000" b="1" u="sng" dirty="0" smtClean="0"/>
              <a:t>Recruiting:</a:t>
            </a:r>
          </a:p>
          <a:p>
            <a:r>
              <a:rPr lang="en-US" dirty="0"/>
              <a:t>Here is a list of benefits you receive when you join our winning team</a:t>
            </a:r>
            <a:r>
              <a:rPr lang="en-US" dirty="0" smtClean="0"/>
              <a:t>:</a:t>
            </a:r>
          </a:p>
          <a:p>
            <a:pPr marL="342900" lvl="0" indent="-342900">
              <a:buFont typeface="Arial" panose="020B0604020202020204" pitchFamily="34" charset="0"/>
              <a:buChar char="•"/>
            </a:pPr>
            <a:r>
              <a:rPr lang="en-US" sz="2000" dirty="0"/>
              <a:t>Hourly base salary</a:t>
            </a:r>
          </a:p>
          <a:p>
            <a:pPr marL="342900" lvl="0" indent="-342900">
              <a:buFont typeface="Arial" panose="020B0604020202020204" pitchFamily="34" charset="0"/>
              <a:buChar char="•"/>
            </a:pPr>
            <a:r>
              <a:rPr lang="en-US" sz="2000" dirty="0"/>
              <a:t>Volume/Unit bonuses</a:t>
            </a:r>
          </a:p>
          <a:p>
            <a:pPr marL="342900" lvl="0" indent="-342900">
              <a:buFont typeface="Arial" panose="020B0604020202020204" pitchFamily="34" charset="0"/>
              <a:buChar char="•"/>
            </a:pPr>
            <a:r>
              <a:rPr lang="en-US" sz="2000" dirty="0"/>
              <a:t>Customer satisfaction bonuses</a:t>
            </a:r>
          </a:p>
          <a:p>
            <a:pPr marL="342900" lvl="0" indent="-342900">
              <a:buFont typeface="Arial" panose="020B0604020202020204" pitchFamily="34" charset="0"/>
              <a:buChar char="•"/>
            </a:pPr>
            <a:r>
              <a:rPr lang="en-US" sz="2000" dirty="0"/>
              <a:t>40 hour work week</a:t>
            </a:r>
          </a:p>
          <a:p>
            <a:pPr marL="342900" lvl="0" indent="-342900">
              <a:buFont typeface="Arial" panose="020B0604020202020204" pitchFamily="34" charset="0"/>
              <a:buChar char="•"/>
            </a:pPr>
            <a:r>
              <a:rPr lang="en-US" sz="2000" dirty="0"/>
              <a:t>FULL medical, dental and vision insurance</a:t>
            </a:r>
          </a:p>
          <a:p>
            <a:pPr marL="342900" lvl="0" indent="-342900">
              <a:buFont typeface="Arial" panose="020B0604020202020204" pitchFamily="34" charset="0"/>
              <a:buChar char="•"/>
            </a:pPr>
            <a:r>
              <a:rPr lang="en-US" sz="2000" dirty="0"/>
              <a:t>Fully matching 401k</a:t>
            </a:r>
          </a:p>
          <a:p>
            <a:pPr marL="342900" lvl="0" indent="-342900">
              <a:buFont typeface="Arial" panose="020B0604020202020204" pitchFamily="34" charset="0"/>
              <a:buChar char="•"/>
            </a:pPr>
            <a:r>
              <a:rPr lang="en-US" sz="2000" dirty="0"/>
              <a:t>Personal Time Off from day 1</a:t>
            </a:r>
          </a:p>
          <a:p>
            <a:pPr marL="342900" lvl="0" indent="-342900">
              <a:buFont typeface="Arial" panose="020B0604020202020204" pitchFamily="34" charset="0"/>
              <a:buChar char="•"/>
            </a:pPr>
            <a:r>
              <a:rPr lang="en-US" sz="2000" dirty="0"/>
              <a:t>Advancement opportunities</a:t>
            </a:r>
          </a:p>
          <a:p>
            <a:pPr marL="342900" lvl="0" indent="-342900">
              <a:buFont typeface="Arial" panose="020B0604020202020204" pitchFamily="34" charset="0"/>
              <a:buChar char="•"/>
            </a:pPr>
            <a:r>
              <a:rPr lang="en-US" sz="2000" dirty="0"/>
              <a:t>Continuing education support</a:t>
            </a:r>
          </a:p>
          <a:p>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171765" y="3435702"/>
            <a:ext cx="3724833" cy="2486720"/>
          </a:xfrm>
        </p:spPr>
      </p:pic>
    </p:spTree>
    <p:extLst>
      <p:ext uri="{BB962C8B-B14F-4D97-AF65-F5344CB8AC3E}">
        <p14:creationId xmlns:p14="http://schemas.microsoft.com/office/powerpoint/2010/main" val="2710732917"/>
      </p:ext>
    </p:extLst>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i="1" u="sng" dirty="0" smtClean="0"/>
              <a:t>Recruiting/Condition Of Employment</a:t>
            </a:r>
            <a:br>
              <a:rPr lang="en-US" b="1" i="1" u="sng" dirty="0" smtClean="0"/>
            </a:br>
            <a:r>
              <a:rPr lang="en-US" sz="2000" b="1" i="1" u="sng" dirty="0" smtClean="0"/>
              <a:t>Cont.</a:t>
            </a:r>
            <a:endParaRPr lang="en-US" sz="2000" b="1" i="1" u="sng" dirty="0"/>
          </a:p>
        </p:txBody>
      </p:sp>
      <p:sp>
        <p:nvSpPr>
          <p:cNvPr id="5" name="TextBox 4"/>
          <p:cNvSpPr txBox="1"/>
          <p:nvPr/>
        </p:nvSpPr>
        <p:spPr>
          <a:xfrm>
            <a:off x="860612" y="2788024"/>
            <a:ext cx="7781364" cy="2893100"/>
          </a:xfrm>
          <a:prstGeom prst="rect">
            <a:avLst/>
          </a:prstGeom>
          <a:noFill/>
        </p:spPr>
        <p:txBody>
          <a:bodyPr wrap="square" rtlCol="0">
            <a:spAutoFit/>
          </a:bodyPr>
          <a:lstStyle/>
          <a:p>
            <a:r>
              <a:rPr lang="en-US" sz="2000" b="1" dirty="0" smtClean="0"/>
              <a:t>Condition Of Employment :</a:t>
            </a:r>
          </a:p>
          <a:p>
            <a:r>
              <a:rPr lang="en-US" dirty="0"/>
              <a:t>Here is a list of what we are looking for in you:</a:t>
            </a:r>
          </a:p>
          <a:p>
            <a:pPr marL="285750" lvl="0" indent="-285750">
              <a:buFont typeface="Arial" panose="020B0604020202020204" pitchFamily="34" charset="0"/>
              <a:buChar char="•"/>
            </a:pPr>
            <a:r>
              <a:rPr lang="en-US" dirty="0"/>
              <a:t>Big smile</a:t>
            </a:r>
          </a:p>
          <a:p>
            <a:pPr marL="285750" lvl="0" indent="-285750">
              <a:buFont typeface="Arial" panose="020B0604020202020204" pitchFamily="34" charset="0"/>
              <a:buChar char="•"/>
            </a:pPr>
            <a:r>
              <a:rPr lang="en-US" dirty="0"/>
              <a:t>Warm handshake</a:t>
            </a:r>
          </a:p>
          <a:p>
            <a:pPr marL="285750" lvl="0" indent="-285750">
              <a:buFont typeface="Arial" panose="020B0604020202020204" pitchFamily="34" charset="0"/>
              <a:buChar char="•"/>
            </a:pPr>
            <a:r>
              <a:rPr lang="en-US" dirty="0"/>
              <a:t>Knowledgeable with mobile phones, tablets, computers, and social media sources</a:t>
            </a:r>
          </a:p>
          <a:p>
            <a:pPr marL="285750" lvl="0" indent="-285750">
              <a:buFont typeface="Arial" panose="020B0604020202020204" pitchFamily="34" charset="0"/>
              <a:buChar char="•"/>
            </a:pPr>
            <a:r>
              <a:rPr lang="en-US" dirty="0"/>
              <a:t>A willingness to grow</a:t>
            </a:r>
          </a:p>
          <a:p>
            <a:pPr marL="285750" lvl="0" indent="-285750">
              <a:buFont typeface="Arial" panose="020B0604020202020204" pitchFamily="34" charset="0"/>
              <a:buChar char="•"/>
            </a:pPr>
            <a:r>
              <a:rPr lang="en-US" dirty="0"/>
              <a:t>A winning attitude</a:t>
            </a:r>
          </a:p>
          <a:p>
            <a:r>
              <a:rPr lang="en-US" dirty="0"/>
              <a:t>If you are looking for a rewarding career that entails making peoples dreams come true and having fun doing it, give us a call at </a:t>
            </a:r>
            <a:r>
              <a:rPr lang="en-US" dirty="0" smtClean="0"/>
              <a:t>800-FUN-WORK. </a:t>
            </a:r>
            <a:endParaRPr lang="en-US" dirty="0"/>
          </a:p>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65278" y="3407810"/>
            <a:ext cx="2939606" cy="1653528"/>
          </a:xfrm>
          <a:prstGeom prst="rect">
            <a:avLst/>
          </a:prstGeom>
        </p:spPr>
      </p:pic>
    </p:spTree>
    <p:extLst>
      <p:ext uri="{BB962C8B-B14F-4D97-AF65-F5344CB8AC3E}">
        <p14:creationId xmlns:p14="http://schemas.microsoft.com/office/powerpoint/2010/main" val="327225684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u="sng" dirty="0" smtClean="0"/>
              <a:t>Onboarding Process</a:t>
            </a:r>
            <a:endParaRPr lang="en-US" b="1" i="1" u="sng"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82754" y="2486212"/>
            <a:ext cx="3711855" cy="3711855"/>
          </a:xfrm>
        </p:spPr>
      </p:pic>
      <p:sp>
        <p:nvSpPr>
          <p:cNvPr id="6" name="TextBox 5"/>
          <p:cNvSpPr txBox="1"/>
          <p:nvPr/>
        </p:nvSpPr>
        <p:spPr>
          <a:xfrm>
            <a:off x="878541" y="2549128"/>
            <a:ext cx="8973671" cy="4308872"/>
          </a:xfrm>
          <a:prstGeom prst="rect">
            <a:avLst/>
          </a:prstGeom>
          <a:noFill/>
        </p:spPr>
        <p:txBody>
          <a:bodyPr wrap="square" rtlCol="0">
            <a:spAutoFit/>
          </a:bodyPr>
          <a:lstStyle/>
          <a:p>
            <a:r>
              <a:rPr lang="en-US" sz="2000" b="1" i="1" u="sng" dirty="0" smtClean="0"/>
              <a:t>MORNING</a:t>
            </a:r>
            <a:r>
              <a:rPr lang="en-US" dirty="0" smtClean="0"/>
              <a:t>: </a:t>
            </a:r>
          </a:p>
          <a:p>
            <a:pPr marL="285750" indent="-285750">
              <a:buFont typeface="Arial" panose="020B0604020202020204" pitchFamily="34" charset="0"/>
              <a:buChar char="•"/>
            </a:pPr>
            <a:r>
              <a:rPr lang="en-US" dirty="0" smtClean="0"/>
              <a:t>Meet at 8</a:t>
            </a:r>
            <a:r>
              <a:rPr lang="en-US" dirty="0" smtClean="0">
                <a:sym typeface="Wingdings" panose="05000000000000000000" pitchFamily="2" charset="2"/>
              </a:rPr>
              <a:t>:00 AM in HR office for Orientation</a:t>
            </a:r>
          </a:p>
          <a:p>
            <a:pPr marL="285750" indent="-285750">
              <a:buFont typeface="Arial" panose="020B0604020202020204" pitchFamily="34" charset="0"/>
              <a:buChar char="•"/>
            </a:pPr>
            <a:r>
              <a:rPr lang="en-US" dirty="0" smtClean="0">
                <a:sym typeface="Wingdings" panose="05000000000000000000" pitchFamily="2" charset="2"/>
              </a:rPr>
              <a:t>Watch a video about company policies and procedures</a:t>
            </a:r>
          </a:p>
          <a:p>
            <a:pPr marL="285750" indent="-285750">
              <a:buFont typeface="Arial" panose="020B0604020202020204" pitchFamily="34" charset="0"/>
              <a:buChar char="•"/>
            </a:pPr>
            <a:r>
              <a:rPr lang="en-US" dirty="0" smtClean="0">
                <a:sym typeface="Wingdings" panose="05000000000000000000" pitchFamily="2" charset="2"/>
              </a:rPr>
              <a:t>Go over employee handbook and explain all policies</a:t>
            </a:r>
          </a:p>
          <a:p>
            <a:pPr marL="285750" indent="-285750">
              <a:buFont typeface="Arial" panose="020B0604020202020204" pitchFamily="34" charset="0"/>
              <a:buChar char="•"/>
            </a:pPr>
            <a:r>
              <a:rPr lang="en-US" dirty="0" smtClean="0">
                <a:sym typeface="Wingdings" panose="05000000000000000000" pitchFamily="2" charset="2"/>
              </a:rPr>
              <a:t>Finalize and sign all necessary documents</a:t>
            </a:r>
          </a:p>
          <a:p>
            <a:pPr marL="285750" indent="-285750">
              <a:buFont typeface="Arial" panose="020B0604020202020204" pitchFamily="34" charset="0"/>
              <a:buChar char="•"/>
            </a:pPr>
            <a:r>
              <a:rPr lang="en-US" dirty="0" smtClean="0">
                <a:sym typeface="Wingdings" panose="05000000000000000000" pitchFamily="2" charset="2"/>
              </a:rPr>
              <a:t>Obtain all usernames and passwords for all systems</a:t>
            </a:r>
          </a:p>
          <a:p>
            <a:pPr marL="285750" indent="-285750">
              <a:buFont typeface="Arial" panose="020B0604020202020204" pitchFamily="34" charset="0"/>
              <a:buChar char="•"/>
            </a:pPr>
            <a:r>
              <a:rPr lang="en-US" dirty="0" smtClean="0">
                <a:sym typeface="Wingdings" panose="05000000000000000000" pitchFamily="2" charset="2"/>
              </a:rPr>
              <a:t>Lunch will be provided to new hires at Noon.</a:t>
            </a:r>
          </a:p>
          <a:p>
            <a:r>
              <a:rPr lang="en-US" sz="2000" b="1" i="1" u="sng" dirty="0" smtClean="0">
                <a:sym typeface="Wingdings" panose="05000000000000000000" pitchFamily="2" charset="2"/>
              </a:rPr>
              <a:t>AFTERNOON</a:t>
            </a:r>
            <a:r>
              <a:rPr lang="en-US" dirty="0" smtClean="0">
                <a:sym typeface="Wingdings" panose="05000000000000000000" pitchFamily="2" charset="2"/>
              </a:rPr>
              <a:t>:</a:t>
            </a:r>
          </a:p>
          <a:p>
            <a:pPr marL="285750" indent="-285750">
              <a:buFont typeface="Arial" panose="020B0604020202020204" pitchFamily="34" charset="0"/>
              <a:buChar char="•"/>
            </a:pPr>
            <a:r>
              <a:rPr lang="en-US" dirty="0" smtClean="0">
                <a:sym typeface="Wingdings" panose="05000000000000000000" pitchFamily="2" charset="2"/>
              </a:rPr>
              <a:t>Report to General Manager or General Sales manager</a:t>
            </a:r>
          </a:p>
          <a:p>
            <a:pPr marL="285750" indent="-285750">
              <a:buFont typeface="Arial" panose="020B0604020202020204" pitchFamily="34" charset="0"/>
              <a:buChar char="•"/>
            </a:pPr>
            <a:r>
              <a:rPr lang="en-US" dirty="0" smtClean="0">
                <a:sym typeface="Wingdings" panose="05000000000000000000" pitchFamily="2" charset="2"/>
              </a:rPr>
              <a:t>Tour the facility/Make introductions and get familiarized with store</a:t>
            </a:r>
          </a:p>
          <a:p>
            <a:pPr marL="285750" indent="-285750">
              <a:buFont typeface="Arial" panose="020B0604020202020204" pitchFamily="34" charset="0"/>
              <a:buChar char="•"/>
            </a:pPr>
            <a:r>
              <a:rPr lang="en-US" dirty="0" smtClean="0">
                <a:sym typeface="Wingdings" panose="05000000000000000000" pitchFamily="2" charset="2"/>
              </a:rPr>
              <a:t>Go over schedules and store specific policies</a:t>
            </a:r>
          </a:p>
          <a:p>
            <a:pPr marL="285750" indent="-285750">
              <a:buFont typeface="Arial" panose="020B0604020202020204" pitchFamily="34" charset="0"/>
              <a:buChar char="•"/>
            </a:pPr>
            <a:r>
              <a:rPr lang="en-US" dirty="0" smtClean="0">
                <a:sym typeface="Wingdings" panose="05000000000000000000" pitchFamily="2" charset="2"/>
              </a:rPr>
              <a:t>Assign a mentor</a:t>
            </a:r>
          </a:p>
          <a:p>
            <a:pPr marL="285750" indent="-285750">
              <a:buFont typeface="Arial" panose="020B0604020202020204" pitchFamily="34" charset="0"/>
              <a:buChar char="•"/>
            </a:pPr>
            <a:r>
              <a:rPr lang="en-US" dirty="0" smtClean="0">
                <a:sym typeface="Wingdings" panose="05000000000000000000" pitchFamily="2" charset="2"/>
              </a:rPr>
              <a:t>Login to OEM website and start getting certified</a:t>
            </a:r>
          </a:p>
          <a:p>
            <a:endParaRPr lang="en-US" dirty="0" smtClean="0">
              <a:sym typeface="Wingdings" panose="05000000000000000000" pitchFamily="2" charset="2"/>
            </a:endParaRPr>
          </a:p>
          <a:p>
            <a:endParaRPr lang="en-US" dirty="0"/>
          </a:p>
        </p:txBody>
      </p:sp>
    </p:spTree>
    <p:extLst>
      <p:ext uri="{BB962C8B-B14F-4D97-AF65-F5344CB8AC3E}">
        <p14:creationId xmlns:p14="http://schemas.microsoft.com/office/powerpoint/2010/main" val="99575147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u="sng" dirty="0" smtClean="0"/>
              <a:t>3 Year Training / Pay Plan</a:t>
            </a:r>
            <a:endParaRPr lang="en-US" b="1" i="1" u="sng"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474584" y="991625"/>
            <a:ext cx="1810313" cy="1294374"/>
          </a:xfrm>
        </p:spPr>
      </p:pic>
      <p:pic>
        <p:nvPicPr>
          <p:cNvPr id="9"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7103" y="1029184"/>
            <a:ext cx="1798024" cy="1200270"/>
          </a:xfrm>
          <a:prstGeom prst="rect">
            <a:avLst/>
          </a:prstGeom>
        </p:spPr>
      </p:pic>
      <p:graphicFrame>
        <p:nvGraphicFramePr>
          <p:cNvPr id="11" name="Diagram 10"/>
          <p:cNvGraphicFramePr/>
          <p:nvPr>
            <p:extLst>
              <p:ext uri="{D42A27DB-BD31-4B8C-83A1-F6EECF244321}">
                <p14:modId xmlns:p14="http://schemas.microsoft.com/office/powerpoint/2010/main" val="4131142885"/>
              </p:ext>
            </p:extLst>
          </p:nvPr>
        </p:nvGraphicFramePr>
        <p:xfrm>
          <a:off x="1924424" y="1638812"/>
          <a:ext cx="81280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774382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B15E28"/>
      </a:accent1>
      <a:accent2>
        <a:srgbClr val="B13228"/>
      </a:accent2>
      <a:accent3>
        <a:srgbClr val="8B7B56"/>
      </a:accent3>
      <a:accent4>
        <a:srgbClr val="E09C41"/>
      </a:accent4>
      <a:accent5>
        <a:srgbClr val="9EAE51"/>
      </a:accent5>
      <a:accent6>
        <a:srgbClr val="6E7355"/>
      </a:accent6>
      <a:hlink>
        <a:srgbClr val="D37A21"/>
      </a:hlink>
      <a:folHlink>
        <a:srgbClr val="CA8F55"/>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039A4B3-0617-4CFC-B614-27363ECC28AC}"/>
    </a:ext>
  </a:extLst>
</a:theme>
</file>

<file path=docProps/app.xml><?xml version="1.0" encoding="utf-8"?>
<Properties xmlns="http://schemas.openxmlformats.org/officeDocument/2006/extended-properties" xmlns:vt="http://schemas.openxmlformats.org/officeDocument/2006/docPropsVTypes">
  <Template>Organic</Template>
  <TotalTime>104</TotalTime>
  <Words>437</Words>
  <Application>Microsoft Office PowerPoint</Application>
  <PresentationFormat>Widescreen</PresentationFormat>
  <Paragraphs>51</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Garamond</vt:lpstr>
      <vt:lpstr>Wingdings</vt:lpstr>
      <vt:lpstr>Organic</vt:lpstr>
      <vt:lpstr>NADA MOTORS</vt:lpstr>
      <vt:lpstr>Vision</vt:lpstr>
      <vt:lpstr>Recruiting/Condition Of Employment</vt:lpstr>
      <vt:lpstr>Recruiting/Condition Of Employment Cont.</vt:lpstr>
      <vt:lpstr>Onboarding Process</vt:lpstr>
      <vt:lpstr>3 Year Training / Pay Plan</vt:lpstr>
    </vt:vector>
  </TitlesOfParts>
  <Company>Asbury Automotive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Karim Adib</dc:creator>
  <cp:lastModifiedBy>Karim Adib</cp:lastModifiedBy>
  <cp:revision>12</cp:revision>
  <dcterms:created xsi:type="dcterms:W3CDTF">2020-01-07T20:05:11Z</dcterms:created>
  <dcterms:modified xsi:type="dcterms:W3CDTF">2020-01-07T21:49:19Z</dcterms:modified>
</cp:coreProperties>
</file>