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64" r:id="rId2"/>
  </p:sldMasterIdLst>
  <p:sldIdLst>
    <p:sldId id="549" r:id="rId3"/>
    <p:sldId id="258" r:id="rId4"/>
    <p:sldId id="273" r:id="rId5"/>
    <p:sldId id="279" r:id="rId6"/>
    <p:sldId id="280" r:id="rId7"/>
    <p:sldId id="278" r:id="rId8"/>
    <p:sldId id="277" r:id="rId9"/>
    <p:sldId id="276" r:id="rId10"/>
    <p:sldId id="274" r:id="rId11"/>
    <p:sldId id="275" r:id="rId12"/>
    <p:sldId id="272" r:id="rId13"/>
    <p:sldId id="284" r:id="rId14"/>
    <p:sldId id="286" r:id="rId15"/>
    <p:sldId id="285" r:id="rId16"/>
    <p:sldId id="282" r:id="rId17"/>
    <p:sldId id="259" r:id="rId18"/>
    <p:sldId id="291" r:id="rId19"/>
    <p:sldId id="290" r:id="rId20"/>
    <p:sldId id="289" r:id="rId21"/>
    <p:sldId id="288" r:id="rId22"/>
    <p:sldId id="287" r:id="rId23"/>
    <p:sldId id="260" r:id="rId24"/>
    <p:sldId id="292" r:id="rId25"/>
    <p:sldId id="298" r:id="rId26"/>
    <p:sldId id="297" r:id="rId27"/>
    <p:sldId id="296" r:id="rId28"/>
    <p:sldId id="295" r:id="rId29"/>
    <p:sldId id="294" r:id="rId30"/>
    <p:sldId id="293" r:id="rId31"/>
    <p:sldId id="300" r:id="rId32"/>
    <p:sldId id="299" r:id="rId33"/>
    <p:sldId id="261" r:id="rId34"/>
    <p:sldId id="303" r:id="rId35"/>
    <p:sldId id="302" r:id="rId36"/>
    <p:sldId id="301" r:id="rId37"/>
    <p:sldId id="262" r:id="rId38"/>
    <p:sldId id="304" r:id="rId39"/>
    <p:sldId id="263" r:id="rId40"/>
    <p:sldId id="305" r:id="rId41"/>
    <p:sldId id="306" r:id="rId42"/>
    <p:sldId id="309" r:id="rId43"/>
    <p:sldId id="311" r:id="rId44"/>
    <p:sldId id="310" r:id="rId45"/>
    <p:sldId id="308" r:id="rId46"/>
    <p:sldId id="307" r:id="rId47"/>
    <p:sldId id="312" r:id="rId48"/>
    <p:sldId id="264" r:id="rId49"/>
    <p:sldId id="313" r:id="rId50"/>
    <p:sldId id="267" r:id="rId51"/>
    <p:sldId id="314" r:id="rId52"/>
    <p:sldId id="315" r:id="rId53"/>
    <p:sldId id="265" r:id="rId54"/>
    <p:sldId id="316" r:id="rId55"/>
    <p:sldId id="320" r:id="rId56"/>
    <p:sldId id="319" r:id="rId57"/>
    <p:sldId id="318" r:id="rId58"/>
    <p:sldId id="317" r:id="rId59"/>
    <p:sldId id="321" r:id="rId60"/>
    <p:sldId id="326" r:id="rId61"/>
    <p:sldId id="325" r:id="rId62"/>
    <p:sldId id="324" r:id="rId63"/>
    <p:sldId id="323" r:id="rId64"/>
    <p:sldId id="322" r:id="rId65"/>
    <p:sldId id="266" r:id="rId66"/>
    <p:sldId id="329" r:id="rId67"/>
    <p:sldId id="328" r:id="rId68"/>
    <p:sldId id="327" r:id="rId69"/>
    <p:sldId id="268" r:id="rId70"/>
    <p:sldId id="330" r:id="rId71"/>
    <p:sldId id="331" r:id="rId72"/>
    <p:sldId id="332" r:id="rId73"/>
    <p:sldId id="333" r:id="rId74"/>
    <p:sldId id="269" r:id="rId75"/>
    <p:sldId id="480" r:id="rId76"/>
    <p:sldId id="481" r:id="rId77"/>
    <p:sldId id="524" r:id="rId78"/>
    <p:sldId id="525" r:id="rId79"/>
    <p:sldId id="526" r:id="rId80"/>
    <p:sldId id="528" r:id="rId81"/>
    <p:sldId id="529" r:id="rId82"/>
    <p:sldId id="533" r:id="rId83"/>
    <p:sldId id="532" r:id="rId84"/>
    <p:sldId id="531" r:id="rId85"/>
    <p:sldId id="530" r:id="rId86"/>
    <p:sldId id="270" r:id="rId87"/>
    <p:sldId id="542" r:id="rId88"/>
    <p:sldId id="541" r:id="rId89"/>
    <p:sldId id="540" r:id="rId90"/>
    <p:sldId id="534" r:id="rId91"/>
    <p:sldId id="539" r:id="rId92"/>
    <p:sldId id="538" r:id="rId93"/>
    <p:sldId id="537" r:id="rId94"/>
    <p:sldId id="543" r:id="rId95"/>
    <p:sldId id="544" r:id="rId96"/>
    <p:sldId id="536" r:id="rId97"/>
    <p:sldId id="535" r:id="rId98"/>
    <p:sldId id="548" r:id="rId9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0000" autoAdjust="0"/>
    <p:restoredTop sz="94660"/>
  </p:normalViewPr>
  <p:slideViewPr>
    <p:cSldViewPr snapToGrid="0">
      <p:cViewPr varScale="1">
        <p:scale>
          <a:sx n="61" d="100"/>
          <a:sy n="61" d="100"/>
        </p:scale>
        <p:origin x="28" y="53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84" Type="http://schemas.openxmlformats.org/officeDocument/2006/relationships/slide" Target="slides/slide82.xml"/><Relationship Id="rId89" Type="http://schemas.openxmlformats.org/officeDocument/2006/relationships/slide" Target="slides/slide87.xml"/><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slide" Target="slides/slide90.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slide" Target="slides/slide64.xml"/><Relationship Id="rId74" Type="http://schemas.openxmlformats.org/officeDocument/2006/relationships/slide" Target="slides/slide72.xml"/><Relationship Id="rId79" Type="http://schemas.openxmlformats.org/officeDocument/2006/relationships/slide" Target="slides/slide77.xml"/><Relationship Id="rId87" Type="http://schemas.openxmlformats.org/officeDocument/2006/relationships/slide" Target="slides/slide85.xml"/><Relationship Id="rId102" Type="http://schemas.openxmlformats.org/officeDocument/2006/relationships/theme" Target="theme/theme1.xml"/><Relationship Id="rId5" Type="http://schemas.openxmlformats.org/officeDocument/2006/relationships/slide" Target="slides/slide3.xml"/><Relationship Id="rId61" Type="http://schemas.openxmlformats.org/officeDocument/2006/relationships/slide" Target="slides/slide59.xml"/><Relationship Id="rId82" Type="http://schemas.openxmlformats.org/officeDocument/2006/relationships/slide" Target="slides/slide80.xml"/><Relationship Id="rId90" Type="http://schemas.openxmlformats.org/officeDocument/2006/relationships/slide" Target="slides/slide88.xml"/><Relationship Id="rId95" Type="http://schemas.openxmlformats.org/officeDocument/2006/relationships/slide" Target="slides/slide93.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77" Type="http://schemas.openxmlformats.org/officeDocument/2006/relationships/slide" Target="slides/slide75.xml"/><Relationship Id="rId100" Type="http://schemas.openxmlformats.org/officeDocument/2006/relationships/presProps" Target="presProps.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80" Type="http://schemas.openxmlformats.org/officeDocument/2006/relationships/slide" Target="slides/slide78.xml"/><Relationship Id="rId85" Type="http://schemas.openxmlformats.org/officeDocument/2006/relationships/slide" Target="slides/slide83.xml"/><Relationship Id="rId93" Type="http://schemas.openxmlformats.org/officeDocument/2006/relationships/slide" Target="slides/slide91.xml"/><Relationship Id="rId98" Type="http://schemas.openxmlformats.org/officeDocument/2006/relationships/slide" Target="slides/slide9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103" Type="http://schemas.openxmlformats.org/officeDocument/2006/relationships/tableStyles" Target="tableStyles.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83" Type="http://schemas.openxmlformats.org/officeDocument/2006/relationships/slide" Target="slides/slide81.xml"/><Relationship Id="rId88" Type="http://schemas.openxmlformats.org/officeDocument/2006/relationships/slide" Target="slides/slide86.xml"/><Relationship Id="rId91" Type="http://schemas.openxmlformats.org/officeDocument/2006/relationships/slide" Target="slides/slide89.xml"/><Relationship Id="rId96" Type="http://schemas.openxmlformats.org/officeDocument/2006/relationships/slide" Target="slides/slide94.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slide" Target="slides/slide79.xml"/><Relationship Id="rId86" Type="http://schemas.openxmlformats.org/officeDocument/2006/relationships/slide" Target="slides/slide84.xml"/><Relationship Id="rId94" Type="http://schemas.openxmlformats.org/officeDocument/2006/relationships/slide" Target="slides/slide92.xml"/><Relationship Id="rId99" Type="http://schemas.openxmlformats.org/officeDocument/2006/relationships/slide" Target="slides/slide97.xml"/><Relationship Id="rId101"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97" Type="http://schemas.openxmlformats.org/officeDocument/2006/relationships/slide" Target="slides/slide95.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475C2F09-6D1A-4A21-97DF-F888DD13FD39}"/>
              </a:ext>
            </a:extLst>
          </p:cNvPr>
          <p:cNvSpPr txBox="1"/>
          <p:nvPr userDrawn="1"/>
        </p:nvSpPr>
        <p:spPr>
          <a:xfrm>
            <a:off x="1142997" y="539293"/>
            <a:ext cx="1816272" cy="1862048"/>
          </a:xfrm>
          <a:prstGeom prst="rect">
            <a:avLst/>
          </a:prstGeom>
          <a:solidFill>
            <a:schemeClr val="accent3"/>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500" b="0" i="0" u="none" strike="noStrike" kern="1200" cap="none" spc="0" normalizeH="0" baseline="0" noProof="0" dirty="0">
                <a:ln>
                  <a:noFill/>
                </a:ln>
                <a:solidFill>
                  <a:prstClr val="white"/>
                </a:solidFill>
                <a:effectLst/>
                <a:uLnTx/>
                <a:uFillTx/>
                <a:latin typeface="Scala Sans" panose="02000503060000020003" pitchFamily="2" charset="0"/>
                <a:ea typeface="+mn-ea"/>
                <a:cs typeface="+mn-cs"/>
              </a:rPr>
              <a:t>15</a:t>
            </a:r>
          </a:p>
        </p:txBody>
      </p:sp>
      <p:sp>
        <p:nvSpPr>
          <p:cNvPr id="8" name="TextBox 7">
            <a:extLst>
              <a:ext uri="{FF2B5EF4-FFF2-40B4-BE49-F238E27FC236}">
                <a16:creationId xmlns:a16="http://schemas.microsoft.com/office/drawing/2014/main" id="{F1FEBFBB-1425-4277-8500-4300AD017EDA}"/>
              </a:ext>
            </a:extLst>
          </p:cNvPr>
          <p:cNvSpPr txBox="1"/>
          <p:nvPr userDrawn="1"/>
        </p:nvSpPr>
        <p:spPr>
          <a:xfrm>
            <a:off x="1150229" y="2062986"/>
            <a:ext cx="8717075" cy="707886"/>
          </a:xfrm>
          <a:prstGeom prst="rect">
            <a:avLst/>
          </a:prstGeom>
          <a:solidFill>
            <a:schemeClr val="accent3"/>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a:ln>
                  <a:noFill/>
                </a:ln>
                <a:solidFill>
                  <a:prstClr val="white"/>
                </a:solidFill>
                <a:effectLst/>
                <a:uLnTx/>
                <a:uFillTx/>
                <a:latin typeface="Scala Sans" panose="02000503060000020003" pitchFamily="2" charset="0"/>
                <a:ea typeface="+mn-ea"/>
                <a:cs typeface="+mn-cs"/>
              </a:rPr>
              <a:t>Nutrition and Hydration</a:t>
            </a:r>
          </a:p>
        </p:txBody>
      </p:sp>
      <p:pic>
        <p:nvPicPr>
          <p:cNvPr id="9" name="Picture 8">
            <a:extLst>
              <a:ext uri="{FF2B5EF4-FFF2-40B4-BE49-F238E27FC236}">
                <a16:creationId xmlns:a16="http://schemas.microsoft.com/office/drawing/2014/main" id="{EF1DCB50-4D11-4F0B-AF02-F0797361079C}"/>
              </a:ext>
            </a:extLst>
          </p:cNvPr>
          <p:cNvPicPr>
            <a:picLocks noChangeAspect="1"/>
          </p:cNvPicPr>
          <p:nvPr userDrawn="1"/>
        </p:nvPicPr>
        <p:blipFill>
          <a:blip r:embed="rId2">
            <a:lum bright="100000"/>
          </a:blip>
          <a:stretch>
            <a:fillRect/>
          </a:stretch>
        </p:blipFill>
        <p:spPr>
          <a:xfrm>
            <a:off x="1325043" y="4825851"/>
            <a:ext cx="1236907" cy="1282700"/>
          </a:xfrm>
          <a:prstGeom prst="rect">
            <a:avLst/>
          </a:prstGeom>
        </p:spPr>
      </p:pic>
    </p:spTree>
    <p:extLst>
      <p:ext uri="{BB962C8B-B14F-4D97-AF65-F5344CB8AC3E}">
        <p14:creationId xmlns:p14="http://schemas.microsoft.com/office/powerpoint/2010/main" val="36696429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635393" y="780226"/>
            <a:ext cx="10234377" cy="5396738"/>
          </a:xfrm>
        </p:spPr>
        <p:txBody>
          <a:bodyPr>
            <a:normAutofit/>
          </a:bodyPr>
          <a:lstStyle>
            <a:lvl1pPr>
              <a:spcBef>
                <a:spcPts val="0"/>
              </a:spcBef>
              <a:spcAft>
                <a:spcPts val="600"/>
              </a:spcAft>
              <a:defRPr sz="2000">
                <a:latin typeface="+mn-lt"/>
              </a:defRPr>
            </a:lvl1pPr>
            <a:lvl2pPr>
              <a:spcBef>
                <a:spcPts val="0"/>
              </a:spcBef>
              <a:spcAft>
                <a:spcPts val="600"/>
              </a:spcAft>
              <a:defRPr sz="2000">
                <a:latin typeface="+mn-lt"/>
              </a:defRPr>
            </a:lvl2pPr>
            <a:lvl3pPr>
              <a:spcBef>
                <a:spcPts val="0"/>
              </a:spcBef>
              <a:spcAft>
                <a:spcPts val="600"/>
              </a:spcAft>
              <a:defRPr sz="2000">
                <a:latin typeface="+mn-lt"/>
              </a:defRPr>
            </a:lvl3pPr>
            <a:lvl4pPr>
              <a:spcBef>
                <a:spcPts val="0"/>
              </a:spcBef>
              <a:spcAft>
                <a:spcPts val="600"/>
              </a:spcAft>
              <a:defRPr sz="2000">
                <a:latin typeface="+mn-lt"/>
              </a:defRPr>
            </a:lvl4pPr>
            <a:lvl5pPr>
              <a:spcBef>
                <a:spcPts val="0"/>
              </a:spcBef>
              <a:spcAft>
                <a:spcPts val="600"/>
              </a:spcAft>
              <a:defRPr sz="2000">
                <a:latin typeface="+mn-lt"/>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Rectangle 5">
            <a:extLst>
              <a:ext uri="{FF2B5EF4-FFF2-40B4-BE49-F238E27FC236}">
                <a16:creationId xmlns:a16="http://schemas.microsoft.com/office/drawing/2014/main" id="{A4F5F491-9531-4861-B658-DB5FE7E2FEAE}"/>
              </a:ext>
            </a:extLst>
          </p:cNvPr>
          <p:cNvSpPr/>
          <p:nvPr userDrawn="1"/>
        </p:nvSpPr>
        <p:spPr>
          <a:xfrm>
            <a:off x="11328400" y="0"/>
            <a:ext cx="863600" cy="160655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Scala Sans"/>
              <a:ea typeface="+mn-ea"/>
              <a:cs typeface="+mn-cs"/>
            </a:endParaRPr>
          </a:p>
        </p:txBody>
      </p:sp>
      <p:sp>
        <p:nvSpPr>
          <p:cNvPr id="7" name="TextBox 6">
            <a:extLst>
              <a:ext uri="{FF2B5EF4-FFF2-40B4-BE49-F238E27FC236}">
                <a16:creationId xmlns:a16="http://schemas.microsoft.com/office/drawing/2014/main" id="{2328F0E1-C264-477A-8C68-5954EE75A404}"/>
              </a:ext>
            </a:extLst>
          </p:cNvPr>
          <p:cNvSpPr txBox="1"/>
          <p:nvPr userDrawn="1"/>
        </p:nvSpPr>
        <p:spPr>
          <a:xfrm>
            <a:off x="11506200" y="1752600"/>
            <a:ext cx="369332" cy="3321050"/>
          </a:xfrm>
          <a:prstGeom prst="rect">
            <a:avLst/>
          </a:prstGeom>
          <a:noFill/>
        </p:spPr>
        <p:txBody>
          <a:bodyPr vert="vert270" wrap="square" rtlCol="0">
            <a:sp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Scala Sans" panose="02000503060000020003" pitchFamily="2" charset="0"/>
                <a:ea typeface="+mn-ea"/>
                <a:cs typeface="+mn-cs"/>
              </a:rPr>
              <a:t>Nutrition and Hydration</a:t>
            </a:r>
          </a:p>
        </p:txBody>
      </p:sp>
      <p:sp>
        <p:nvSpPr>
          <p:cNvPr id="9" name="TextBox 8">
            <a:extLst>
              <a:ext uri="{FF2B5EF4-FFF2-40B4-BE49-F238E27FC236}">
                <a16:creationId xmlns:a16="http://schemas.microsoft.com/office/drawing/2014/main" id="{31CA6800-7865-48FF-933D-2164FAE0ACC9}"/>
              </a:ext>
            </a:extLst>
          </p:cNvPr>
          <p:cNvSpPr txBox="1"/>
          <p:nvPr userDrawn="1"/>
        </p:nvSpPr>
        <p:spPr>
          <a:xfrm>
            <a:off x="11506197" y="101143"/>
            <a:ext cx="1816272" cy="707886"/>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dirty="0">
                <a:ln>
                  <a:noFill/>
                </a:ln>
                <a:solidFill>
                  <a:prstClr val="white"/>
                </a:solidFill>
                <a:effectLst/>
                <a:uLnTx/>
                <a:uFillTx/>
                <a:latin typeface="Scala Sans"/>
                <a:ea typeface="+mn-ea"/>
                <a:cs typeface="+mn-cs"/>
              </a:rPr>
              <a:t>15</a:t>
            </a:r>
          </a:p>
        </p:txBody>
      </p:sp>
      <p:cxnSp>
        <p:nvCxnSpPr>
          <p:cNvPr id="13" name="Straight Connector 12">
            <a:extLst>
              <a:ext uri="{FF2B5EF4-FFF2-40B4-BE49-F238E27FC236}">
                <a16:creationId xmlns:a16="http://schemas.microsoft.com/office/drawing/2014/main" id="{685C658E-B179-4C5F-B3AF-13638309A3D4}"/>
              </a:ext>
            </a:extLst>
          </p:cNvPr>
          <p:cNvCxnSpPr>
            <a:cxnSpLocks/>
          </p:cNvCxnSpPr>
          <p:nvPr userDrawn="1"/>
        </p:nvCxnSpPr>
        <p:spPr>
          <a:xfrm flipH="1">
            <a:off x="745067" y="6629400"/>
            <a:ext cx="10007600" cy="0"/>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sp>
        <p:nvSpPr>
          <p:cNvPr id="17" name="Date Placeholder 16">
            <a:extLst>
              <a:ext uri="{FF2B5EF4-FFF2-40B4-BE49-F238E27FC236}">
                <a16:creationId xmlns:a16="http://schemas.microsoft.com/office/drawing/2014/main" id="{C71CCBE0-D1B9-42FA-8DAC-87EEE4FE9F42}"/>
              </a:ext>
            </a:extLst>
          </p:cNvPr>
          <p:cNvSpPr>
            <a:spLocks noGrp="1"/>
          </p:cNvSpPr>
          <p:nvPr>
            <p:ph type="dt" sz="half" idx="10"/>
          </p:nvPr>
        </p:nvSpPr>
        <p:spPr>
          <a:xfrm>
            <a:off x="838200" y="6279454"/>
            <a:ext cx="2743200" cy="365125"/>
          </a:xfrm>
          <a:ln>
            <a:solidFill>
              <a:schemeClr val="accent6"/>
            </a:solidFill>
          </a:ln>
        </p:spPr>
        <p:txBody>
          <a:bodyPr/>
          <a:lstStyle>
            <a:lvl1pPr>
              <a:defRPr>
                <a:solidFill>
                  <a:sysClr val="windowText" lastClr="000000"/>
                </a:solidFill>
                <a:latin typeface="+mn-lt"/>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3BC1E1F3-686D-4F52-826D-70A4F80E72A5}" type="datetime1">
              <a:rPr kumimoji="0" lang="en-US" sz="1200" b="0" i="0" u="none" strike="noStrike" kern="1200" cap="none" spc="0" normalizeH="0" baseline="0" noProof="0" smtClean="0">
                <a:ln>
                  <a:noFill/>
                </a:ln>
                <a:solidFill>
                  <a:sysClr val="windowText" lastClr="000000"/>
                </a:solidFill>
                <a:effectLst/>
                <a:uLnTx/>
                <a:uFillTx/>
                <a:latin typeface="Scala Sans"/>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5/13/2019</a:t>
            </a:fld>
            <a:endParaRPr kumimoji="0" lang="en-US" sz="1200" b="0" i="0" u="none" strike="noStrike" kern="1200" cap="none" spc="0" normalizeH="0" baseline="0" noProof="0" dirty="0">
              <a:ln>
                <a:noFill/>
              </a:ln>
              <a:solidFill>
                <a:sysClr val="windowText" lastClr="000000"/>
              </a:solidFill>
              <a:effectLst/>
              <a:uLnTx/>
              <a:uFillTx/>
              <a:latin typeface="Scala Sans"/>
              <a:ea typeface="+mn-ea"/>
              <a:cs typeface="+mn-cs"/>
            </a:endParaRPr>
          </a:p>
        </p:txBody>
      </p:sp>
      <p:sp>
        <p:nvSpPr>
          <p:cNvPr id="18" name="Footer Placeholder 17">
            <a:extLst>
              <a:ext uri="{FF2B5EF4-FFF2-40B4-BE49-F238E27FC236}">
                <a16:creationId xmlns:a16="http://schemas.microsoft.com/office/drawing/2014/main" id="{33E0703D-A83A-40F4-A8D2-8D56B297D859}"/>
              </a:ext>
            </a:extLst>
          </p:cNvPr>
          <p:cNvSpPr>
            <a:spLocks noGrp="1"/>
          </p:cNvSpPr>
          <p:nvPr>
            <p:ph type="ftr" sz="quarter" idx="11"/>
          </p:nvPr>
        </p:nvSpPr>
        <p:spPr>
          <a:xfrm>
            <a:off x="4038599" y="6279454"/>
            <a:ext cx="4993783" cy="365125"/>
          </a:xfrm>
        </p:spPr>
        <p:txBody>
          <a:bodyPr/>
          <a:lstStyle>
            <a:lvl1pPr>
              <a:defRPr>
                <a:solidFill>
                  <a:sysClr val="windowText" lastClr="000000"/>
                </a:solidFill>
                <a:latin typeface="+mn-lt"/>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sysClr val="windowText" lastClr="000000"/>
              </a:solidFill>
              <a:effectLst/>
              <a:uLnTx/>
              <a:uFillTx/>
              <a:latin typeface="Scala Sans"/>
              <a:ea typeface="+mn-ea"/>
              <a:cs typeface="+mn-cs"/>
            </a:endParaRPr>
          </a:p>
        </p:txBody>
      </p:sp>
      <p:sp>
        <p:nvSpPr>
          <p:cNvPr id="19" name="Slide Number Placeholder 18">
            <a:extLst>
              <a:ext uri="{FF2B5EF4-FFF2-40B4-BE49-F238E27FC236}">
                <a16:creationId xmlns:a16="http://schemas.microsoft.com/office/drawing/2014/main" id="{DE03F057-80E6-4933-B039-F692BF84B8A2}"/>
              </a:ext>
            </a:extLst>
          </p:cNvPr>
          <p:cNvSpPr>
            <a:spLocks noGrp="1"/>
          </p:cNvSpPr>
          <p:nvPr>
            <p:ph type="sldNum" sz="quarter" idx="12"/>
          </p:nvPr>
        </p:nvSpPr>
        <p:spPr>
          <a:xfrm>
            <a:off x="9518452" y="6279454"/>
            <a:ext cx="1297633" cy="365125"/>
          </a:xfrm>
        </p:spPr>
        <p:txBody>
          <a:bodyPr/>
          <a:lstStyle>
            <a:lvl1pPr>
              <a:defRPr>
                <a:solidFill>
                  <a:schemeClr val="accent3"/>
                </a:solidFill>
                <a:latin typeface="+mn-lt"/>
              </a:defRPr>
            </a:lvl1pPr>
          </a:lstStyle>
          <a:p>
            <a:pPr defTabSz="457200"/>
            <a:fld id="{1E19C8D7-53EE-4AF8-9E87-BBF55B67A655}" type="slidenum">
              <a:rPr lang="en-US" smtClean="0"/>
              <a:pPr defTabSz="457200"/>
              <a:t>‹#›</a:t>
            </a:fld>
            <a:endParaRPr lang="en-US" dirty="0"/>
          </a:p>
        </p:txBody>
      </p:sp>
      <p:pic>
        <p:nvPicPr>
          <p:cNvPr id="63" name="Graphic 62">
            <a:extLst>
              <a:ext uri="{FF2B5EF4-FFF2-40B4-BE49-F238E27FC236}">
                <a16:creationId xmlns:a16="http://schemas.microsoft.com/office/drawing/2014/main" id="{A0274B49-780C-479A-B0DB-0F3EABBF8D86}"/>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041641" y="5924550"/>
            <a:ext cx="719715" cy="744742"/>
          </a:xfrm>
          <a:prstGeom prst="rect">
            <a:avLst/>
          </a:prstGeom>
        </p:spPr>
      </p:pic>
    </p:spTree>
    <p:extLst>
      <p:ext uri="{BB962C8B-B14F-4D97-AF65-F5344CB8AC3E}">
        <p14:creationId xmlns:p14="http://schemas.microsoft.com/office/powerpoint/2010/main" val="173164794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EF1DCB50-4D11-4F0B-AF02-F0797361079C}"/>
              </a:ext>
            </a:extLst>
          </p:cNvPr>
          <p:cNvPicPr>
            <a:picLocks noChangeAspect="1"/>
          </p:cNvPicPr>
          <p:nvPr userDrawn="1"/>
        </p:nvPicPr>
        <p:blipFill>
          <a:blip r:embed="rId2">
            <a:lum bright="100000"/>
          </a:blip>
          <a:stretch>
            <a:fillRect/>
          </a:stretch>
        </p:blipFill>
        <p:spPr>
          <a:xfrm>
            <a:off x="4798611" y="2338649"/>
            <a:ext cx="2539591" cy="2633613"/>
          </a:xfrm>
          <a:prstGeom prst="rect">
            <a:avLst/>
          </a:prstGeom>
        </p:spPr>
      </p:pic>
    </p:spTree>
    <p:extLst>
      <p:ext uri="{BB962C8B-B14F-4D97-AF65-F5344CB8AC3E}">
        <p14:creationId xmlns:p14="http://schemas.microsoft.com/office/powerpoint/2010/main" val="215664595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chemeClr val="accent2"/>
        </a:solidFill>
        <a:effectLst/>
      </p:bgPr>
    </p:bg>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475C2F09-6D1A-4A21-97DF-F888DD13FD39}"/>
              </a:ext>
            </a:extLst>
          </p:cNvPr>
          <p:cNvSpPr txBox="1"/>
          <p:nvPr userDrawn="1"/>
        </p:nvSpPr>
        <p:spPr>
          <a:xfrm>
            <a:off x="1142997" y="539293"/>
            <a:ext cx="1816272" cy="1862048"/>
          </a:xfrm>
          <a:prstGeom prst="rect">
            <a:avLst/>
          </a:prstGeom>
          <a:solidFill>
            <a:schemeClr val="accent2"/>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500" b="0" i="0" u="none" strike="noStrike" kern="1200" cap="none" spc="0" normalizeH="0" baseline="0" noProof="0" dirty="0">
                <a:ln>
                  <a:noFill/>
                </a:ln>
                <a:solidFill>
                  <a:prstClr val="white"/>
                </a:solidFill>
                <a:effectLst/>
                <a:uLnTx/>
                <a:uFillTx/>
                <a:latin typeface="Scala Sans" panose="02000503060000020003" pitchFamily="2" charset="0"/>
                <a:ea typeface="+mn-ea"/>
                <a:cs typeface="+mn-cs"/>
              </a:rPr>
              <a:t>14</a:t>
            </a:r>
          </a:p>
        </p:txBody>
      </p:sp>
      <p:sp>
        <p:nvSpPr>
          <p:cNvPr id="8" name="TextBox 7">
            <a:extLst>
              <a:ext uri="{FF2B5EF4-FFF2-40B4-BE49-F238E27FC236}">
                <a16:creationId xmlns:a16="http://schemas.microsoft.com/office/drawing/2014/main" id="{F1FEBFBB-1425-4277-8500-4300AD017EDA}"/>
              </a:ext>
            </a:extLst>
          </p:cNvPr>
          <p:cNvSpPr txBox="1"/>
          <p:nvPr userDrawn="1"/>
        </p:nvSpPr>
        <p:spPr>
          <a:xfrm>
            <a:off x="1150229" y="2062986"/>
            <a:ext cx="8717075" cy="707886"/>
          </a:xfrm>
          <a:prstGeom prst="rect">
            <a:avLst/>
          </a:prstGeom>
          <a:solidFill>
            <a:schemeClr val="accent2"/>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a:ln>
                  <a:noFill/>
                </a:ln>
                <a:solidFill>
                  <a:prstClr val="white"/>
                </a:solidFill>
                <a:effectLst/>
                <a:uLnTx/>
                <a:uFillTx/>
                <a:latin typeface="Scala Sans" panose="02000503060000020003" pitchFamily="2" charset="0"/>
                <a:ea typeface="+mn-ea"/>
                <a:cs typeface="+mn-cs"/>
              </a:rPr>
              <a:t>Basic Nursing Skills</a:t>
            </a:r>
          </a:p>
        </p:txBody>
      </p:sp>
      <p:pic>
        <p:nvPicPr>
          <p:cNvPr id="9" name="Picture 8">
            <a:extLst>
              <a:ext uri="{FF2B5EF4-FFF2-40B4-BE49-F238E27FC236}">
                <a16:creationId xmlns:a16="http://schemas.microsoft.com/office/drawing/2014/main" id="{EF1DCB50-4D11-4F0B-AF02-F0797361079C}"/>
              </a:ext>
            </a:extLst>
          </p:cNvPr>
          <p:cNvPicPr>
            <a:picLocks noChangeAspect="1"/>
          </p:cNvPicPr>
          <p:nvPr userDrawn="1"/>
        </p:nvPicPr>
        <p:blipFill>
          <a:blip r:embed="rId2">
            <a:lum bright="100000"/>
          </a:blip>
          <a:stretch>
            <a:fillRect/>
          </a:stretch>
        </p:blipFill>
        <p:spPr>
          <a:xfrm>
            <a:off x="1325043" y="4825851"/>
            <a:ext cx="1236907" cy="1282700"/>
          </a:xfrm>
          <a:prstGeom prst="rect">
            <a:avLst/>
          </a:prstGeom>
        </p:spPr>
      </p:pic>
    </p:spTree>
    <p:extLst>
      <p:ext uri="{BB962C8B-B14F-4D97-AF65-F5344CB8AC3E}">
        <p14:creationId xmlns:p14="http://schemas.microsoft.com/office/powerpoint/2010/main" val="28642015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635393" y="780226"/>
            <a:ext cx="10234377" cy="5396738"/>
          </a:xfrm>
        </p:spPr>
        <p:txBody>
          <a:bodyPr>
            <a:normAutofit/>
          </a:bodyPr>
          <a:lstStyle>
            <a:lvl1pPr>
              <a:spcBef>
                <a:spcPts val="0"/>
              </a:spcBef>
              <a:spcAft>
                <a:spcPts val="600"/>
              </a:spcAft>
              <a:defRPr sz="2000">
                <a:latin typeface="+mn-lt"/>
              </a:defRPr>
            </a:lvl1pPr>
            <a:lvl2pPr>
              <a:spcBef>
                <a:spcPts val="0"/>
              </a:spcBef>
              <a:spcAft>
                <a:spcPts val="600"/>
              </a:spcAft>
              <a:defRPr sz="2000">
                <a:latin typeface="+mn-lt"/>
              </a:defRPr>
            </a:lvl2pPr>
            <a:lvl3pPr>
              <a:spcBef>
                <a:spcPts val="0"/>
              </a:spcBef>
              <a:spcAft>
                <a:spcPts val="600"/>
              </a:spcAft>
              <a:defRPr sz="2000">
                <a:latin typeface="+mn-lt"/>
              </a:defRPr>
            </a:lvl3pPr>
            <a:lvl4pPr>
              <a:spcBef>
                <a:spcPts val="0"/>
              </a:spcBef>
              <a:spcAft>
                <a:spcPts val="600"/>
              </a:spcAft>
              <a:defRPr sz="2000">
                <a:latin typeface="+mn-lt"/>
              </a:defRPr>
            </a:lvl4pPr>
            <a:lvl5pPr>
              <a:spcBef>
                <a:spcPts val="0"/>
              </a:spcBef>
              <a:spcAft>
                <a:spcPts val="600"/>
              </a:spcAft>
              <a:defRPr sz="2000">
                <a:latin typeface="+mn-lt"/>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Rectangle 5">
            <a:extLst>
              <a:ext uri="{FF2B5EF4-FFF2-40B4-BE49-F238E27FC236}">
                <a16:creationId xmlns:a16="http://schemas.microsoft.com/office/drawing/2014/main" id="{A4F5F491-9531-4861-B658-DB5FE7E2FEAE}"/>
              </a:ext>
            </a:extLst>
          </p:cNvPr>
          <p:cNvSpPr/>
          <p:nvPr userDrawn="1"/>
        </p:nvSpPr>
        <p:spPr>
          <a:xfrm>
            <a:off x="11328400" y="0"/>
            <a:ext cx="863600" cy="160655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Scala Sans"/>
              <a:ea typeface="+mn-ea"/>
              <a:cs typeface="+mn-cs"/>
            </a:endParaRPr>
          </a:p>
        </p:txBody>
      </p:sp>
      <p:sp>
        <p:nvSpPr>
          <p:cNvPr id="7" name="TextBox 6">
            <a:extLst>
              <a:ext uri="{FF2B5EF4-FFF2-40B4-BE49-F238E27FC236}">
                <a16:creationId xmlns:a16="http://schemas.microsoft.com/office/drawing/2014/main" id="{2328F0E1-C264-477A-8C68-5954EE75A404}"/>
              </a:ext>
            </a:extLst>
          </p:cNvPr>
          <p:cNvSpPr txBox="1"/>
          <p:nvPr userDrawn="1"/>
        </p:nvSpPr>
        <p:spPr>
          <a:xfrm>
            <a:off x="11506200" y="1752600"/>
            <a:ext cx="369332" cy="3321050"/>
          </a:xfrm>
          <a:prstGeom prst="rect">
            <a:avLst/>
          </a:prstGeom>
          <a:noFill/>
        </p:spPr>
        <p:txBody>
          <a:bodyPr vert="vert270" wrap="square" rtlCol="0">
            <a:sp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Scala Sans" panose="02000503060000020003" pitchFamily="2" charset="0"/>
                <a:ea typeface="+mn-ea"/>
                <a:cs typeface="+mn-cs"/>
              </a:rPr>
              <a:t>Basic Nursing Skills</a:t>
            </a:r>
          </a:p>
        </p:txBody>
      </p:sp>
      <p:sp>
        <p:nvSpPr>
          <p:cNvPr id="9" name="TextBox 8">
            <a:extLst>
              <a:ext uri="{FF2B5EF4-FFF2-40B4-BE49-F238E27FC236}">
                <a16:creationId xmlns:a16="http://schemas.microsoft.com/office/drawing/2014/main" id="{31CA6800-7865-48FF-933D-2164FAE0ACC9}"/>
              </a:ext>
            </a:extLst>
          </p:cNvPr>
          <p:cNvSpPr txBox="1"/>
          <p:nvPr userDrawn="1"/>
        </p:nvSpPr>
        <p:spPr>
          <a:xfrm>
            <a:off x="11506197" y="101143"/>
            <a:ext cx="1816272" cy="707886"/>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dirty="0">
                <a:ln>
                  <a:noFill/>
                </a:ln>
                <a:solidFill>
                  <a:prstClr val="white"/>
                </a:solidFill>
                <a:effectLst/>
                <a:uLnTx/>
                <a:uFillTx/>
                <a:latin typeface="Scala Sans"/>
                <a:ea typeface="+mn-ea"/>
                <a:cs typeface="+mn-cs"/>
              </a:rPr>
              <a:t>14</a:t>
            </a:r>
          </a:p>
        </p:txBody>
      </p:sp>
      <p:cxnSp>
        <p:nvCxnSpPr>
          <p:cNvPr id="13" name="Straight Connector 12">
            <a:extLst>
              <a:ext uri="{FF2B5EF4-FFF2-40B4-BE49-F238E27FC236}">
                <a16:creationId xmlns:a16="http://schemas.microsoft.com/office/drawing/2014/main" id="{685C658E-B179-4C5F-B3AF-13638309A3D4}"/>
              </a:ext>
            </a:extLst>
          </p:cNvPr>
          <p:cNvCxnSpPr>
            <a:cxnSpLocks/>
          </p:cNvCxnSpPr>
          <p:nvPr userDrawn="1"/>
        </p:nvCxnSpPr>
        <p:spPr>
          <a:xfrm flipH="1">
            <a:off x="745067" y="6629400"/>
            <a:ext cx="10007600"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17" name="Date Placeholder 16">
            <a:extLst>
              <a:ext uri="{FF2B5EF4-FFF2-40B4-BE49-F238E27FC236}">
                <a16:creationId xmlns:a16="http://schemas.microsoft.com/office/drawing/2014/main" id="{C71CCBE0-D1B9-42FA-8DAC-87EEE4FE9F42}"/>
              </a:ext>
            </a:extLst>
          </p:cNvPr>
          <p:cNvSpPr>
            <a:spLocks noGrp="1"/>
          </p:cNvSpPr>
          <p:nvPr>
            <p:ph type="dt" sz="half" idx="10"/>
          </p:nvPr>
        </p:nvSpPr>
        <p:spPr>
          <a:xfrm>
            <a:off x="838200" y="6279454"/>
            <a:ext cx="2743200" cy="365125"/>
          </a:xfrm>
          <a:ln>
            <a:solidFill>
              <a:schemeClr val="accent6"/>
            </a:solidFill>
          </a:ln>
        </p:spPr>
        <p:txBody>
          <a:bodyPr/>
          <a:lstStyle>
            <a:lvl1pPr>
              <a:defRPr>
                <a:solidFill>
                  <a:sysClr val="windowText" lastClr="000000"/>
                </a:solidFill>
                <a:latin typeface="+mn-lt"/>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3BC1E1F3-686D-4F52-826D-70A4F80E72A5}" type="datetime1">
              <a:rPr kumimoji="0" lang="en-US" sz="1200" b="0" i="0" u="none" strike="noStrike" kern="1200" cap="none" spc="0" normalizeH="0" baseline="0" noProof="0" smtClean="0">
                <a:ln>
                  <a:noFill/>
                </a:ln>
                <a:solidFill>
                  <a:sysClr val="windowText" lastClr="000000"/>
                </a:solidFill>
                <a:effectLst/>
                <a:uLnTx/>
                <a:uFillTx/>
                <a:latin typeface="Scala Sans"/>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5/13/2019</a:t>
            </a:fld>
            <a:endParaRPr kumimoji="0" lang="en-US" sz="1200" b="0" i="0" u="none" strike="noStrike" kern="1200" cap="none" spc="0" normalizeH="0" baseline="0" noProof="0" dirty="0">
              <a:ln>
                <a:noFill/>
              </a:ln>
              <a:solidFill>
                <a:sysClr val="windowText" lastClr="000000"/>
              </a:solidFill>
              <a:effectLst/>
              <a:uLnTx/>
              <a:uFillTx/>
              <a:latin typeface="Scala Sans"/>
              <a:ea typeface="+mn-ea"/>
              <a:cs typeface="+mn-cs"/>
            </a:endParaRPr>
          </a:p>
        </p:txBody>
      </p:sp>
      <p:sp>
        <p:nvSpPr>
          <p:cNvPr id="18" name="Footer Placeholder 17">
            <a:extLst>
              <a:ext uri="{FF2B5EF4-FFF2-40B4-BE49-F238E27FC236}">
                <a16:creationId xmlns:a16="http://schemas.microsoft.com/office/drawing/2014/main" id="{33E0703D-A83A-40F4-A8D2-8D56B297D859}"/>
              </a:ext>
            </a:extLst>
          </p:cNvPr>
          <p:cNvSpPr>
            <a:spLocks noGrp="1"/>
          </p:cNvSpPr>
          <p:nvPr>
            <p:ph type="ftr" sz="quarter" idx="11"/>
          </p:nvPr>
        </p:nvSpPr>
        <p:spPr>
          <a:xfrm>
            <a:off x="4038599" y="6279454"/>
            <a:ext cx="4993783" cy="365125"/>
          </a:xfrm>
        </p:spPr>
        <p:txBody>
          <a:bodyPr/>
          <a:lstStyle>
            <a:lvl1pPr>
              <a:defRPr>
                <a:solidFill>
                  <a:sysClr val="windowText" lastClr="000000"/>
                </a:solidFill>
                <a:latin typeface="+mn-lt"/>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sysClr val="windowText" lastClr="000000"/>
              </a:solidFill>
              <a:effectLst/>
              <a:uLnTx/>
              <a:uFillTx/>
              <a:latin typeface="Scala Sans"/>
              <a:ea typeface="+mn-ea"/>
              <a:cs typeface="+mn-cs"/>
            </a:endParaRPr>
          </a:p>
        </p:txBody>
      </p:sp>
      <p:sp>
        <p:nvSpPr>
          <p:cNvPr id="19" name="Slide Number Placeholder 18">
            <a:extLst>
              <a:ext uri="{FF2B5EF4-FFF2-40B4-BE49-F238E27FC236}">
                <a16:creationId xmlns:a16="http://schemas.microsoft.com/office/drawing/2014/main" id="{DE03F057-80E6-4933-B039-F692BF84B8A2}"/>
              </a:ext>
            </a:extLst>
          </p:cNvPr>
          <p:cNvSpPr>
            <a:spLocks noGrp="1"/>
          </p:cNvSpPr>
          <p:nvPr>
            <p:ph type="sldNum" sz="quarter" idx="12"/>
          </p:nvPr>
        </p:nvSpPr>
        <p:spPr>
          <a:xfrm>
            <a:off x="9518452" y="6279454"/>
            <a:ext cx="1297633" cy="365125"/>
          </a:xfrm>
        </p:spPr>
        <p:txBody>
          <a:bodyPr/>
          <a:lstStyle>
            <a:lvl1pPr>
              <a:defRPr>
                <a:solidFill>
                  <a:schemeClr val="accent2"/>
                </a:solidFill>
                <a:latin typeface="+mn-lt"/>
              </a:defRPr>
            </a:lvl1pPr>
          </a:lstStyle>
          <a:p>
            <a:pPr defTabSz="457200"/>
            <a:fld id="{1E19C8D7-53EE-4AF8-9E87-BBF55B67A655}" type="slidenum">
              <a:rPr lang="en-US" smtClean="0"/>
              <a:pPr defTabSz="457200"/>
              <a:t>‹#›</a:t>
            </a:fld>
            <a:endParaRPr lang="en-US" dirty="0"/>
          </a:p>
        </p:txBody>
      </p:sp>
      <p:pic>
        <p:nvPicPr>
          <p:cNvPr id="63" name="Graphic 62">
            <a:extLst>
              <a:ext uri="{FF2B5EF4-FFF2-40B4-BE49-F238E27FC236}">
                <a16:creationId xmlns:a16="http://schemas.microsoft.com/office/drawing/2014/main" id="{A0274B49-780C-479A-B0DB-0F3EABBF8D86}"/>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041641" y="5924550"/>
            <a:ext cx="719715" cy="744742"/>
          </a:xfrm>
          <a:prstGeom prst="rect">
            <a:avLst/>
          </a:prstGeom>
        </p:spPr>
      </p:pic>
    </p:spTree>
    <p:extLst>
      <p:ext uri="{BB962C8B-B14F-4D97-AF65-F5344CB8AC3E}">
        <p14:creationId xmlns:p14="http://schemas.microsoft.com/office/powerpoint/2010/main" val="15460331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Title Slide">
    <p:bg>
      <p:bgPr>
        <a:solidFill>
          <a:schemeClr val="accent2"/>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EF1DCB50-4D11-4F0B-AF02-F0797361079C}"/>
              </a:ext>
            </a:extLst>
          </p:cNvPr>
          <p:cNvPicPr>
            <a:picLocks noChangeAspect="1"/>
          </p:cNvPicPr>
          <p:nvPr userDrawn="1"/>
        </p:nvPicPr>
        <p:blipFill>
          <a:blip r:embed="rId2">
            <a:lum bright="100000"/>
          </a:blip>
          <a:stretch>
            <a:fillRect/>
          </a:stretch>
        </p:blipFill>
        <p:spPr>
          <a:xfrm>
            <a:off x="4798611" y="2338649"/>
            <a:ext cx="2539591" cy="2633613"/>
          </a:xfrm>
          <a:prstGeom prst="rect">
            <a:avLst/>
          </a:prstGeom>
        </p:spPr>
      </p:pic>
    </p:spTree>
    <p:extLst>
      <p:ext uri="{BB962C8B-B14F-4D97-AF65-F5344CB8AC3E}">
        <p14:creationId xmlns:p14="http://schemas.microsoft.com/office/powerpoint/2010/main" val="170678151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Title Slide">
    <p:bg>
      <p:bgPr>
        <a:solidFill>
          <a:schemeClr val="accent2"/>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EF1DCB50-4D11-4F0B-AF02-F0797361079C}"/>
              </a:ext>
            </a:extLst>
          </p:cNvPr>
          <p:cNvPicPr>
            <a:picLocks noChangeAspect="1"/>
          </p:cNvPicPr>
          <p:nvPr userDrawn="1"/>
        </p:nvPicPr>
        <p:blipFill>
          <a:blip r:embed="rId2">
            <a:lum bright="100000"/>
          </a:blip>
          <a:stretch>
            <a:fillRect/>
          </a:stretch>
        </p:blipFill>
        <p:spPr>
          <a:xfrm>
            <a:off x="4798611" y="2338649"/>
            <a:ext cx="2539591" cy="2633613"/>
          </a:xfrm>
          <a:prstGeom prst="rect">
            <a:avLst/>
          </a:prstGeom>
        </p:spPr>
      </p:pic>
    </p:spTree>
    <p:extLst>
      <p:ext uri="{BB962C8B-B14F-4D97-AF65-F5344CB8AC3E}">
        <p14:creationId xmlns:p14="http://schemas.microsoft.com/office/powerpoint/2010/main" val="267309144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slideLayout" Target="../slideLayouts/slideLayout5.xml"/><Relationship Id="rId1" Type="http://schemas.openxmlformats.org/officeDocument/2006/relationships/slideLayout" Target="../slideLayouts/slideLayout4.xml"/><Relationship Id="rId5" Type="http://schemas.openxmlformats.org/officeDocument/2006/relationships/theme" Target="../theme/theme2.xml"/><Relationship Id="rId4"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7"/>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b="0">
                <a:solidFill>
                  <a:schemeClr val="tx1"/>
                </a:solidFill>
                <a:latin typeface="Scala Sans" panose="02000503060000020003" pitchFamily="2" charset="0"/>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63182F9F-E9DB-44F9-8F4D-A11E49818C55}" type="datetime1">
              <a:rPr kumimoji="0" lang="en-US" sz="1200" b="0" i="0" u="none" strike="noStrike" kern="1200" cap="none" spc="0" normalizeH="0" baseline="0" noProof="0" smtClean="0">
                <a:ln>
                  <a:noFill/>
                </a:ln>
                <a:solidFill>
                  <a:prstClr val="black"/>
                </a:solidFill>
                <a:effectLst/>
                <a:uLnTx/>
                <a:uFillTx/>
                <a:latin typeface="Scala Sans" panose="02000503060000020003" pitchFamily="2" charset="0"/>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5/13/2019</a:t>
            </a:fld>
            <a:endParaRPr kumimoji="0" lang="en-US" sz="1200" b="0" i="0" u="none" strike="noStrike" kern="1200" cap="none" spc="0" normalizeH="0" baseline="0" noProof="0" dirty="0">
              <a:ln>
                <a:noFill/>
              </a:ln>
              <a:solidFill>
                <a:prstClr val="black"/>
              </a:solidFill>
              <a:effectLst/>
              <a:uLnTx/>
              <a:uFillTx/>
              <a:latin typeface="Scala Sans" panose="02000503060000020003" pitchFamily="2" charset="0"/>
              <a:ea typeface="+mn-ea"/>
              <a:cs typeface="+mn-cs"/>
            </a:endParaRPr>
          </a:p>
        </p:txBody>
      </p:sp>
      <p:sp>
        <p:nvSpPr>
          <p:cNvPr id="5" name="Footer Placeholder 4"/>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b="0">
                <a:solidFill>
                  <a:schemeClr val="tx1"/>
                </a:solidFill>
                <a:latin typeface="Scala Sans" panose="02000503060000020003" pitchFamily="2" charset="0"/>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Scala Sans" panose="02000503060000020003" pitchFamily="2" charset="0"/>
              <a:ea typeface="+mn-ea"/>
              <a:cs typeface="+mn-cs"/>
            </a:endParaRPr>
          </a:p>
        </p:txBody>
      </p:sp>
      <p:sp>
        <p:nvSpPr>
          <p:cNvPr id="6" name="Slide Number Placeholder 5"/>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b="0">
                <a:solidFill>
                  <a:schemeClr val="tx1"/>
                </a:solidFill>
                <a:latin typeface="Scala Sans" panose="02000503060000020003" pitchFamily="2" charset="0"/>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1E19C8D7-53EE-4AF8-9E87-BBF55B67A655}" type="slidenum">
              <a:rPr kumimoji="0" lang="en-US" sz="1200" b="0" i="0" u="none" strike="noStrike" kern="1200" cap="none" spc="0" normalizeH="0" baseline="0" noProof="0" smtClean="0">
                <a:ln>
                  <a:noFill/>
                </a:ln>
                <a:solidFill>
                  <a:prstClr val="black"/>
                </a:solidFill>
                <a:effectLst/>
                <a:uLnTx/>
                <a:uFillTx/>
                <a:latin typeface="Scala Sans" panose="02000503060000020003" pitchFamily="2" charset="0"/>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dirty="0">
              <a:ln>
                <a:noFill/>
              </a:ln>
              <a:solidFill>
                <a:prstClr val="black"/>
              </a:solidFill>
              <a:effectLst/>
              <a:uLnTx/>
              <a:uFillTx/>
              <a:latin typeface="Scala Sans" panose="02000503060000020003" pitchFamily="2" charset="0"/>
              <a:ea typeface="+mn-ea"/>
              <a:cs typeface="+mn-cs"/>
            </a:endParaRPr>
          </a:p>
        </p:txBody>
      </p:sp>
    </p:spTree>
    <p:extLst>
      <p:ext uri="{BB962C8B-B14F-4D97-AF65-F5344CB8AC3E}">
        <p14:creationId xmlns:p14="http://schemas.microsoft.com/office/powerpoint/2010/main" val="120047750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hf hdr="0" ftr="0" dt="0"/>
  <p:txStyles>
    <p:titleStyle>
      <a:lvl1pPr algn="l" defTabSz="914400" rtl="0" eaLnBrk="1" latinLnBrk="0" hangingPunct="1">
        <a:lnSpc>
          <a:spcPct val="90000"/>
        </a:lnSpc>
        <a:spcBef>
          <a:spcPct val="0"/>
        </a:spcBef>
        <a:buNone/>
        <a:defRPr sz="4400" b="1"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7"/>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b="0">
                <a:solidFill>
                  <a:schemeClr val="tx1"/>
                </a:solidFill>
                <a:latin typeface="Scala Sans" panose="02000503060000020003" pitchFamily="2" charset="0"/>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63182F9F-E9DB-44F9-8F4D-A11E49818C55}" type="datetime1">
              <a:rPr kumimoji="0" lang="en-US" sz="1200" b="0" i="0" u="none" strike="noStrike" kern="1200" cap="none" spc="0" normalizeH="0" baseline="0" noProof="0" smtClean="0">
                <a:ln>
                  <a:noFill/>
                </a:ln>
                <a:solidFill>
                  <a:prstClr val="black"/>
                </a:solidFill>
                <a:effectLst/>
                <a:uLnTx/>
                <a:uFillTx/>
                <a:latin typeface="Scala Sans" panose="02000503060000020003" pitchFamily="2" charset="0"/>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5/13/2019</a:t>
            </a:fld>
            <a:endParaRPr kumimoji="0" lang="en-US" sz="1200" b="0" i="0" u="none" strike="noStrike" kern="1200" cap="none" spc="0" normalizeH="0" baseline="0" noProof="0" dirty="0">
              <a:ln>
                <a:noFill/>
              </a:ln>
              <a:solidFill>
                <a:prstClr val="black"/>
              </a:solidFill>
              <a:effectLst/>
              <a:uLnTx/>
              <a:uFillTx/>
              <a:latin typeface="Scala Sans" panose="02000503060000020003" pitchFamily="2" charset="0"/>
              <a:ea typeface="+mn-ea"/>
              <a:cs typeface="+mn-cs"/>
            </a:endParaRPr>
          </a:p>
        </p:txBody>
      </p:sp>
      <p:sp>
        <p:nvSpPr>
          <p:cNvPr id="5" name="Footer Placeholder 4"/>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b="0">
                <a:solidFill>
                  <a:schemeClr val="tx1"/>
                </a:solidFill>
                <a:latin typeface="Scala Sans" panose="02000503060000020003" pitchFamily="2" charset="0"/>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Scala Sans" panose="02000503060000020003" pitchFamily="2" charset="0"/>
              <a:ea typeface="+mn-ea"/>
              <a:cs typeface="+mn-cs"/>
            </a:endParaRPr>
          </a:p>
        </p:txBody>
      </p:sp>
      <p:sp>
        <p:nvSpPr>
          <p:cNvPr id="6" name="Slide Number Placeholder 5"/>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b="0">
                <a:solidFill>
                  <a:schemeClr val="tx1"/>
                </a:solidFill>
                <a:latin typeface="Scala Sans" panose="02000503060000020003" pitchFamily="2" charset="0"/>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1E19C8D7-53EE-4AF8-9E87-BBF55B67A655}" type="slidenum">
              <a:rPr kumimoji="0" lang="en-US" sz="1200" b="0" i="0" u="none" strike="noStrike" kern="1200" cap="none" spc="0" normalizeH="0" baseline="0" noProof="0" smtClean="0">
                <a:ln>
                  <a:noFill/>
                </a:ln>
                <a:solidFill>
                  <a:prstClr val="black"/>
                </a:solidFill>
                <a:effectLst/>
                <a:uLnTx/>
                <a:uFillTx/>
                <a:latin typeface="Scala Sans" panose="02000503060000020003" pitchFamily="2" charset="0"/>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dirty="0">
              <a:ln>
                <a:noFill/>
              </a:ln>
              <a:solidFill>
                <a:prstClr val="black"/>
              </a:solidFill>
              <a:effectLst/>
              <a:uLnTx/>
              <a:uFillTx/>
              <a:latin typeface="Scala Sans" panose="02000503060000020003" pitchFamily="2" charset="0"/>
              <a:ea typeface="+mn-ea"/>
              <a:cs typeface="+mn-cs"/>
            </a:endParaRPr>
          </a:p>
        </p:txBody>
      </p:sp>
    </p:spTree>
    <p:extLst>
      <p:ext uri="{BB962C8B-B14F-4D97-AF65-F5344CB8AC3E}">
        <p14:creationId xmlns:p14="http://schemas.microsoft.com/office/powerpoint/2010/main" val="3763049487"/>
      </p:ext>
    </p:extLst>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 id="2147483668" r:id="rId4"/>
  </p:sldLayoutIdLst>
  <p:hf hdr="0" ftr="0" dt="0"/>
  <p:txStyles>
    <p:titleStyle>
      <a:lvl1pPr algn="l" defTabSz="914400" rtl="0" eaLnBrk="1" latinLnBrk="0" hangingPunct="1">
        <a:lnSpc>
          <a:spcPct val="90000"/>
        </a:lnSpc>
        <a:spcBef>
          <a:spcPct val="0"/>
        </a:spcBef>
        <a:buNone/>
        <a:defRPr sz="4400" b="1"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05503047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F36D48E-9ACF-4E3E-AC8A-71F759D21804}"/>
              </a:ext>
            </a:extLst>
          </p:cNvPr>
          <p:cNvSpPr>
            <a:spLocks noGrp="1"/>
          </p:cNvSpPr>
          <p:nvPr>
            <p:ph idx="1"/>
          </p:nvPr>
        </p:nvSpPr>
        <p:spPr/>
        <p:txBody>
          <a:bodyPr/>
          <a:lstStyle/>
          <a:p>
            <a:pPr marL="457200" indent="-457200">
              <a:buFont typeface="+mj-lt"/>
              <a:buAutoNum type="arabicPeriod"/>
            </a:pPr>
            <a:r>
              <a:rPr lang="en-US" dirty="0">
                <a:solidFill>
                  <a:srgbClr val="FF0000"/>
                </a:solidFill>
              </a:rPr>
              <a:t>Describe the importance of proper nutrition and list the six basic nutrients</a:t>
            </a:r>
          </a:p>
          <a:p>
            <a:pPr marL="457200" indent="-457200">
              <a:buFont typeface="+mj-lt"/>
              <a:buAutoNum type="arabicPeriod"/>
            </a:pPr>
            <a:endParaRPr lang="en-US" dirty="0">
              <a:solidFill>
                <a:srgbClr val="FF0000"/>
              </a:solidFill>
            </a:endParaRPr>
          </a:p>
          <a:p>
            <a:pPr marL="457200" lvl="1" indent="0">
              <a:buNone/>
            </a:pPr>
            <a:r>
              <a:rPr lang="en-US" dirty="0"/>
              <a:t>NAs should know these facts about vitamins:</a:t>
            </a:r>
          </a:p>
          <a:p>
            <a:pPr marL="457200" lvl="1" indent="0">
              <a:buNone/>
            </a:pPr>
            <a:endParaRPr lang="en-US" dirty="0"/>
          </a:p>
          <a:p>
            <a:pPr lvl="1"/>
            <a:r>
              <a:rPr lang="en-US" dirty="0"/>
              <a:t>Vitamins are substances needed by the body to function.</a:t>
            </a:r>
          </a:p>
          <a:p>
            <a:pPr lvl="1"/>
            <a:r>
              <a:rPr lang="en-US" dirty="0"/>
              <a:t>Most vitamins can only be obtained by eating certain foods. </a:t>
            </a:r>
          </a:p>
          <a:p>
            <a:pPr lvl="1"/>
            <a:r>
              <a:rPr lang="en-US" dirty="0"/>
              <a:t>Fat-soluble vitamins are A, D, E, and K. </a:t>
            </a:r>
          </a:p>
          <a:p>
            <a:pPr lvl="1"/>
            <a:r>
              <a:rPr lang="en-US" dirty="0"/>
              <a:t>Water-soluble vitamins are B and C. </a:t>
            </a:r>
          </a:p>
          <a:p>
            <a:pPr marL="0" indent="0">
              <a:buNone/>
            </a:pPr>
            <a:endParaRPr lang="en-US" dirty="0"/>
          </a:p>
        </p:txBody>
      </p:sp>
      <p:sp>
        <p:nvSpPr>
          <p:cNvPr id="3" name="Slide Number Placeholder 2">
            <a:extLst>
              <a:ext uri="{FF2B5EF4-FFF2-40B4-BE49-F238E27FC236}">
                <a16:creationId xmlns:a16="http://schemas.microsoft.com/office/drawing/2014/main" id="{EB57C165-9198-4AA0-A984-DC291E610DE5}"/>
              </a:ext>
            </a:extLst>
          </p:cNvPr>
          <p:cNvSpPr>
            <a:spLocks noGrp="1"/>
          </p:cNvSpPr>
          <p:nvPr>
            <p:ph type="sldNum" sz="quarter" idx="12"/>
          </p:nvPr>
        </p:nvSpPr>
        <p:spPr/>
        <p:txBody>
          <a:bodyPr/>
          <a:lstStyle/>
          <a:p>
            <a:pPr defTabSz="457200"/>
            <a:fld id="{1E19C8D7-53EE-4AF8-9E87-BBF55B67A655}" type="slidenum">
              <a:rPr lang="en-US" smtClean="0"/>
              <a:pPr defTabSz="457200"/>
              <a:t>10</a:t>
            </a:fld>
            <a:endParaRPr lang="en-US" dirty="0"/>
          </a:p>
        </p:txBody>
      </p:sp>
    </p:spTree>
    <p:extLst>
      <p:ext uri="{BB962C8B-B14F-4D97-AF65-F5344CB8AC3E}">
        <p14:creationId xmlns:p14="http://schemas.microsoft.com/office/powerpoint/2010/main" val="43178988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F36D48E-9ACF-4E3E-AC8A-71F759D21804}"/>
              </a:ext>
            </a:extLst>
          </p:cNvPr>
          <p:cNvSpPr>
            <a:spLocks noGrp="1"/>
          </p:cNvSpPr>
          <p:nvPr>
            <p:ph idx="1"/>
          </p:nvPr>
        </p:nvSpPr>
        <p:spPr/>
        <p:txBody>
          <a:bodyPr/>
          <a:lstStyle/>
          <a:p>
            <a:pPr marL="457200" indent="-457200">
              <a:buFont typeface="+mj-lt"/>
              <a:buAutoNum type="arabicPeriod"/>
            </a:pPr>
            <a:r>
              <a:rPr lang="en-US" dirty="0">
                <a:solidFill>
                  <a:srgbClr val="FF0000"/>
                </a:solidFill>
              </a:rPr>
              <a:t>Describe the importance of proper nutrition and list the six basic nutrients</a:t>
            </a:r>
          </a:p>
          <a:p>
            <a:pPr marL="457200" indent="-457200">
              <a:buFont typeface="+mj-lt"/>
              <a:buAutoNum type="arabicPeriod"/>
            </a:pPr>
            <a:endParaRPr lang="en-US" dirty="0">
              <a:solidFill>
                <a:srgbClr val="FF0000"/>
              </a:solidFill>
            </a:endParaRPr>
          </a:p>
          <a:p>
            <a:pPr marL="0" indent="0">
              <a:buNone/>
            </a:pPr>
            <a:r>
              <a:rPr lang="en-US" dirty="0"/>
              <a:t>NAs should know these facts about minerals:</a:t>
            </a:r>
          </a:p>
          <a:p>
            <a:pPr marL="0" indent="0">
              <a:buNone/>
            </a:pPr>
            <a:endParaRPr lang="en-US" dirty="0"/>
          </a:p>
          <a:p>
            <a:pPr lvl="1"/>
            <a:r>
              <a:rPr lang="en-US" dirty="0"/>
              <a:t>Minerals maintain body functions, including helping build bones, making hormones, and helping in blood formation. </a:t>
            </a:r>
          </a:p>
          <a:p>
            <a:pPr lvl="1"/>
            <a:r>
              <a:rPr lang="en-US" dirty="0"/>
              <a:t>Include zinc, iron, calcium, and magnesium</a:t>
            </a:r>
          </a:p>
          <a:p>
            <a:pPr marL="0" indent="0">
              <a:buNone/>
            </a:pPr>
            <a:endParaRPr lang="en-US" dirty="0"/>
          </a:p>
        </p:txBody>
      </p:sp>
      <p:sp>
        <p:nvSpPr>
          <p:cNvPr id="3" name="Slide Number Placeholder 2">
            <a:extLst>
              <a:ext uri="{FF2B5EF4-FFF2-40B4-BE49-F238E27FC236}">
                <a16:creationId xmlns:a16="http://schemas.microsoft.com/office/drawing/2014/main" id="{EB57C165-9198-4AA0-A984-DC291E610DE5}"/>
              </a:ext>
            </a:extLst>
          </p:cNvPr>
          <p:cNvSpPr>
            <a:spLocks noGrp="1"/>
          </p:cNvSpPr>
          <p:nvPr>
            <p:ph type="sldNum" sz="quarter" idx="12"/>
          </p:nvPr>
        </p:nvSpPr>
        <p:spPr/>
        <p:txBody>
          <a:bodyPr/>
          <a:lstStyle/>
          <a:p>
            <a:pPr defTabSz="457200"/>
            <a:fld id="{1E19C8D7-53EE-4AF8-9E87-BBF55B67A655}" type="slidenum">
              <a:rPr lang="en-US" smtClean="0"/>
              <a:pPr defTabSz="457200"/>
              <a:t>11</a:t>
            </a:fld>
            <a:endParaRPr lang="en-US" dirty="0"/>
          </a:p>
        </p:txBody>
      </p:sp>
    </p:spTree>
    <p:extLst>
      <p:ext uri="{BB962C8B-B14F-4D97-AF65-F5344CB8AC3E}">
        <p14:creationId xmlns:p14="http://schemas.microsoft.com/office/powerpoint/2010/main" val="241482022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4BE2281-50AA-45AF-A164-D687AFB99475}"/>
              </a:ext>
            </a:extLst>
          </p:cNvPr>
          <p:cNvSpPr>
            <a:spLocks noGrp="1"/>
          </p:cNvSpPr>
          <p:nvPr>
            <p:ph idx="1"/>
          </p:nvPr>
        </p:nvSpPr>
        <p:spPr>
          <a:xfrm>
            <a:off x="635393" y="780226"/>
            <a:ext cx="10234377" cy="5396738"/>
          </a:xfrm>
        </p:spPr>
        <p:txBody>
          <a:bodyPr/>
          <a:lstStyle/>
          <a:p>
            <a:pPr marL="0" indent="0">
              <a:buNone/>
            </a:pPr>
            <a:r>
              <a:rPr lang="en-US" dirty="0"/>
              <a:t>Handout 15-1: Vitamins and Minerals</a:t>
            </a:r>
          </a:p>
          <a:p>
            <a:pPr marL="0" indent="0">
              <a:buNone/>
            </a:pPr>
            <a:endParaRPr lang="en-US" dirty="0"/>
          </a:p>
          <a:p>
            <a:pPr marL="0" indent="0">
              <a:buNone/>
            </a:pPr>
            <a:endParaRPr lang="en-US" dirty="0"/>
          </a:p>
        </p:txBody>
      </p:sp>
      <p:sp>
        <p:nvSpPr>
          <p:cNvPr id="3" name="Slide Number Placeholder 2">
            <a:extLst>
              <a:ext uri="{FF2B5EF4-FFF2-40B4-BE49-F238E27FC236}">
                <a16:creationId xmlns:a16="http://schemas.microsoft.com/office/drawing/2014/main" id="{6CAB80AB-56C4-4FCF-BADD-B58C6150CBE3}"/>
              </a:ext>
            </a:extLst>
          </p:cNvPr>
          <p:cNvSpPr>
            <a:spLocks noGrp="1"/>
          </p:cNvSpPr>
          <p:nvPr>
            <p:ph type="sldNum" sz="quarter" idx="12"/>
          </p:nvPr>
        </p:nvSpPr>
        <p:spPr/>
        <p:txBody>
          <a:bodyPr/>
          <a:lstStyle/>
          <a:p>
            <a:pPr defTabSz="457200"/>
            <a:fld id="{1E19C8D7-53EE-4AF8-9E87-BBF55B67A655}" type="slidenum">
              <a:rPr lang="en-US" smtClean="0"/>
              <a:pPr defTabSz="457200"/>
              <a:t>12</a:t>
            </a:fld>
            <a:endParaRPr lang="en-US" dirty="0"/>
          </a:p>
        </p:txBody>
      </p:sp>
      <p:graphicFrame>
        <p:nvGraphicFramePr>
          <p:cNvPr id="4" name="Table 3">
            <a:extLst>
              <a:ext uri="{FF2B5EF4-FFF2-40B4-BE49-F238E27FC236}">
                <a16:creationId xmlns:a16="http://schemas.microsoft.com/office/drawing/2014/main" id="{C60B9677-FD1F-4F9F-A293-2850F72A7987}"/>
              </a:ext>
            </a:extLst>
          </p:cNvPr>
          <p:cNvGraphicFramePr>
            <a:graphicFrameLocks noGrp="1"/>
          </p:cNvGraphicFramePr>
          <p:nvPr>
            <p:extLst>
              <p:ext uri="{D42A27DB-BD31-4B8C-83A1-F6EECF244321}">
                <p14:modId xmlns:p14="http://schemas.microsoft.com/office/powerpoint/2010/main" val="3147667172"/>
              </p:ext>
            </p:extLst>
          </p:nvPr>
        </p:nvGraphicFramePr>
        <p:xfrm>
          <a:off x="665018" y="1348510"/>
          <a:ext cx="10076873" cy="4940947"/>
        </p:xfrm>
        <a:graphic>
          <a:graphicData uri="http://schemas.openxmlformats.org/drawingml/2006/table">
            <a:tbl>
              <a:tblPr firstRow="1" bandRow="1">
                <a:tableStyleId>{5C22544A-7EE6-4342-B048-85BDC9FD1C3A}</a:tableStyleId>
              </a:tblPr>
              <a:tblGrid>
                <a:gridCol w="1237673">
                  <a:extLst>
                    <a:ext uri="{9D8B030D-6E8A-4147-A177-3AD203B41FA5}">
                      <a16:colId xmlns:a16="http://schemas.microsoft.com/office/drawing/2014/main" val="1673637346"/>
                    </a:ext>
                  </a:extLst>
                </a:gridCol>
                <a:gridCol w="4230254">
                  <a:extLst>
                    <a:ext uri="{9D8B030D-6E8A-4147-A177-3AD203B41FA5}">
                      <a16:colId xmlns:a16="http://schemas.microsoft.com/office/drawing/2014/main" val="3357668412"/>
                    </a:ext>
                  </a:extLst>
                </a:gridCol>
                <a:gridCol w="4608946">
                  <a:extLst>
                    <a:ext uri="{9D8B030D-6E8A-4147-A177-3AD203B41FA5}">
                      <a16:colId xmlns:a16="http://schemas.microsoft.com/office/drawing/2014/main" val="3162983146"/>
                    </a:ext>
                  </a:extLst>
                </a:gridCol>
              </a:tblGrid>
              <a:tr h="527303">
                <a:tc>
                  <a:txBody>
                    <a:bodyPr/>
                    <a:lstStyle/>
                    <a:p>
                      <a:r>
                        <a:rPr lang="en-US" dirty="0">
                          <a:solidFill>
                            <a:schemeClr val="tx1"/>
                          </a:solidFill>
                        </a:rPr>
                        <a:t>VITAMIN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tabLst/>
                      </a:pPr>
                      <a:r>
                        <a:rPr lang="en-US" dirty="0">
                          <a:solidFill>
                            <a:schemeClr val="tx1"/>
                          </a:solidFill>
                        </a:rPr>
                        <a:t>SOURCE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dirty="0">
                          <a:solidFill>
                            <a:schemeClr val="tx1"/>
                          </a:solidFill>
                        </a:rPr>
                        <a:t>FUNCTION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553334353"/>
                  </a:ext>
                </a:extLst>
              </a:tr>
              <a:tr h="1475302">
                <a:tc>
                  <a:txBody>
                    <a:bodyPr/>
                    <a:lstStyle/>
                    <a:p>
                      <a:r>
                        <a:rPr lang="en-US" dirty="0">
                          <a:solidFill>
                            <a:schemeClr val="tx1"/>
                          </a:solidFill>
                        </a:rPr>
                        <a:t>Vitamin 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dirty="0">
                          <a:solidFill>
                            <a:schemeClr val="tx1"/>
                          </a:solidFill>
                        </a:rPr>
                        <a:t>dark green and yellow vegetables, such as broccoli and turnips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dirty="0">
                          <a:solidFill>
                            <a:schemeClr val="tx1"/>
                          </a:solidFill>
                        </a:rPr>
                        <a:t>assists with skin and eye development; keeps the skin healthy; helps he eyes adjust to dim light; helps the linings of the respiratory and digestive tracts resist infection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818918705"/>
                  </a:ext>
                </a:extLst>
              </a:tr>
              <a:tr h="1475302">
                <a:tc>
                  <a:txBody>
                    <a:bodyPr/>
                    <a:lstStyle/>
                    <a:p>
                      <a:r>
                        <a:rPr lang="en-US" dirty="0">
                          <a:solidFill>
                            <a:schemeClr val="tx1"/>
                          </a:solidFill>
                        </a:rPr>
                        <a:t>Vitamin C</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dirty="0">
                          <a:solidFill>
                            <a:schemeClr val="tx1"/>
                          </a:solidFill>
                        </a:rPr>
                        <a:t>fruits such as oranges, strawberries, grapefruit, cantaloupe; and vegetables such as broccoli, cabbage, brussels sprouts, and green peppers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dirty="0">
                          <a:solidFill>
                            <a:schemeClr val="tx1"/>
                          </a:solidFill>
                        </a:rPr>
                        <a:t>assists with healing wounds and building bones and teeth; holds cells together; strengthens the walls of blood vessels and helps the body absorb iron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974367343"/>
                  </a:ext>
                </a:extLst>
              </a:tr>
              <a:tr h="1272859">
                <a:tc>
                  <a:txBody>
                    <a:bodyPr/>
                    <a:lstStyle/>
                    <a:p>
                      <a:r>
                        <a:rPr lang="en-US" dirty="0">
                          <a:solidFill>
                            <a:schemeClr val="tx1"/>
                          </a:solidFill>
                        </a:rPr>
                        <a:t>Vitamin B2</a:t>
                      </a:r>
                    </a:p>
                    <a:p>
                      <a:r>
                        <a:rPr lang="en-US" dirty="0">
                          <a:solidFill>
                            <a:schemeClr val="tx1"/>
                          </a:solidFill>
                        </a:rPr>
                        <a:t>or riboflavin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dirty="0">
                          <a:solidFill>
                            <a:schemeClr val="tx1"/>
                          </a:solidFill>
                        </a:rPr>
                        <a:t>milk,  milk products, lean meat, green leafy vegetables, eggs, breads and cereals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dirty="0">
                          <a:solidFill>
                            <a:schemeClr val="tx1"/>
                          </a:solidFill>
                        </a:rPr>
                        <a:t>helps cells use oxygen, which allows them to release energy from food; important for protein and carbohydrate metabolism; needed for growth, healthy eyes, skin and mucous membranes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827763847"/>
                  </a:ext>
                </a:extLst>
              </a:tr>
            </a:tbl>
          </a:graphicData>
        </a:graphic>
      </p:graphicFrame>
    </p:spTree>
    <p:extLst>
      <p:ext uri="{BB962C8B-B14F-4D97-AF65-F5344CB8AC3E}">
        <p14:creationId xmlns:p14="http://schemas.microsoft.com/office/powerpoint/2010/main" val="252647284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4BE2281-50AA-45AF-A164-D687AFB99475}"/>
              </a:ext>
            </a:extLst>
          </p:cNvPr>
          <p:cNvSpPr>
            <a:spLocks noGrp="1"/>
          </p:cNvSpPr>
          <p:nvPr>
            <p:ph idx="1"/>
          </p:nvPr>
        </p:nvSpPr>
        <p:spPr>
          <a:xfrm>
            <a:off x="635393" y="780226"/>
            <a:ext cx="10234377" cy="5396738"/>
          </a:xfrm>
        </p:spPr>
        <p:txBody>
          <a:bodyPr/>
          <a:lstStyle/>
          <a:p>
            <a:pPr marL="0" indent="0">
              <a:buNone/>
            </a:pPr>
            <a:r>
              <a:rPr lang="en-US" dirty="0"/>
              <a:t>Handout 15-1: Vitamins and Minerals</a:t>
            </a:r>
          </a:p>
          <a:p>
            <a:pPr marL="0" indent="0">
              <a:buNone/>
            </a:pPr>
            <a:endParaRPr lang="en-US" dirty="0"/>
          </a:p>
          <a:p>
            <a:pPr marL="0" indent="0">
              <a:buNone/>
            </a:pPr>
            <a:endParaRPr lang="en-US" dirty="0"/>
          </a:p>
        </p:txBody>
      </p:sp>
      <p:sp>
        <p:nvSpPr>
          <p:cNvPr id="3" name="Slide Number Placeholder 2">
            <a:extLst>
              <a:ext uri="{FF2B5EF4-FFF2-40B4-BE49-F238E27FC236}">
                <a16:creationId xmlns:a16="http://schemas.microsoft.com/office/drawing/2014/main" id="{6CAB80AB-56C4-4FCF-BADD-B58C6150CBE3}"/>
              </a:ext>
            </a:extLst>
          </p:cNvPr>
          <p:cNvSpPr>
            <a:spLocks noGrp="1"/>
          </p:cNvSpPr>
          <p:nvPr>
            <p:ph type="sldNum" sz="quarter" idx="12"/>
          </p:nvPr>
        </p:nvSpPr>
        <p:spPr/>
        <p:txBody>
          <a:bodyPr/>
          <a:lstStyle/>
          <a:p>
            <a:pPr defTabSz="457200"/>
            <a:fld id="{1E19C8D7-53EE-4AF8-9E87-BBF55B67A655}" type="slidenum">
              <a:rPr lang="en-US" smtClean="0"/>
              <a:pPr defTabSz="457200"/>
              <a:t>13</a:t>
            </a:fld>
            <a:endParaRPr lang="en-US" dirty="0"/>
          </a:p>
        </p:txBody>
      </p:sp>
      <p:graphicFrame>
        <p:nvGraphicFramePr>
          <p:cNvPr id="4" name="Table 3">
            <a:extLst>
              <a:ext uri="{FF2B5EF4-FFF2-40B4-BE49-F238E27FC236}">
                <a16:creationId xmlns:a16="http://schemas.microsoft.com/office/drawing/2014/main" id="{C60B9677-FD1F-4F9F-A293-2850F72A7987}"/>
              </a:ext>
            </a:extLst>
          </p:cNvPr>
          <p:cNvGraphicFramePr>
            <a:graphicFrameLocks noGrp="1"/>
          </p:cNvGraphicFramePr>
          <p:nvPr>
            <p:extLst>
              <p:ext uri="{D42A27DB-BD31-4B8C-83A1-F6EECF244321}">
                <p14:modId xmlns:p14="http://schemas.microsoft.com/office/powerpoint/2010/main" val="1271002597"/>
              </p:ext>
            </p:extLst>
          </p:nvPr>
        </p:nvGraphicFramePr>
        <p:xfrm>
          <a:off x="635393" y="1188787"/>
          <a:ext cx="10076873" cy="5396739"/>
        </p:xfrm>
        <a:graphic>
          <a:graphicData uri="http://schemas.openxmlformats.org/drawingml/2006/table">
            <a:tbl>
              <a:tblPr firstRow="1" bandRow="1">
                <a:tableStyleId>{5C22544A-7EE6-4342-B048-85BDC9FD1C3A}</a:tableStyleId>
              </a:tblPr>
              <a:tblGrid>
                <a:gridCol w="1237673">
                  <a:extLst>
                    <a:ext uri="{9D8B030D-6E8A-4147-A177-3AD203B41FA5}">
                      <a16:colId xmlns:a16="http://schemas.microsoft.com/office/drawing/2014/main" val="1673637346"/>
                    </a:ext>
                  </a:extLst>
                </a:gridCol>
                <a:gridCol w="4230254">
                  <a:extLst>
                    <a:ext uri="{9D8B030D-6E8A-4147-A177-3AD203B41FA5}">
                      <a16:colId xmlns:a16="http://schemas.microsoft.com/office/drawing/2014/main" val="3357668412"/>
                    </a:ext>
                  </a:extLst>
                </a:gridCol>
                <a:gridCol w="4608946">
                  <a:extLst>
                    <a:ext uri="{9D8B030D-6E8A-4147-A177-3AD203B41FA5}">
                      <a16:colId xmlns:a16="http://schemas.microsoft.com/office/drawing/2014/main" val="3162983146"/>
                    </a:ext>
                  </a:extLst>
                </a:gridCol>
              </a:tblGrid>
              <a:tr h="373822">
                <a:tc>
                  <a:txBody>
                    <a:bodyPr/>
                    <a:lstStyle/>
                    <a:p>
                      <a:r>
                        <a:rPr lang="en-US" dirty="0">
                          <a:solidFill>
                            <a:schemeClr val="tx1"/>
                          </a:solidFill>
                        </a:rPr>
                        <a:t>VITAMIN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tabLst/>
                      </a:pPr>
                      <a:r>
                        <a:rPr lang="en-US" dirty="0">
                          <a:solidFill>
                            <a:schemeClr val="tx1"/>
                          </a:solidFill>
                        </a:rPr>
                        <a:t>SOURCE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dirty="0">
                          <a:solidFill>
                            <a:schemeClr val="tx1"/>
                          </a:solidFill>
                        </a:rPr>
                        <a:t>FUNCTION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553334353"/>
                  </a:ext>
                </a:extLst>
              </a:tr>
              <a:tr h="1452254">
                <a:tc>
                  <a:txBody>
                    <a:bodyPr/>
                    <a:lstStyle/>
                    <a:p>
                      <a:r>
                        <a:rPr lang="en-US" sz="1600" dirty="0">
                          <a:solidFill>
                            <a:schemeClr val="tx1"/>
                          </a:solidFill>
                        </a:rPr>
                        <a:t>Vitamin B3 or niacin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1600" dirty="0">
                          <a:solidFill>
                            <a:schemeClr val="tx1"/>
                          </a:solidFill>
                        </a:rPr>
                        <a:t>lean meat, poultry, fish, peanuts and peanut butter, whole grain breads and cereals, peas, beans and eggs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1600" dirty="0">
                          <a:solidFill>
                            <a:schemeClr val="tx1"/>
                          </a:solidFill>
                        </a:rPr>
                        <a:t>important for protein, carbohydrate, and fat metabolism; important for appetite; important for the functioning of the skin, tongue, nervous system and digestive system; helps cells use oxygen for energy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818918705"/>
                  </a:ext>
                </a:extLst>
              </a:tr>
              <a:tr h="1452254">
                <a:tc>
                  <a:txBody>
                    <a:bodyPr/>
                    <a:lstStyle/>
                    <a:p>
                      <a:r>
                        <a:rPr lang="en-US" sz="1600" dirty="0">
                          <a:solidFill>
                            <a:schemeClr val="tx1"/>
                          </a:solidFill>
                        </a:rPr>
                        <a:t>Vitamin 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1600" dirty="0">
                          <a:solidFill>
                            <a:schemeClr val="tx1"/>
                          </a:solidFill>
                        </a:rPr>
                        <a:t>milk, butter, liver, and fish liver oils; also obtained by exposing the body to direct sunlight, which interacts with the cholesterol in the skin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1600" dirty="0">
                          <a:solidFill>
                            <a:schemeClr val="tx1"/>
                          </a:solidFill>
                        </a:rPr>
                        <a:t>responsible for the body’s absorption of he minerals calcium and phosphorus and contributes to the formation of healthy bones; especially important to growing children and women who are pregnant or breastfeeding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974367343"/>
                  </a:ext>
                </a:extLst>
              </a:tr>
              <a:tr h="1179957">
                <a:tc>
                  <a:txBody>
                    <a:bodyPr/>
                    <a:lstStyle/>
                    <a:p>
                      <a:r>
                        <a:rPr lang="en-US" sz="1600" dirty="0">
                          <a:solidFill>
                            <a:schemeClr val="tx1"/>
                          </a:solidFill>
                        </a:rPr>
                        <a:t>Vitamin 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1600" dirty="0">
                          <a:solidFill>
                            <a:schemeClr val="tx1"/>
                          </a:solidFill>
                        </a:rPr>
                        <a:t>cereals, nuts, vegetable oils, wheat germ, vegetables, fish and fruits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1600" dirty="0">
                          <a:solidFill>
                            <a:schemeClr val="tx1"/>
                          </a:solidFill>
                        </a:rPr>
                        <a:t>antioxidant that protects the body from damage from free radicals; helps boost the immune system; assists in formation of red blood cells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827763847"/>
                  </a:ext>
                </a:extLst>
              </a:tr>
              <a:tr h="938452">
                <a:tc>
                  <a:txBody>
                    <a:bodyPr/>
                    <a:lstStyle/>
                    <a:p>
                      <a:r>
                        <a:rPr lang="en-US" sz="1600" dirty="0">
                          <a:solidFill>
                            <a:schemeClr val="tx1"/>
                          </a:solidFill>
                        </a:rPr>
                        <a:t>Thiamin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1600" dirty="0">
                          <a:solidFill>
                            <a:schemeClr val="tx1"/>
                          </a:solidFill>
                        </a:rPr>
                        <a:t>lean pork, dried beans, peas, whole grain and enriched breads and cereals, and certain types of nuts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1600" dirty="0">
                          <a:solidFill>
                            <a:schemeClr val="tx1"/>
                          </a:solidFill>
                        </a:rPr>
                        <a:t>helps the body obtain energy from foods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076794121"/>
                  </a:ext>
                </a:extLst>
              </a:tr>
            </a:tbl>
          </a:graphicData>
        </a:graphic>
      </p:graphicFrame>
    </p:spTree>
    <p:extLst>
      <p:ext uri="{BB962C8B-B14F-4D97-AF65-F5344CB8AC3E}">
        <p14:creationId xmlns:p14="http://schemas.microsoft.com/office/powerpoint/2010/main" val="426537179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4BE2281-50AA-45AF-A164-D687AFB99475}"/>
              </a:ext>
            </a:extLst>
          </p:cNvPr>
          <p:cNvSpPr>
            <a:spLocks noGrp="1"/>
          </p:cNvSpPr>
          <p:nvPr>
            <p:ph idx="1"/>
          </p:nvPr>
        </p:nvSpPr>
        <p:spPr>
          <a:xfrm>
            <a:off x="635393" y="780226"/>
            <a:ext cx="10234377" cy="5396738"/>
          </a:xfrm>
        </p:spPr>
        <p:txBody>
          <a:bodyPr/>
          <a:lstStyle/>
          <a:p>
            <a:pPr marL="0" indent="0">
              <a:buNone/>
            </a:pPr>
            <a:r>
              <a:rPr lang="en-US" dirty="0"/>
              <a:t>Handout 15-1: Vitamins and Minerals</a:t>
            </a:r>
          </a:p>
          <a:p>
            <a:pPr marL="0" indent="0">
              <a:buNone/>
            </a:pPr>
            <a:endParaRPr lang="en-US" dirty="0"/>
          </a:p>
          <a:p>
            <a:pPr marL="0" indent="0">
              <a:buNone/>
            </a:pPr>
            <a:endParaRPr lang="en-US" dirty="0"/>
          </a:p>
        </p:txBody>
      </p:sp>
      <p:sp>
        <p:nvSpPr>
          <p:cNvPr id="3" name="Slide Number Placeholder 2">
            <a:extLst>
              <a:ext uri="{FF2B5EF4-FFF2-40B4-BE49-F238E27FC236}">
                <a16:creationId xmlns:a16="http://schemas.microsoft.com/office/drawing/2014/main" id="{6CAB80AB-56C4-4FCF-BADD-B58C6150CBE3}"/>
              </a:ext>
            </a:extLst>
          </p:cNvPr>
          <p:cNvSpPr>
            <a:spLocks noGrp="1"/>
          </p:cNvSpPr>
          <p:nvPr>
            <p:ph type="sldNum" sz="quarter" idx="12"/>
          </p:nvPr>
        </p:nvSpPr>
        <p:spPr/>
        <p:txBody>
          <a:bodyPr/>
          <a:lstStyle/>
          <a:p>
            <a:pPr defTabSz="457200"/>
            <a:fld id="{1E19C8D7-53EE-4AF8-9E87-BBF55B67A655}" type="slidenum">
              <a:rPr lang="en-US" smtClean="0"/>
              <a:pPr defTabSz="457200"/>
              <a:t>14</a:t>
            </a:fld>
            <a:endParaRPr lang="en-US" dirty="0"/>
          </a:p>
        </p:txBody>
      </p:sp>
      <p:graphicFrame>
        <p:nvGraphicFramePr>
          <p:cNvPr id="4" name="Table 3">
            <a:extLst>
              <a:ext uri="{FF2B5EF4-FFF2-40B4-BE49-F238E27FC236}">
                <a16:creationId xmlns:a16="http://schemas.microsoft.com/office/drawing/2014/main" id="{C60B9677-FD1F-4F9F-A293-2850F72A7987}"/>
              </a:ext>
            </a:extLst>
          </p:cNvPr>
          <p:cNvGraphicFramePr>
            <a:graphicFrameLocks noGrp="1"/>
          </p:cNvGraphicFramePr>
          <p:nvPr>
            <p:extLst>
              <p:ext uri="{D42A27DB-BD31-4B8C-83A1-F6EECF244321}">
                <p14:modId xmlns:p14="http://schemas.microsoft.com/office/powerpoint/2010/main" val="3368113168"/>
              </p:ext>
            </p:extLst>
          </p:nvPr>
        </p:nvGraphicFramePr>
        <p:xfrm>
          <a:off x="403761" y="1144978"/>
          <a:ext cx="10076873" cy="5121464"/>
        </p:xfrm>
        <a:graphic>
          <a:graphicData uri="http://schemas.openxmlformats.org/drawingml/2006/table">
            <a:tbl>
              <a:tblPr firstRow="1" bandRow="1">
                <a:tableStyleId>{5C22544A-7EE6-4342-B048-85BDC9FD1C3A}</a:tableStyleId>
              </a:tblPr>
              <a:tblGrid>
                <a:gridCol w="1237673">
                  <a:extLst>
                    <a:ext uri="{9D8B030D-6E8A-4147-A177-3AD203B41FA5}">
                      <a16:colId xmlns:a16="http://schemas.microsoft.com/office/drawing/2014/main" val="1673637346"/>
                    </a:ext>
                  </a:extLst>
                </a:gridCol>
                <a:gridCol w="4230254">
                  <a:extLst>
                    <a:ext uri="{9D8B030D-6E8A-4147-A177-3AD203B41FA5}">
                      <a16:colId xmlns:a16="http://schemas.microsoft.com/office/drawing/2014/main" val="3357668412"/>
                    </a:ext>
                  </a:extLst>
                </a:gridCol>
                <a:gridCol w="4608946">
                  <a:extLst>
                    <a:ext uri="{9D8B030D-6E8A-4147-A177-3AD203B41FA5}">
                      <a16:colId xmlns:a16="http://schemas.microsoft.com/office/drawing/2014/main" val="3162983146"/>
                    </a:ext>
                  </a:extLst>
                </a:gridCol>
              </a:tblGrid>
              <a:tr h="350982">
                <a:tc>
                  <a:txBody>
                    <a:bodyPr/>
                    <a:lstStyle/>
                    <a:p>
                      <a:r>
                        <a:rPr lang="en-US" dirty="0">
                          <a:solidFill>
                            <a:schemeClr val="tx1"/>
                          </a:solidFill>
                        </a:rPr>
                        <a:t>VITAMIN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tabLst/>
                      </a:pPr>
                      <a:r>
                        <a:rPr lang="en-US" dirty="0">
                          <a:solidFill>
                            <a:schemeClr val="tx1"/>
                          </a:solidFill>
                        </a:rPr>
                        <a:t>SOURCE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dirty="0">
                          <a:solidFill>
                            <a:schemeClr val="tx1"/>
                          </a:solidFill>
                        </a:rPr>
                        <a:t>FUNCTION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553334353"/>
                  </a:ext>
                </a:extLst>
              </a:tr>
              <a:tr h="730044">
                <a:tc>
                  <a:txBody>
                    <a:bodyPr/>
                    <a:lstStyle/>
                    <a:p>
                      <a:r>
                        <a:rPr lang="en-US" sz="1600" dirty="0">
                          <a:solidFill>
                            <a:schemeClr val="tx1"/>
                          </a:solidFill>
                        </a:rPr>
                        <a:t>Iron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1600" dirty="0">
                          <a:solidFill>
                            <a:schemeClr val="tx1"/>
                          </a:solidFill>
                        </a:rPr>
                        <a:t>egg yolks, green leafy vegetables, breads, cereals, and organ meats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1600" dirty="0">
                          <a:solidFill>
                            <a:schemeClr val="tx1"/>
                          </a:solidFill>
                        </a:rPr>
                        <a:t>necessary for red blood cells to carry oxygen; helps in the formation of enzymes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818918705"/>
                  </a:ext>
                </a:extLst>
              </a:tr>
              <a:tr h="592853">
                <a:tc>
                  <a:txBody>
                    <a:bodyPr/>
                    <a:lstStyle/>
                    <a:p>
                      <a:r>
                        <a:rPr lang="en-US" sz="1600" dirty="0">
                          <a:solidFill>
                            <a:schemeClr val="tx1"/>
                          </a:solidFill>
                        </a:rPr>
                        <a:t>Sodium</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1600" dirty="0">
                          <a:solidFill>
                            <a:schemeClr val="tx1"/>
                          </a:solidFill>
                        </a:rPr>
                        <a:t>almost all foods and table salt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1600" dirty="0">
                          <a:solidFill>
                            <a:schemeClr val="tx1"/>
                          </a:solidFill>
                        </a:rPr>
                        <a:t>important for maintaining fluid balance (helps the body retain water)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974367343"/>
                  </a:ext>
                </a:extLst>
              </a:tr>
              <a:tr h="1187151">
                <a:tc>
                  <a:txBody>
                    <a:bodyPr/>
                    <a:lstStyle/>
                    <a:p>
                      <a:r>
                        <a:rPr lang="en-US" sz="1600" dirty="0">
                          <a:solidFill>
                            <a:schemeClr val="tx1"/>
                          </a:solidFill>
                        </a:rPr>
                        <a:t>Calcium</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1600" dirty="0">
                          <a:solidFill>
                            <a:schemeClr val="tx1"/>
                          </a:solidFill>
                        </a:rPr>
                        <a:t>milk and milk products such as cheese, ice cream and yogurt; green leafy vegetables such as collards, kale mustard, dandelion and turnip greens; and canned fish with soft bones such as salmon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1600" dirty="0">
                          <a:solidFill>
                            <a:schemeClr val="tx1"/>
                          </a:solidFill>
                        </a:rPr>
                        <a:t>important for the formation of teeth and bones, the clotting of blood, muscle contraction and heart and nerve function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827763847"/>
                  </a:ext>
                </a:extLst>
              </a:tr>
              <a:tr h="1187151">
                <a:tc>
                  <a:txBody>
                    <a:bodyPr/>
                    <a:lstStyle/>
                    <a:p>
                      <a:r>
                        <a:rPr lang="en-US" sz="1600" dirty="0">
                          <a:solidFill>
                            <a:schemeClr val="tx1"/>
                          </a:solidFill>
                        </a:rPr>
                        <a:t>Potassium</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1600" dirty="0">
                          <a:solidFill>
                            <a:schemeClr val="tx1"/>
                          </a:solidFill>
                        </a:rPr>
                        <a:t>fruits and vegetables, cereals, coffee and meats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1600" dirty="0">
                          <a:solidFill>
                            <a:schemeClr val="tx1"/>
                          </a:solidFill>
                        </a:rPr>
                        <a:t>essential for nerve and heart function and muscle contraction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552465376"/>
                  </a:ext>
                </a:extLst>
              </a:tr>
              <a:tr h="935016">
                <a:tc>
                  <a:txBody>
                    <a:bodyPr/>
                    <a:lstStyle/>
                    <a:p>
                      <a:r>
                        <a:rPr lang="en-US" sz="1600" dirty="0">
                          <a:solidFill>
                            <a:schemeClr val="tx1"/>
                          </a:solidFill>
                        </a:rPr>
                        <a:t>Phosphorus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1600" dirty="0">
                          <a:solidFill>
                            <a:schemeClr val="tx1"/>
                          </a:solidFill>
                        </a:rPr>
                        <a:t>milk, milk products, meat, fish, poultry, nuts and eggs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1600" dirty="0">
                          <a:solidFill>
                            <a:schemeClr val="tx1"/>
                          </a:solidFill>
                        </a:rPr>
                        <a:t>needed for the formation of bones and teeth and for nerve and heart function; important for the body’s utilization of proteins, fats and carbohydrates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173075540"/>
                  </a:ext>
                </a:extLst>
              </a:tr>
            </a:tbl>
          </a:graphicData>
        </a:graphic>
      </p:graphicFrame>
    </p:spTree>
    <p:extLst>
      <p:ext uri="{BB962C8B-B14F-4D97-AF65-F5344CB8AC3E}">
        <p14:creationId xmlns:p14="http://schemas.microsoft.com/office/powerpoint/2010/main" val="176039703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C058996-9904-4374-8813-E497695B909E}"/>
              </a:ext>
            </a:extLst>
          </p:cNvPr>
          <p:cNvSpPr>
            <a:spLocks noGrp="1"/>
          </p:cNvSpPr>
          <p:nvPr>
            <p:ph idx="1"/>
          </p:nvPr>
        </p:nvSpPr>
        <p:spPr/>
        <p:txBody>
          <a:bodyPr/>
          <a:lstStyle/>
          <a:p>
            <a:pPr marL="0" indent="0">
              <a:buNone/>
            </a:pPr>
            <a:r>
              <a:rPr lang="en-US" dirty="0"/>
              <a:t>Transparency 15-2: MyPlate</a:t>
            </a:r>
          </a:p>
        </p:txBody>
      </p:sp>
      <p:sp>
        <p:nvSpPr>
          <p:cNvPr id="3" name="Slide Number Placeholder 2">
            <a:extLst>
              <a:ext uri="{FF2B5EF4-FFF2-40B4-BE49-F238E27FC236}">
                <a16:creationId xmlns:a16="http://schemas.microsoft.com/office/drawing/2014/main" id="{3459DCC0-DABA-4F40-B7D9-19272810B1BC}"/>
              </a:ext>
            </a:extLst>
          </p:cNvPr>
          <p:cNvSpPr>
            <a:spLocks noGrp="1"/>
          </p:cNvSpPr>
          <p:nvPr>
            <p:ph type="sldNum" sz="quarter" idx="12"/>
          </p:nvPr>
        </p:nvSpPr>
        <p:spPr/>
        <p:txBody>
          <a:bodyPr/>
          <a:lstStyle/>
          <a:p>
            <a:pPr defTabSz="457200"/>
            <a:fld id="{1E19C8D7-53EE-4AF8-9E87-BBF55B67A655}" type="slidenum">
              <a:rPr lang="en-US" smtClean="0"/>
              <a:pPr defTabSz="457200"/>
              <a:t>15</a:t>
            </a:fld>
            <a:endParaRPr lang="en-US" dirty="0"/>
          </a:p>
        </p:txBody>
      </p:sp>
      <p:pic>
        <p:nvPicPr>
          <p:cNvPr id="4" name="Picture 3">
            <a:extLst>
              <a:ext uri="{FF2B5EF4-FFF2-40B4-BE49-F238E27FC236}">
                <a16:creationId xmlns:a16="http://schemas.microsoft.com/office/drawing/2014/main" id="{F6AF575C-F983-47EB-BD57-E561B06048D2}"/>
              </a:ext>
            </a:extLst>
          </p:cNvPr>
          <p:cNvPicPr>
            <a:picLocks noChangeAspect="1"/>
          </p:cNvPicPr>
          <p:nvPr/>
        </p:nvPicPr>
        <p:blipFill>
          <a:blip r:embed="rId2"/>
          <a:stretch>
            <a:fillRect/>
          </a:stretch>
        </p:blipFill>
        <p:spPr>
          <a:xfrm>
            <a:off x="3093460" y="1275298"/>
            <a:ext cx="6005080" cy="4802476"/>
          </a:xfrm>
          <a:prstGeom prst="rect">
            <a:avLst/>
          </a:prstGeom>
        </p:spPr>
      </p:pic>
    </p:spTree>
    <p:extLst>
      <p:ext uri="{BB962C8B-B14F-4D97-AF65-F5344CB8AC3E}">
        <p14:creationId xmlns:p14="http://schemas.microsoft.com/office/powerpoint/2010/main" val="365510922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F36D48E-9ACF-4E3E-AC8A-71F759D21804}"/>
              </a:ext>
            </a:extLst>
          </p:cNvPr>
          <p:cNvSpPr>
            <a:spLocks noGrp="1"/>
          </p:cNvSpPr>
          <p:nvPr>
            <p:ph idx="1"/>
          </p:nvPr>
        </p:nvSpPr>
        <p:spPr/>
        <p:txBody>
          <a:bodyPr/>
          <a:lstStyle/>
          <a:p>
            <a:pPr marL="457200" indent="-457200">
              <a:buFont typeface="+mj-lt"/>
              <a:buAutoNum type="arabicPeriod" startAt="2"/>
            </a:pPr>
            <a:r>
              <a:rPr lang="en-US" dirty="0">
                <a:solidFill>
                  <a:srgbClr val="FF0000"/>
                </a:solidFill>
              </a:rPr>
              <a:t>Describe the USDA’s MyPlate</a:t>
            </a:r>
          </a:p>
          <a:p>
            <a:pPr marL="457200" indent="-457200">
              <a:buFont typeface="+mj-lt"/>
              <a:buAutoNum type="arabicPeriod" startAt="2"/>
            </a:pPr>
            <a:endParaRPr lang="en-US" dirty="0">
              <a:solidFill>
                <a:srgbClr val="FF0000"/>
              </a:solidFill>
            </a:endParaRPr>
          </a:p>
          <a:p>
            <a:pPr marL="0" indent="0">
              <a:buNone/>
            </a:pPr>
            <a:r>
              <a:rPr lang="en-US" dirty="0"/>
              <a:t>The USDA provides the following instruction about fruits and vegetables:</a:t>
            </a:r>
          </a:p>
          <a:p>
            <a:pPr marL="0" indent="0">
              <a:buNone/>
            </a:pPr>
            <a:endParaRPr lang="en-US" dirty="0"/>
          </a:p>
          <a:p>
            <a:pPr lvl="1"/>
            <a:r>
              <a:rPr lang="en-US" dirty="0"/>
              <a:t>Fruits and vegetables should make up half of a person’s plate.</a:t>
            </a:r>
          </a:p>
          <a:p>
            <a:pPr lvl="1"/>
            <a:r>
              <a:rPr lang="en-US" dirty="0"/>
              <a:t>Dark green, red, and orange vegetables have the best nutritional content.</a:t>
            </a:r>
          </a:p>
          <a:p>
            <a:pPr lvl="1"/>
            <a:r>
              <a:rPr lang="en-US" dirty="0"/>
              <a:t>Vegetables are low in fat and calories and have no cholesterol.</a:t>
            </a:r>
          </a:p>
          <a:p>
            <a:pPr lvl="1"/>
            <a:r>
              <a:rPr lang="en-US" dirty="0"/>
              <a:t>Vegetables provide fiber and vitamins.</a:t>
            </a:r>
          </a:p>
          <a:p>
            <a:pPr lvl="1"/>
            <a:r>
              <a:rPr lang="en-US" dirty="0"/>
              <a:t>Fruits are low in fat, sodium, and calories and have no cholesterol.</a:t>
            </a:r>
          </a:p>
          <a:p>
            <a:pPr lvl="1"/>
            <a:r>
              <a:rPr lang="en-US" dirty="0"/>
              <a:t>Fruits provide fiber and nutrients, including folic acid, potassium, and vitamin C.</a:t>
            </a:r>
          </a:p>
          <a:p>
            <a:pPr marL="0" indent="0">
              <a:buNone/>
            </a:pPr>
            <a:endParaRPr lang="en-US" dirty="0"/>
          </a:p>
        </p:txBody>
      </p:sp>
      <p:sp>
        <p:nvSpPr>
          <p:cNvPr id="3" name="Slide Number Placeholder 2">
            <a:extLst>
              <a:ext uri="{FF2B5EF4-FFF2-40B4-BE49-F238E27FC236}">
                <a16:creationId xmlns:a16="http://schemas.microsoft.com/office/drawing/2014/main" id="{EB57C165-9198-4AA0-A984-DC291E610DE5}"/>
              </a:ext>
            </a:extLst>
          </p:cNvPr>
          <p:cNvSpPr>
            <a:spLocks noGrp="1"/>
          </p:cNvSpPr>
          <p:nvPr>
            <p:ph type="sldNum" sz="quarter" idx="12"/>
          </p:nvPr>
        </p:nvSpPr>
        <p:spPr/>
        <p:txBody>
          <a:bodyPr/>
          <a:lstStyle/>
          <a:p>
            <a:pPr defTabSz="457200"/>
            <a:fld id="{1E19C8D7-53EE-4AF8-9E87-BBF55B67A655}" type="slidenum">
              <a:rPr lang="en-US" smtClean="0"/>
              <a:pPr defTabSz="457200"/>
              <a:t>16</a:t>
            </a:fld>
            <a:endParaRPr lang="en-US" dirty="0"/>
          </a:p>
        </p:txBody>
      </p:sp>
    </p:spTree>
    <p:extLst>
      <p:ext uri="{BB962C8B-B14F-4D97-AF65-F5344CB8AC3E}">
        <p14:creationId xmlns:p14="http://schemas.microsoft.com/office/powerpoint/2010/main" val="381964750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F36D48E-9ACF-4E3E-AC8A-71F759D21804}"/>
              </a:ext>
            </a:extLst>
          </p:cNvPr>
          <p:cNvSpPr>
            <a:spLocks noGrp="1"/>
          </p:cNvSpPr>
          <p:nvPr>
            <p:ph idx="1"/>
          </p:nvPr>
        </p:nvSpPr>
        <p:spPr/>
        <p:txBody>
          <a:bodyPr/>
          <a:lstStyle/>
          <a:p>
            <a:pPr marL="457200" indent="-457200">
              <a:buFont typeface="+mj-lt"/>
              <a:buAutoNum type="arabicPeriod" startAt="2"/>
            </a:pPr>
            <a:r>
              <a:rPr lang="en-US" dirty="0">
                <a:solidFill>
                  <a:srgbClr val="FF0000"/>
                </a:solidFill>
              </a:rPr>
              <a:t>Describe the USDA’s MyPlate</a:t>
            </a:r>
          </a:p>
          <a:p>
            <a:pPr marL="457200" indent="-457200">
              <a:buFont typeface="+mj-lt"/>
              <a:buAutoNum type="arabicPeriod" startAt="2"/>
            </a:pPr>
            <a:endParaRPr lang="en-US" dirty="0">
              <a:solidFill>
                <a:srgbClr val="FF0000"/>
              </a:solidFill>
            </a:endParaRPr>
          </a:p>
          <a:p>
            <a:pPr marL="0" indent="0">
              <a:buNone/>
            </a:pPr>
            <a:r>
              <a:rPr lang="en-US" dirty="0"/>
              <a:t>The USDA provides the following instruction about grains:</a:t>
            </a:r>
          </a:p>
          <a:p>
            <a:pPr marL="0" indent="0">
              <a:buNone/>
            </a:pPr>
            <a:endParaRPr lang="en-US" dirty="0"/>
          </a:p>
          <a:p>
            <a:pPr lvl="1"/>
            <a:r>
              <a:rPr lang="en-US" dirty="0"/>
              <a:t>At least half of all grains consumed should be whole grains.</a:t>
            </a:r>
          </a:p>
          <a:p>
            <a:pPr lvl="1"/>
            <a:r>
              <a:rPr lang="en-US" dirty="0"/>
              <a:t>Whole grains contain the bran and germ, as well as the endosperm. Refined grains retain only the endosperm.</a:t>
            </a:r>
          </a:p>
          <a:p>
            <a:pPr lvl="1"/>
            <a:r>
              <a:rPr lang="en-US" dirty="0"/>
              <a:t>Grains are found in bread, pasta, oatmeal, breakfast cereals, tortillas, and grits.</a:t>
            </a:r>
          </a:p>
          <a:p>
            <a:pPr marL="0" indent="0">
              <a:buNone/>
            </a:pPr>
            <a:endParaRPr lang="en-US" dirty="0"/>
          </a:p>
        </p:txBody>
      </p:sp>
      <p:sp>
        <p:nvSpPr>
          <p:cNvPr id="3" name="Slide Number Placeholder 2">
            <a:extLst>
              <a:ext uri="{FF2B5EF4-FFF2-40B4-BE49-F238E27FC236}">
                <a16:creationId xmlns:a16="http://schemas.microsoft.com/office/drawing/2014/main" id="{EB57C165-9198-4AA0-A984-DC291E610DE5}"/>
              </a:ext>
            </a:extLst>
          </p:cNvPr>
          <p:cNvSpPr>
            <a:spLocks noGrp="1"/>
          </p:cNvSpPr>
          <p:nvPr>
            <p:ph type="sldNum" sz="quarter" idx="12"/>
          </p:nvPr>
        </p:nvSpPr>
        <p:spPr/>
        <p:txBody>
          <a:bodyPr/>
          <a:lstStyle/>
          <a:p>
            <a:pPr defTabSz="457200"/>
            <a:fld id="{1E19C8D7-53EE-4AF8-9E87-BBF55B67A655}" type="slidenum">
              <a:rPr lang="en-US" smtClean="0"/>
              <a:pPr defTabSz="457200"/>
              <a:t>17</a:t>
            </a:fld>
            <a:endParaRPr lang="en-US" dirty="0"/>
          </a:p>
        </p:txBody>
      </p:sp>
    </p:spTree>
    <p:extLst>
      <p:ext uri="{BB962C8B-B14F-4D97-AF65-F5344CB8AC3E}">
        <p14:creationId xmlns:p14="http://schemas.microsoft.com/office/powerpoint/2010/main" val="212748782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F36D48E-9ACF-4E3E-AC8A-71F759D21804}"/>
              </a:ext>
            </a:extLst>
          </p:cNvPr>
          <p:cNvSpPr>
            <a:spLocks noGrp="1"/>
          </p:cNvSpPr>
          <p:nvPr>
            <p:ph idx="1"/>
          </p:nvPr>
        </p:nvSpPr>
        <p:spPr/>
        <p:txBody>
          <a:bodyPr/>
          <a:lstStyle/>
          <a:p>
            <a:pPr marL="457200" indent="-457200">
              <a:buFont typeface="+mj-lt"/>
              <a:buAutoNum type="arabicPeriod" startAt="2"/>
            </a:pPr>
            <a:r>
              <a:rPr lang="en-US" dirty="0">
                <a:solidFill>
                  <a:srgbClr val="FF0000"/>
                </a:solidFill>
              </a:rPr>
              <a:t>Describe the USDA’s MyPlate</a:t>
            </a:r>
          </a:p>
          <a:p>
            <a:pPr marL="457200" indent="-457200">
              <a:buFont typeface="+mj-lt"/>
              <a:buAutoNum type="arabicPeriod" startAt="2"/>
            </a:pPr>
            <a:endParaRPr lang="en-US" dirty="0">
              <a:solidFill>
                <a:srgbClr val="FF0000"/>
              </a:solidFill>
            </a:endParaRPr>
          </a:p>
          <a:p>
            <a:pPr marL="0" indent="0">
              <a:buFont typeface="Arial" panose="020B0604020202020204" pitchFamily="34" charset="0"/>
              <a:buNone/>
            </a:pPr>
            <a:r>
              <a:rPr lang="en-US" dirty="0"/>
              <a:t>The USDA provides the following instruction about proteins:</a:t>
            </a:r>
          </a:p>
          <a:p>
            <a:pPr marL="0" indent="0">
              <a:buFont typeface="Arial" panose="020B0604020202020204" pitchFamily="34" charset="0"/>
              <a:buNone/>
            </a:pPr>
            <a:endParaRPr lang="en-US" dirty="0"/>
          </a:p>
          <a:p>
            <a:pPr lvl="1"/>
            <a:r>
              <a:rPr lang="en-US" dirty="0"/>
              <a:t>Meat, poultry, seafood, and eggs are animal sources of proteins. Beans, peas, soy products, nuts, and seeds are plant sources of proteins.</a:t>
            </a:r>
          </a:p>
          <a:p>
            <a:pPr lvl="1"/>
            <a:r>
              <a:rPr lang="en-US" dirty="0"/>
              <a:t>Eat seafood twice a week in place of meat or poultry.</a:t>
            </a:r>
          </a:p>
          <a:p>
            <a:pPr lvl="1"/>
            <a:r>
              <a:rPr lang="en-US" dirty="0"/>
              <a:t>Choose lean meat and poultry. Include eggs and egg whites on a regular basis.</a:t>
            </a:r>
          </a:p>
          <a:p>
            <a:pPr lvl="1"/>
            <a:r>
              <a:rPr lang="en-US" dirty="0"/>
              <a:t>Eat plant-based protein foods more often.</a:t>
            </a:r>
          </a:p>
          <a:p>
            <a:pPr lvl="1"/>
            <a:r>
              <a:rPr lang="en-US" dirty="0"/>
              <a:t>Some nuts and seeds (flax, walnuts) are excellent sources of essential fatty acids. </a:t>
            </a:r>
          </a:p>
          <a:p>
            <a:pPr marL="0" indent="0">
              <a:buNone/>
            </a:pPr>
            <a:endParaRPr lang="en-US" dirty="0"/>
          </a:p>
        </p:txBody>
      </p:sp>
      <p:sp>
        <p:nvSpPr>
          <p:cNvPr id="3" name="Slide Number Placeholder 2">
            <a:extLst>
              <a:ext uri="{FF2B5EF4-FFF2-40B4-BE49-F238E27FC236}">
                <a16:creationId xmlns:a16="http://schemas.microsoft.com/office/drawing/2014/main" id="{EB57C165-9198-4AA0-A984-DC291E610DE5}"/>
              </a:ext>
            </a:extLst>
          </p:cNvPr>
          <p:cNvSpPr>
            <a:spLocks noGrp="1"/>
          </p:cNvSpPr>
          <p:nvPr>
            <p:ph type="sldNum" sz="quarter" idx="12"/>
          </p:nvPr>
        </p:nvSpPr>
        <p:spPr/>
        <p:txBody>
          <a:bodyPr/>
          <a:lstStyle/>
          <a:p>
            <a:pPr defTabSz="457200"/>
            <a:fld id="{1E19C8D7-53EE-4AF8-9E87-BBF55B67A655}" type="slidenum">
              <a:rPr lang="en-US" smtClean="0"/>
              <a:pPr defTabSz="457200"/>
              <a:t>18</a:t>
            </a:fld>
            <a:endParaRPr lang="en-US" dirty="0"/>
          </a:p>
        </p:txBody>
      </p:sp>
    </p:spTree>
    <p:extLst>
      <p:ext uri="{BB962C8B-B14F-4D97-AF65-F5344CB8AC3E}">
        <p14:creationId xmlns:p14="http://schemas.microsoft.com/office/powerpoint/2010/main" val="401633074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F36D48E-9ACF-4E3E-AC8A-71F759D21804}"/>
              </a:ext>
            </a:extLst>
          </p:cNvPr>
          <p:cNvSpPr>
            <a:spLocks noGrp="1"/>
          </p:cNvSpPr>
          <p:nvPr>
            <p:ph idx="1"/>
          </p:nvPr>
        </p:nvSpPr>
        <p:spPr/>
        <p:txBody>
          <a:bodyPr/>
          <a:lstStyle/>
          <a:p>
            <a:pPr marL="457200" indent="-457200">
              <a:buFont typeface="+mj-lt"/>
              <a:buAutoNum type="arabicPeriod" startAt="2"/>
            </a:pPr>
            <a:r>
              <a:rPr lang="en-US" dirty="0">
                <a:solidFill>
                  <a:srgbClr val="FF0000"/>
                </a:solidFill>
              </a:rPr>
              <a:t>Describe the USDA’s MyPlate</a:t>
            </a:r>
          </a:p>
          <a:p>
            <a:pPr marL="457200" indent="-457200">
              <a:buFont typeface="+mj-lt"/>
              <a:buAutoNum type="arabicPeriod" startAt="2"/>
            </a:pPr>
            <a:endParaRPr lang="en-US" dirty="0">
              <a:solidFill>
                <a:srgbClr val="FF0000"/>
              </a:solidFill>
            </a:endParaRPr>
          </a:p>
          <a:p>
            <a:pPr marL="0" indent="0">
              <a:buNone/>
            </a:pPr>
            <a:r>
              <a:rPr lang="en-US" dirty="0"/>
              <a:t>The USDA provides the following instruction about dairy:</a:t>
            </a:r>
          </a:p>
          <a:p>
            <a:pPr marL="0" indent="0">
              <a:buNone/>
            </a:pPr>
            <a:endParaRPr lang="en-US" dirty="0"/>
          </a:p>
          <a:p>
            <a:pPr lvl="1"/>
            <a:r>
              <a:rPr lang="en-US" dirty="0"/>
              <a:t>Provides protein, vitamins, and minerals</a:t>
            </a:r>
          </a:p>
          <a:p>
            <a:pPr lvl="1"/>
            <a:r>
              <a:rPr lang="en-US" dirty="0"/>
              <a:t>Includes all of the foods made from milk that retain their calcium content, such as yogurt and cheese</a:t>
            </a:r>
          </a:p>
          <a:p>
            <a:pPr lvl="1"/>
            <a:r>
              <a:rPr lang="en-US" dirty="0"/>
              <a:t>Most dairy group choices should be fat-free (0%) or low-fat (1%).</a:t>
            </a:r>
          </a:p>
          <a:p>
            <a:pPr lvl="1"/>
            <a:r>
              <a:rPr lang="en-US" dirty="0"/>
              <a:t>Choose fat-free or low-fat milk or yogurt more often than cheese.</a:t>
            </a:r>
          </a:p>
          <a:p>
            <a:pPr lvl="1"/>
            <a:r>
              <a:rPr lang="en-US" dirty="0"/>
              <a:t>Soy products enriched with calcium are an alternative to dairy foods.</a:t>
            </a:r>
          </a:p>
          <a:p>
            <a:pPr marL="0" indent="0">
              <a:buNone/>
            </a:pPr>
            <a:endParaRPr lang="en-US" dirty="0"/>
          </a:p>
        </p:txBody>
      </p:sp>
      <p:sp>
        <p:nvSpPr>
          <p:cNvPr id="3" name="Slide Number Placeholder 2">
            <a:extLst>
              <a:ext uri="{FF2B5EF4-FFF2-40B4-BE49-F238E27FC236}">
                <a16:creationId xmlns:a16="http://schemas.microsoft.com/office/drawing/2014/main" id="{EB57C165-9198-4AA0-A984-DC291E610DE5}"/>
              </a:ext>
            </a:extLst>
          </p:cNvPr>
          <p:cNvSpPr>
            <a:spLocks noGrp="1"/>
          </p:cNvSpPr>
          <p:nvPr>
            <p:ph type="sldNum" sz="quarter" idx="12"/>
          </p:nvPr>
        </p:nvSpPr>
        <p:spPr/>
        <p:txBody>
          <a:bodyPr/>
          <a:lstStyle/>
          <a:p>
            <a:pPr defTabSz="457200"/>
            <a:fld id="{1E19C8D7-53EE-4AF8-9E87-BBF55B67A655}" type="slidenum">
              <a:rPr lang="en-US" smtClean="0"/>
              <a:pPr defTabSz="457200"/>
              <a:t>19</a:t>
            </a:fld>
            <a:endParaRPr lang="en-US" dirty="0"/>
          </a:p>
        </p:txBody>
      </p:sp>
    </p:spTree>
    <p:extLst>
      <p:ext uri="{BB962C8B-B14F-4D97-AF65-F5344CB8AC3E}">
        <p14:creationId xmlns:p14="http://schemas.microsoft.com/office/powerpoint/2010/main" val="373959116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F36D48E-9ACF-4E3E-AC8A-71F759D21804}"/>
              </a:ext>
            </a:extLst>
          </p:cNvPr>
          <p:cNvSpPr>
            <a:spLocks noGrp="1"/>
          </p:cNvSpPr>
          <p:nvPr>
            <p:ph idx="1"/>
          </p:nvPr>
        </p:nvSpPr>
        <p:spPr/>
        <p:txBody>
          <a:bodyPr/>
          <a:lstStyle/>
          <a:p>
            <a:pPr marL="457200" indent="-457200">
              <a:buFont typeface="+mj-lt"/>
              <a:buAutoNum type="arabicPeriod"/>
            </a:pPr>
            <a:r>
              <a:rPr lang="en-US" dirty="0">
                <a:solidFill>
                  <a:srgbClr val="FF0000"/>
                </a:solidFill>
              </a:rPr>
              <a:t>Describe the importance of proper nutrition and list the six basic nutrients</a:t>
            </a:r>
          </a:p>
          <a:p>
            <a:pPr marL="457200" indent="-457200">
              <a:buFont typeface="+mj-lt"/>
              <a:buAutoNum type="arabicPeriod"/>
            </a:pPr>
            <a:endParaRPr lang="en-US" dirty="0">
              <a:solidFill>
                <a:srgbClr val="FF0000"/>
              </a:solidFill>
            </a:endParaRPr>
          </a:p>
          <a:p>
            <a:pPr marL="0" indent="0">
              <a:buNone/>
            </a:pPr>
            <a:r>
              <a:rPr lang="en-US" dirty="0"/>
              <a:t>Define the following terms:</a:t>
            </a:r>
          </a:p>
          <a:p>
            <a:pPr marL="0" indent="0">
              <a:buNone/>
            </a:pPr>
            <a:endParaRPr lang="en-US" dirty="0"/>
          </a:p>
          <a:p>
            <a:pPr marL="0" indent="0">
              <a:buNone/>
            </a:pPr>
            <a:r>
              <a:rPr lang="en-US" b="1" dirty="0"/>
              <a:t>nutrition</a:t>
            </a:r>
          </a:p>
          <a:p>
            <a:pPr marL="457200" lvl="1" indent="0">
              <a:buNone/>
            </a:pPr>
            <a:r>
              <a:rPr lang="en-US" dirty="0"/>
              <a:t>how the body uses food to maintain health.</a:t>
            </a:r>
          </a:p>
          <a:p>
            <a:pPr marL="0" indent="0">
              <a:buNone/>
            </a:pPr>
            <a:r>
              <a:rPr lang="en-US" b="1" dirty="0"/>
              <a:t>nutrient</a:t>
            </a:r>
          </a:p>
          <a:p>
            <a:pPr marL="457200" lvl="1" indent="0">
              <a:buNone/>
            </a:pPr>
            <a:r>
              <a:rPr lang="en-US" dirty="0"/>
              <a:t>something found in food that provides energy, promotes growth and health, and helps regulate metabolism.</a:t>
            </a:r>
          </a:p>
          <a:p>
            <a:pPr marL="0" indent="0">
              <a:buNone/>
            </a:pPr>
            <a:endParaRPr lang="en-US" dirty="0"/>
          </a:p>
        </p:txBody>
      </p:sp>
      <p:sp>
        <p:nvSpPr>
          <p:cNvPr id="3" name="Slide Number Placeholder 2">
            <a:extLst>
              <a:ext uri="{FF2B5EF4-FFF2-40B4-BE49-F238E27FC236}">
                <a16:creationId xmlns:a16="http://schemas.microsoft.com/office/drawing/2014/main" id="{EB57C165-9198-4AA0-A984-DC291E610DE5}"/>
              </a:ext>
            </a:extLst>
          </p:cNvPr>
          <p:cNvSpPr>
            <a:spLocks noGrp="1"/>
          </p:cNvSpPr>
          <p:nvPr>
            <p:ph type="sldNum" sz="quarter" idx="12"/>
          </p:nvPr>
        </p:nvSpPr>
        <p:spPr/>
        <p:txBody>
          <a:bodyPr/>
          <a:lstStyle/>
          <a:p>
            <a:pPr defTabSz="457200"/>
            <a:fld id="{1E19C8D7-53EE-4AF8-9E87-BBF55B67A655}" type="slidenum">
              <a:rPr lang="en-US" smtClean="0"/>
              <a:pPr defTabSz="457200"/>
              <a:t>2</a:t>
            </a:fld>
            <a:endParaRPr lang="en-US" dirty="0"/>
          </a:p>
        </p:txBody>
      </p:sp>
    </p:spTree>
    <p:extLst>
      <p:ext uri="{BB962C8B-B14F-4D97-AF65-F5344CB8AC3E}">
        <p14:creationId xmlns:p14="http://schemas.microsoft.com/office/powerpoint/2010/main" val="142575263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F36D48E-9ACF-4E3E-AC8A-71F759D21804}"/>
              </a:ext>
            </a:extLst>
          </p:cNvPr>
          <p:cNvSpPr>
            <a:spLocks noGrp="1"/>
          </p:cNvSpPr>
          <p:nvPr>
            <p:ph idx="1"/>
          </p:nvPr>
        </p:nvSpPr>
        <p:spPr/>
        <p:txBody>
          <a:bodyPr/>
          <a:lstStyle/>
          <a:p>
            <a:pPr marL="457200" indent="-457200">
              <a:buFont typeface="+mj-lt"/>
              <a:buAutoNum type="arabicPeriod" startAt="2"/>
            </a:pPr>
            <a:r>
              <a:rPr lang="en-US" dirty="0">
                <a:solidFill>
                  <a:srgbClr val="FF0000"/>
                </a:solidFill>
              </a:rPr>
              <a:t>Describe the USDA’s MyPlate</a:t>
            </a:r>
          </a:p>
          <a:p>
            <a:pPr marL="457200" indent="-457200">
              <a:buFont typeface="+mj-lt"/>
              <a:buAutoNum type="arabicPeriod" startAt="2"/>
            </a:pPr>
            <a:endParaRPr lang="en-US" dirty="0">
              <a:solidFill>
                <a:srgbClr val="FF0000"/>
              </a:solidFill>
            </a:endParaRPr>
          </a:p>
          <a:p>
            <a:pPr marL="0" indent="0">
              <a:buNone/>
            </a:pPr>
            <a:r>
              <a:rPr lang="en-US" dirty="0"/>
              <a:t>NAs should remember these tips about making healthy food choices:</a:t>
            </a:r>
          </a:p>
          <a:p>
            <a:pPr marL="0" indent="0">
              <a:buNone/>
            </a:pPr>
            <a:endParaRPr lang="en-US" dirty="0"/>
          </a:p>
          <a:p>
            <a:pPr lvl="1"/>
            <a:r>
              <a:rPr lang="en-US" dirty="0"/>
              <a:t>Balance calories.</a:t>
            </a:r>
          </a:p>
          <a:p>
            <a:pPr lvl="1"/>
            <a:r>
              <a:rPr lang="en-US" dirty="0"/>
              <a:t>Enjoy your food, but eat less.</a:t>
            </a:r>
          </a:p>
          <a:p>
            <a:pPr lvl="1"/>
            <a:r>
              <a:rPr lang="en-US" dirty="0"/>
              <a:t>Avoid oversized portions.</a:t>
            </a:r>
          </a:p>
          <a:p>
            <a:pPr lvl="1"/>
            <a:r>
              <a:rPr lang="en-US" dirty="0"/>
              <a:t>Eat these foods more often: vegetables, fruits, whole grains, and fat-free or 1% milk and low-fat dairy products.</a:t>
            </a:r>
          </a:p>
          <a:p>
            <a:pPr marL="0" indent="0">
              <a:buNone/>
            </a:pPr>
            <a:endParaRPr lang="en-US" dirty="0"/>
          </a:p>
        </p:txBody>
      </p:sp>
      <p:sp>
        <p:nvSpPr>
          <p:cNvPr id="3" name="Slide Number Placeholder 2">
            <a:extLst>
              <a:ext uri="{FF2B5EF4-FFF2-40B4-BE49-F238E27FC236}">
                <a16:creationId xmlns:a16="http://schemas.microsoft.com/office/drawing/2014/main" id="{EB57C165-9198-4AA0-A984-DC291E610DE5}"/>
              </a:ext>
            </a:extLst>
          </p:cNvPr>
          <p:cNvSpPr>
            <a:spLocks noGrp="1"/>
          </p:cNvSpPr>
          <p:nvPr>
            <p:ph type="sldNum" sz="quarter" idx="12"/>
          </p:nvPr>
        </p:nvSpPr>
        <p:spPr/>
        <p:txBody>
          <a:bodyPr/>
          <a:lstStyle/>
          <a:p>
            <a:pPr defTabSz="457200"/>
            <a:fld id="{1E19C8D7-53EE-4AF8-9E87-BBF55B67A655}" type="slidenum">
              <a:rPr lang="en-US" smtClean="0"/>
              <a:pPr defTabSz="457200"/>
              <a:t>20</a:t>
            </a:fld>
            <a:endParaRPr lang="en-US" dirty="0"/>
          </a:p>
        </p:txBody>
      </p:sp>
    </p:spTree>
    <p:extLst>
      <p:ext uri="{BB962C8B-B14F-4D97-AF65-F5344CB8AC3E}">
        <p14:creationId xmlns:p14="http://schemas.microsoft.com/office/powerpoint/2010/main" val="338208074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F36D48E-9ACF-4E3E-AC8A-71F759D21804}"/>
              </a:ext>
            </a:extLst>
          </p:cNvPr>
          <p:cNvSpPr>
            <a:spLocks noGrp="1"/>
          </p:cNvSpPr>
          <p:nvPr>
            <p:ph idx="1"/>
          </p:nvPr>
        </p:nvSpPr>
        <p:spPr/>
        <p:txBody>
          <a:bodyPr/>
          <a:lstStyle/>
          <a:p>
            <a:pPr marL="457200" indent="-457200">
              <a:buFont typeface="+mj-lt"/>
              <a:buAutoNum type="arabicPeriod" startAt="2"/>
            </a:pPr>
            <a:r>
              <a:rPr lang="en-US" dirty="0">
                <a:solidFill>
                  <a:srgbClr val="FF0000"/>
                </a:solidFill>
              </a:rPr>
              <a:t>Describe the USDA’s MyPlate</a:t>
            </a:r>
          </a:p>
          <a:p>
            <a:pPr marL="457200" indent="-457200">
              <a:buFont typeface="+mj-lt"/>
              <a:buAutoNum type="arabicPeriod" startAt="2"/>
            </a:pPr>
            <a:endParaRPr lang="en-US" dirty="0">
              <a:solidFill>
                <a:srgbClr val="FF0000"/>
              </a:solidFill>
            </a:endParaRPr>
          </a:p>
          <a:p>
            <a:pPr marL="0" indent="0">
              <a:buNone/>
            </a:pPr>
            <a:r>
              <a:rPr lang="en-US" dirty="0"/>
              <a:t>Tips about making healthy food choices (cont’d):</a:t>
            </a:r>
          </a:p>
          <a:p>
            <a:pPr marL="0" indent="0">
              <a:buNone/>
            </a:pPr>
            <a:endParaRPr lang="en-US" dirty="0"/>
          </a:p>
          <a:p>
            <a:pPr lvl="1"/>
            <a:r>
              <a:rPr lang="en-US" dirty="0"/>
              <a:t>Eat these foods less often: foods high in solid fats, added sugars, and salt. These foods include fatty meats, like bacon and hot dogs, cheese, fried foods, ice cream, and cookies.</a:t>
            </a:r>
          </a:p>
          <a:p>
            <a:pPr lvl="1"/>
            <a:r>
              <a:rPr lang="en-US" dirty="0"/>
              <a:t>Compare amounts of sodium in foods. Read product labels to determine content. Select canned foods that are labeled sodium-free, very low sodium, low sodium, or reduced sodium. </a:t>
            </a:r>
          </a:p>
          <a:p>
            <a:pPr lvl="1"/>
            <a:r>
              <a:rPr lang="en-US" dirty="0"/>
              <a:t>Drink water instead of sugary drinks.</a:t>
            </a:r>
          </a:p>
          <a:p>
            <a:pPr marL="0" indent="0">
              <a:buNone/>
            </a:pPr>
            <a:endParaRPr lang="en-US" dirty="0"/>
          </a:p>
        </p:txBody>
      </p:sp>
      <p:sp>
        <p:nvSpPr>
          <p:cNvPr id="3" name="Slide Number Placeholder 2">
            <a:extLst>
              <a:ext uri="{FF2B5EF4-FFF2-40B4-BE49-F238E27FC236}">
                <a16:creationId xmlns:a16="http://schemas.microsoft.com/office/drawing/2014/main" id="{EB57C165-9198-4AA0-A984-DC291E610DE5}"/>
              </a:ext>
            </a:extLst>
          </p:cNvPr>
          <p:cNvSpPr>
            <a:spLocks noGrp="1"/>
          </p:cNvSpPr>
          <p:nvPr>
            <p:ph type="sldNum" sz="quarter" idx="12"/>
          </p:nvPr>
        </p:nvSpPr>
        <p:spPr/>
        <p:txBody>
          <a:bodyPr/>
          <a:lstStyle/>
          <a:p>
            <a:pPr defTabSz="457200"/>
            <a:fld id="{1E19C8D7-53EE-4AF8-9E87-BBF55B67A655}" type="slidenum">
              <a:rPr lang="en-US" smtClean="0"/>
              <a:pPr defTabSz="457200"/>
              <a:t>21</a:t>
            </a:fld>
            <a:endParaRPr lang="en-US" dirty="0"/>
          </a:p>
        </p:txBody>
      </p:sp>
    </p:spTree>
    <p:extLst>
      <p:ext uri="{BB962C8B-B14F-4D97-AF65-F5344CB8AC3E}">
        <p14:creationId xmlns:p14="http://schemas.microsoft.com/office/powerpoint/2010/main" val="359152883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DE963B4-608F-4E73-84F6-C55A0ADCDFA6}"/>
              </a:ext>
            </a:extLst>
          </p:cNvPr>
          <p:cNvSpPr>
            <a:spLocks noGrp="1"/>
          </p:cNvSpPr>
          <p:nvPr>
            <p:ph idx="1"/>
          </p:nvPr>
        </p:nvSpPr>
        <p:spPr/>
        <p:txBody>
          <a:bodyPr/>
          <a:lstStyle/>
          <a:p>
            <a:pPr marL="457200" indent="-457200">
              <a:buFont typeface="+mj-lt"/>
              <a:buAutoNum type="arabicPeriod" startAt="3"/>
            </a:pPr>
            <a:r>
              <a:rPr lang="en-US" dirty="0">
                <a:solidFill>
                  <a:srgbClr val="FF0000"/>
                </a:solidFill>
              </a:rPr>
              <a:t>Identify nutritional problems of the elderly or ill</a:t>
            </a:r>
          </a:p>
          <a:p>
            <a:pPr marL="457200" indent="-457200">
              <a:buFont typeface="+mj-lt"/>
              <a:buAutoNum type="arabicPeriod" startAt="3"/>
            </a:pPr>
            <a:endParaRPr lang="en-US" dirty="0">
              <a:solidFill>
                <a:srgbClr val="FF0000"/>
              </a:solidFill>
            </a:endParaRPr>
          </a:p>
          <a:p>
            <a:pPr marL="0" indent="0">
              <a:buNone/>
            </a:pPr>
            <a:r>
              <a:rPr lang="en-US" dirty="0"/>
              <a:t>These changes of aging can affect nutrition: </a:t>
            </a:r>
          </a:p>
          <a:p>
            <a:pPr marL="0" indent="0">
              <a:buNone/>
            </a:pPr>
            <a:endParaRPr lang="en-US" dirty="0"/>
          </a:p>
          <a:p>
            <a:pPr lvl="1"/>
            <a:r>
              <a:rPr lang="en-US" dirty="0"/>
              <a:t>Slower metabolism and body movement </a:t>
            </a:r>
          </a:p>
          <a:p>
            <a:pPr lvl="1"/>
            <a:r>
              <a:rPr lang="en-US" dirty="0"/>
              <a:t>Loss of vision </a:t>
            </a:r>
          </a:p>
          <a:p>
            <a:pPr lvl="1"/>
            <a:r>
              <a:rPr lang="en-US" dirty="0"/>
              <a:t>Weakened sense of smell and taste</a:t>
            </a:r>
          </a:p>
          <a:p>
            <a:pPr lvl="1"/>
            <a:r>
              <a:rPr lang="en-US" dirty="0"/>
              <a:t>Less saliva </a:t>
            </a:r>
          </a:p>
          <a:p>
            <a:pPr lvl="1"/>
            <a:r>
              <a:rPr lang="en-US" dirty="0"/>
              <a:t>Dentures, tooth loss, or poor dental health </a:t>
            </a:r>
          </a:p>
          <a:p>
            <a:pPr lvl="1"/>
            <a:r>
              <a:rPr lang="en-US" dirty="0"/>
              <a:t>Less efficient digestion </a:t>
            </a:r>
          </a:p>
          <a:p>
            <a:pPr lvl="1"/>
            <a:r>
              <a:rPr lang="en-US" dirty="0"/>
              <a:t>Use of certain medications</a:t>
            </a:r>
          </a:p>
          <a:p>
            <a:pPr lvl="1"/>
            <a:endParaRPr lang="en-US" dirty="0"/>
          </a:p>
          <a:p>
            <a:pPr marL="457200" indent="-457200">
              <a:buFont typeface="+mj-lt"/>
              <a:buAutoNum type="arabicPeriod" startAt="3"/>
            </a:pPr>
            <a:endParaRPr lang="en-US" dirty="0"/>
          </a:p>
          <a:p>
            <a:pPr marL="0" indent="0">
              <a:buNone/>
            </a:pPr>
            <a:endParaRPr lang="en-US" dirty="0"/>
          </a:p>
        </p:txBody>
      </p:sp>
      <p:sp>
        <p:nvSpPr>
          <p:cNvPr id="3" name="Slide Number Placeholder 2">
            <a:extLst>
              <a:ext uri="{FF2B5EF4-FFF2-40B4-BE49-F238E27FC236}">
                <a16:creationId xmlns:a16="http://schemas.microsoft.com/office/drawing/2014/main" id="{6F59C357-6B18-4F8F-A0E7-509DE78008DE}"/>
              </a:ext>
            </a:extLst>
          </p:cNvPr>
          <p:cNvSpPr>
            <a:spLocks noGrp="1"/>
          </p:cNvSpPr>
          <p:nvPr>
            <p:ph type="sldNum" sz="quarter" idx="12"/>
          </p:nvPr>
        </p:nvSpPr>
        <p:spPr/>
        <p:txBody>
          <a:bodyPr/>
          <a:lstStyle/>
          <a:p>
            <a:pPr defTabSz="457200"/>
            <a:fld id="{1E19C8D7-53EE-4AF8-9E87-BBF55B67A655}" type="slidenum">
              <a:rPr lang="en-US" smtClean="0"/>
              <a:pPr defTabSz="457200"/>
              <a:t>22</a:t>
            </a:fld>
            <a:endParaRPr lang="en-US" dirty="0"/>
          </a:p>
        </p:txBody>
      </p:sp>
    </p:spTree>
    <p:extLst>
      <p:ext uri="{BB962C8B-B14F-4D97-AF65-F5344CB8AC3E}">
        <p14:creationId xmlns:p14="http://schemas.microsoft.com/office/powerpoint/2010/main" val="180409083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DE963B4-608F-4E73-84F6-C55A0ADCDFA6}"/>
              </a:ext>
            </a:extLst>
          </p:cNvPr>
          <p:cNvSpPr>
            <a:spLocks noGrp="1"/>
          </p:cNvSpPr>
          <p:nvPr>
            <p:ph idx="1"/>
          </p:nvPr>
        </p:nvSpPr>
        <p:spPr/>
        <p:txBody>
          <a:bodyPr/>
          <a:lstStyle/>
          <a:p>
            <a:pPr marL="457200" indent="-457200">
              <a:buFont typeface="+mj-lt"/>
              <a:buAutoNum type="arabicPeriod" startAt="3"/>
            </a:pPr>
            <a:r>
              <a:rPr lang="en-US" dirty="0">
                <a:solidFill>
                  <a:srgbClr val="FF0000"/>
                </a:solidFill>
              </a:rPr>
              <a:t>Identify nutritional problems of the elderly or ill</a:t>
            </a:r>
          </a:p>
          <a:p>
            <a:pPr marL="457200" indent="-457200">
              <a:buFont typeface="+mj-lt"/>
              <a:buAutoNum type="arabicPeriod" startAt="3"/>
            </a:pPr>
            <a:endParaRPr lang="en-US" dirty="0">
              <a:solidFill>
                <a:srgbClr val="FF0000"/>
              </a:solidFill>
            </a:endParaRPr>
          </a:p>
          <a:p>
            <a:pPr marL="0" indent="0">
              <a:buNone/>
            </a:pPr>
            <a:r>
              <a:rPr lang="en-US" dirty="0"/>
              <a:t>Unintended weight loss is a serious problem for the elderly. NAs should remember these guidelines for preventing unintended weight loss:</a:t>
            </a:r>
          </a:p>
          <a:p>
            <a:pPr marL="0" indent="0">
              <a:buNone/>
            </a:pPr>
            <a:endParaRPr lang="en-US" dirty="0"/>
          </a:p>
          <a:p>
            <a:pPr lvl="1"/>
            <a:r>
              <a:rPr lang="en-US" dirty="0"/>
              <a:t>Report observations and warning signs to the nurse.</a:t>
            </a:r>
          </a:p>
          <a:p>
            <a:pPr lvl="1"/>
            <a:r>
              <a:rPr lang="en-US" dirty="0"/>
              <a:t>Food should look, taste, and smell good.</a:t>
            </a:r>
          </a:p>
          <a:p>
            <a:pPr lvl="1"/>
            <a:r>
              <a:rPr lang="en-US" dirty="0"/>
              <a:t>Encourage residents to eat; talk positively about food.</a:t>
            </a:r>
          </a:p>
          <a:p>
            <a:pPr lvl="1"/>
            <a:r>
              <a:rPr lang="en-US" dirty="0"/>
              <a:t>Honor food likes/dislikes.</a:t>
            </a:r>
          </a:p>
          <a:p>
            <a:pPr lvl="1"/>
            <a:r>
              <a:rPr lang="en-US" dirty="0"/>
              <a:t>Offer different kinds of foods and beverages.</a:t>
            </a:r>
          </a:p>
          <a:p>
            <a:pPr lvl="1"/>
            <a:r>
              <a:rPr lang="en-US" dirty="0"/>
              <a:t>Help residents who have trouble self-feeding.</a:t>
            </a:r>
          </a:p>
          <a:p>
            <a:pPr lvl="1"/>
            <a:endParaRPr lang="en-US" dirty="0"/>
          </a:p>
          <a:p>
            <a:pPr lvl="1"/>
            <a:endParaRPr lang="en-US" dirty="0"/>
          </a:p>
          <a:p>
            <a:pPr lvl="1"/>
            <a:endParaRPr lang="en-US" dirty="0"/>
          </a:p>
          <a:p>
            <a:pPr marL="0" indent="0">
              <a:buNone/>
            </a:pPr>
            <a:endParaRPr lang="en-US" dirty="0"/>
          </a:p>
        </p:txBody>
      </p:sp>
      <p:sp>
        <p:nvSpPr>
          <p:cNvPr id="3" name="Slide Number Placeholder 2">
            <a:extLst>
              <a:ext uri="{FF2B5EF4-FFF2-40B4-BE49-F238E27FC236}">
                <a16:creationId xmlns:a16="http://schemas.microsoft.com/office/drawing/2014/main" id="{6F59C357-6B18-4F8F-A0E7-509DE78008DE}"/>
              </a:ext>
            </a:extLst>
          </p:cNvPr>
          <p:cNvSpPr>
            <a:spLocks noGrp="1"/>
          </p:cNvSpPr>
          <p:nvPr>
            <p:ph type="sldNum" sz="quarter" idx="12"/>
          </p:nvPr>
        </p:nvSpPr>
        <p:spPr/>
        <p:txBody>
          <a:bodyPr/>
          <a:lstStyle/>
          <a:p>
            <a:pPr defTabSz="457200"/>
            <a:fld id="{1E19C8D7-53EE-4AF8-9E87-BBF55B67A655}" type="slidenum">
              <a:rPr lang="en-US" smtClean="0"/>
              <a:pPr defTabSz="457200"/>
              <a:t>23</a:t>
            </a:fld>
            <a:endParaRPr lang="en-US" dirty="0"/>
          </a:p>
        </p:txBody>
      </p:sp>
    </p:spTree>
    <p:extLst>
      <p:ext uri="{BB962C8B-B14F-4D97-AF65-F5344CB8AC3E}">
        <p14:creationId xmlns:p14="http://schemas.microsoft.com/office/powerpoint/2010/main" val="400216759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DE963B4-608F-4E73-84F6-C55A0ADCDFA6}"/>
              </a:ext>
            </a:extLst>
          </p:cNvPr>
          <p:cNvSpPr>
            <a:spLocks noGrp="1"/>
          </p:cNvSpPr>
          <p:nvPr>
            <p:ph idx="1"/>
          </p:nvPr>
        </p:nvSpPr>
        <p:spPr/>
        <p:txBody>
          <a:bodyPr/>
          <a:lstStyle/>
          <a:p>
            <a:pPr marL="457200" indent="-457200">
              <a:buFont typeface="+mj-lt"/>
              <a:buAutoNum type="arabicPeriod" startAt="3"/>
            </a:pPr>
            <a:r>
              <a:rPr lang="en-US" dirty="0">
                <a:solidFill>
                  <a:srgbClr val="FF0000"/>
                </a:solidFill>
              </a:rPr>
              <a:t>Identify nutritional problems of the elderly or ill</a:t>
            </a:r>
          </a:p>
          <a:p>
            <a:pPr marL="457200" indent="-457200">
              <a:buFont typeface="+mj-lt"/>
              <a:buAutoNum type="arabicPeriod" startAt="3"/>
            </a:pPr>
            <a:endParaRPr lang="en-US" dirty="0">
              <a:solidFill>
                <a:srgbClr val="FF0000"/>
              </a:solidFill>
            </a:endParaRPr>
          </a:p>
          <a:p>
            <a:pPr marL="0" indent="0">
              <a:buNone/>
            </a:pPr>
            <a:r>
              <a:rPr lang="en-US" dirty="0"/>
              <a:t>Guidelines for preventing unintended weight loss (cont’d):</a:t>
            </a:r>
          </a:p>
          <a:p>
            <a:pPr marL="0" indent="0">
              <a:buNone/>
            </a:pPr>
            <a:endParaRPr lang="en-US" dirty="0"/>
          </a:p>
          <a:p>
            <a:pPr lvl="1"/>
            <a:r>
              <a:rPr lang="en-US" dirty="0"/>
              <a:t>Season foods to residents’ preferences.</a:t>
            </a:r>
          </a:p>
          <a:p>
            <a:pPr lvl="1"/>
            <a:r>
              <a:rPr lang="en-US" dirty="0"/>
              <a:t>Allow plenty of time to finish eating.</a:t>
            </a:r>
          </a:p>
          <a:p>
            <a:pPr lvl="1"/>
            <a:r>
              <a:rPr lang="en-US" dirty="0"/>
              <a:t>Tell nurse if residents have trouble with utensils.</a:t>
            </a:r>
          </a:p>
          <a:p>
            <a:pPr lvl="1"/>
            <a:r>
              <a:rPr lang="en-US" dirty="0"/>
              <a:t>Record meal/snack intake.</a:t>
            </a:r>
          </a:p>
          <a:p>
            <a:pPr lvl="1"/>
            <a:r>
              <a:rPr lang="en-US" dirty="0"/>
              <a:t>Give oral care before and after meals.</a:t>
            </a:r>
          </a:p>
          <a:p>
            <a:pPr lvl="1"/>
            <a:r>
              <a:rPr lang="en-US" dirty="0"/>
              <a:t>Position residents upright for feeding.</a:t>
            </a:r>
          </a:p>
          <a:p>
            <a:pPr lvl="1"/>
            <a:r>
              <a:rPr lang="en-US" dirty="0"/>
              <a:t>If resident has low appetite or seems sad, ask about it.</a:t>
            </a:r>
          </a:p>
          <a:p>
            <a:pPr lvl="1"/>
            <a:endParaRPr lang="en-US" dirty="0"/>
          </a:p>
          <a:p>
            <a:pPr marL="0" indent="0">
              <a:buNone/>
            </a:pPr>
            <a:endParaRPr lang="en-US" dirty="0"/>
          </a:p>
          <a:p>
            <a:pPr marL="457200" indent="-457200">
              <a:buFont typeface="+mj-lt"/>
              <a:buAutoNum type="arabicPeriod" startAt="3"/>
            </a:pPr>
            <a:endParaRPr lang="en-US" dirty="0"/>
          </a:p>
          <a:p>
            <a:pPr marL="0" indent="0">
              <a:buNone/>
            </a:pPr>
            <a:endParaRPr lang="en-US" dirty="0"/>
          </a:p>
        </p:txBody>
      </p:sp>
      <p:sp>
        <p:nvSpPr>
          <p:cNvPr id="3" name="Slide Number Placeholder 2">
            <a:extLst>
              <a:ext uri="{FF2B5EF4-FFF2-40B4-BE49-F238E27FC236}">
                <a16:creationId xmlns:a16="http://schemas.microsoft.com/office/drawing/2014/main" id="{6F59C357-6B18-4F8F-A0E7-509DE78008DE}"/>
              </a:ext>
            </a:extLst>
          </p:cNvPr>
          <p:cNvSpPr>
            <a:spLocks noGrp="1"/>
          </p:cNvSpPr>
          <p:nvPr>
            <p:ph type="sldNum" sz="quarter" idx="12"/>
          </p:nvPr>
        </p:nvSpPr>
        <p:spPr/>
        <p:txBody>
          <a:bodyPr/>
          <a:lstStyle/>
          <a:p>
            <a:pPr defTabSz="457200"/>
            <a:fld id="{1E19C8D7-53EE-4AF8-9E87-BBF55B67A655}" type="slidenum">
              <a:rPr lang="en-US" smtClean="0"/>
              <a:pPr defTabSz="457200"/>
              <a:t>24</a:t>
            </a:fld>
            <a:endParaRPr lang="en-US" dirty="0"/>
          </a:p>
        </p:txBody>
      </p:sp>
    </p:spTree>
    <p:extLst>
      <p:ext uri="{BB962C8B-B14F-4D97-AF65-F5344CB8AC3E}">
        <p14:creationId xmlns:p14="http://schemas.microsoft.com/office/powerpoint/2010/main" val="274322060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DE963B4-608F-4E73-84F6-C55A0ADCDFA6}"/>
              </a:ext>
            </a:extLst>
          </p:cNvPr>
          <p:cNvSpPr>
            <a:spLocks noGrp="1"/>
          </p:cNvSpPr>
          <p:nvPr>
            <p:ph idx="1"/>
          </p:nvPr>
        </p:nvSpPr>
        <p:spPr/>
        <p:txBody>
          <a:bodyPr/>
          <a:lstStyle/>
          <a:p>
            <a:pPr marL="457200" indent="-457200">
              <a:buFont typeface="+mj-lt"/>
              <a:buAutoNum type="arabicPeriod" startAt="3"/>
            </a:pPr>
            <a:r>
              <a:rPr lang="en-US" dirty="0">
                <a:solidFill>
                  <a:srgbClr val="FF0000"/>
                </a:solidFill>
              </a:rPr>
              <a:t>Identify nutritional problems of the elderly or ill</a:t>
            </a:r>
          </a:p>
          <a:p>
            <a:pPr marL="457200" indent="-457200">
              <a:buFont typeface="+mj-lt"/>
              <a:buAutoNum type="arabicPeriod" startAt="3"/>
            </a:pPr>
            <a:endParaRPr lang="en-US" dirty="0">
              <a:solidFill>
                <a:srgbClr val="FF0000"/>
              </a:solidFill>
            </a:endParaRPr>
          </a:p>
          <a:p>
            <a:pPr marL="0" indent="0">
              <a:buNone/>
            </a:pPr>
            <a:r>
              <a:rPr lang="en-US" dirty="0"/>
              <a:t>NAs should observe and report the following:</a:t>
            </a:r>
          </a:p>
          <a:p>
            <a:pPr marL="0" indent="0">
              <a:buNone/>
            </a:pPr>
            <a:endParaRPr lang="en-US" dirty="0"/>
          </a:p>
          <a:p>
            <a:pPr lvl="1"/>
            <a:r>
              <a:rPr lang="en-US" dirty="0"/>
              <a:t>Resident needs help eating/drinking</a:t>
            </a:r>
          </a:p>
          <a:p>
            <a:pPr lvl="1"/>
            <a:r>
              <a:rPr lang="en-US" dirty="0"/>
              <a:t>Resident eats less than 75% of food</a:t>
            </a:r>
          </a:p>
          <a:p>
            <a:pPr lvl="1"/>
            <a:r>
              <a:rPr lang="en-US" dirty="0"/>
              <a:t>Resident has mouth pain</a:t>
            </a:r>
          </a:p>
          <a:p>
            <a:pPr lvl="1"/>
            <a:r>
              <a:rPr lang="en-US" dirty="0"/>
              <a:t>Resident’s dentures do not fit</a:t>
            </a:r>
          </a:p>
          <a:p>
            <a:pPr lvl="1"/>
            <a:r>
              <a:rPr lang="en-US" dirty="0"/>
              <a:t>Resident has difficulty chewing or swallowing</a:t>
            </a:r>
          </a:p>
          <a:p>
            <a:pPr lvl="1"/>
            <a:r>
              <a:rPr lang="en-US" dirty="0"/>
              <a:t>Resident coughs or chokes while eating</a:t>
            </a:r>
          </a:p>
          <a:p>
            <a:pPr lvl="1"/>
            <a:r>
              <a:rPr lang="en-US" dirty="0"/>
              <a:t>Resident is sad, has crying spells, or withdraws</a:t>
            </a:r>
          </a:p>
          <a:p>
            <a:pPr lvl="1"/>
            <a:r>
              <a:rPr lang="en-US" dirty="0"/>
              <a:t>Resident is confused, wanders, or paces </a:t>
            </a:r>
          </a:p>
          <a:p>
            <a:pPr lvl="1"/>
            <a:endParaRPr lang="en-US" dirty="0"/>
          </a:p>
          <a:p>
            <a:pPr lvl="1"/>
            <a:endParaRPr lang="en-US" dirty="0"/>
          </a:p>
          <a:p>
            <a:pPr lvl="1"/>
            <a:endParaRPr lang="en-US" dirty="0"/>
          </a:p>
          <a:p>
            <a:pPr marL="0" indent="0">
              <a:buNone/>
            </a:pPr>
            <a:endParaRPr lang="en-US" dirty="0"/>
          </a:p>
        </p:txBody>
      </p:sp>
      <p:sp>
        <p:nvSpPr>
          <p:cNvPr id="3" name="Slide Number Placeholder 2">
            <a:extLst>
              <a:ext uri="{FF2B5EF4-FFF2-40B4-BE49-F238E27FC236}">
                <a16:creationId xmlns:a16="http://schemas.microsoft.com/office/drawing/2014/main" id="{6F59C357-6B18-4F8F-A0E7-509DE78008DE}"/>
              </a:ext>
            </a:extLst>
          </p:cNvPr>
          <p:cNvSpPr>
            <a:spLocks noGrp="1"/>
          </p:cNvSpPr>
          <p:nvPr>
            <p:ph type="sldNum" sz="quarter" idx="12"/>
          </p:nvPr>
        </p:nvSpPr>
        <p:spPr/>
        <p:txBody>
          <a:bodyPr/>
          <a:lstStyle/>
          <a:p>
            <a:pPr defTabSz="457200"/>
            <a:fld id="{1E19C8D7-53EE-4AF8-9E87-BBF55B67A655}" type="slidenum">
              <a:rPr lang="en-US" smtClean="0"/>
              <a:pPr defTabSz="457200"/>
              <a:t>25</a:t>
            </a:fld>
            <a:endParaRPr lang="en-US" dirty="0"/>
          </a:p>
        </p:txBody>
      </p:sp>
    </p:spTree>
    <p:extLst>
      <p:ext uri="{BB962C8B-B14F-4D97-AF65-F5344CB8AC3E}">
        <p14:creationId xmlns:p14="http://schemas.microsoft.com/office/powerpoint/2010/main" val="242813893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DE963B4-608F-4E73-84F6-C55A0ADCDFA6}"/>
              </a:ext>
            </a:extLst>
          </p:cNvPr>
          <p:cNvSpPr>
            <a:spLocks noGrp="1"/>
          </p:cNvSpPr>
          <p:nvPr>
            <p:ph idx="1"/>
          </p:nvPr>
        </p:nvSpPr>
        <p:spPr/>
        <p:txBody>
          <a:bodyPr/>
          <a:lstStyle/>
          <a:p>
            <a:pPr marL="457200" indent="-457200">
              <a:buFont typeface="+mj-lt"/>
              <a:buAutoNum type="arabicPeriod" startAt="3"/>
            </a:pPr>
            <a:r>
              <a:rPr lang="en-US" dirty="0">
                <a:solidFill>
                  <a:srgbClr val="FF0000"/>
                </a:solidFill>
              </a:rPr>
              <a:t>Identify nutritional problems of the elderly or ill</a:t>
            </a:r>
          </a:p>
          <a:p>
            <a:pPr marL="457200" indent="-457200">
              <a:buFont typeface="+mj-lt"/>
              <a:buAutoNum type="arabicPeriod" startAt="3"/>
            </a:pPr>
            <a:endParaRPr lang="en-US" dirty="0">
              <a:solidFill>
                <a:srgbClr val="FF0000"/>
              </a:solidFill>
            </a:endParaRPr>
          </a:p>
          <a:p>
            <a:pPr marL="0" indent="0">
              <a:buNone/>
            </a:pPr>
            <a:r>
              <a:rPr lang="en-US" dirty="0"/>
              <a:t>These conditions can make it difficult for residents to eat or swallow:</a:t>
            </a:r>
          </a:p>
          <a:p>
            <a:pPr marL="0" indent="0">
              <a:buNone/>
            </a:pPr>
            <a:endParaRPr lang="en-US" dirty="0"/>
          </a:p>
          <a:p>
            <a:pPr lvl="1"/>
            <a:r>
              <a:rPr lang="en-US" dirty="0"/>
              <a:t>Stroke/CVA</a:t>
            </a:r>
          </a:p>
          <a:p>
            <a:pPr lvl="1"/>
            <a:r>
              <a:rPr lang="en-US" dirty="0"/>
              <a:t>Nerve and muscle damage </a:t>
            </a:r>
          </a:p>
          <a:p>
            <a:pPr lvl="1"/>
            <a:r>
              <a:rPr lang="en-US" dirty="0"/>
              <a:t>Multiple sclerosis </a:t>
            </a:r>
          </a:p>
          <a:p>
            <a:pPr lvl="1"/>
            <a:r>
              <a:rPr lang="en-US" dirty="0"/>
              <a:t>Parkinson’s disease</a:t>
            </a:r>
          </a:p>
          <a:p>
            <a:pPr lvl="1"/>
            <a:r>
              <a:rPr lang="en-US" dirty="0"/>
              <a:t>Alzheimer’s disease</a:t>
            </a:r>
          </a:p>
          <a:p>
            <a:pPr marL="0" indent="0">
              <a:buNone/>
            </a:pPr>
            <a:endParaRPr lang="en-US" dirty="0"/>
          </a:p>
          <a:p>
            <a:pPr marL="0" indent="0">
              <a:buNone/>
            </a:pPr>
            <a:endParaRPr lang="en-US" dirty="0"/>
          </a:p>
          <a:p>
            <a:pPr marL="457200" indent="-457200">
              <a:buFont typeface="+mj-lt"/>
              <a:buAutoNum type="arabicPeriod" startAt="3"/>
            </a:pPr>
            <a:endParaRPr lang="en-US" dirty="0"/>
          </a:p>
          <a:p>
            <a:pPr marL="0" indent="0">
              <a:buNone/>
            </a:pPr>
            <a:endParaRPr lang="en-US" dirty="0"/>
          </a:p>
        </p:txBody>
      </p:sp>
      <p:sp>
        <p:nvSpPr>
          <p:cNvPr id="3" name="Slide Number Placeholder 2">
            <a:extLst>
              <a:ext uri="{FF2B5EF4-FFF2-40B4-BE49-F238E27FC236}">
                <a16:creationId xmlns:a16="http://schemas.microsoft.com/office/drawing/2014/main" id="{6F59C357-6B18-4F8F-A0E7-509DE78008DE}"/>
              </a:ext>
            </a:extLst>
          </p:cNvPr>
          <p:cNvSpPr>
            <a:spLocks noGrp="1"/>
          </p:cNvSpPr>
          <p:nvPr>
            <p:ph type="sldNum" sz="quarter" idx="12"/>
          </p:nvPr>
        </p:nvSpPr>
        <p:spPr/>
        <p:txBody>
          <a:bodyPr/>
          <a:lstStyle/>
          <a:p>
            <a:pPr defTabSz="457200"/>
            <a:fld id="{1E19C8D7-53EE-4AF8-9E87-BBF55B67A655}" type="slidenum">
              <a:rPr lang="en-US" smtClean="0"/>
              <a:pPr defTabSz="457200"/>
              <a:t>26</a:t>
            </a:fld>
            <a:endParaRPr lang="en-US" dirty="0"/>
          </a:p>
        </p:txBody>
      </p:sp>
    </p:spTree>
    <p:extLst>
      <p:ext uri="{BB962C8B-B14F-4D97-AF65-F5344CB8AC3E}">
        <p14:creationId xmlns:p14="http://schemas.microsoft.com/office/powerpoint/2010/main" val="277471376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DE963B4-608F-4E73-84F6-C55A0ADCDFA6}"/>
              </a:ext>
            </a:extLst>
          </p:cNvPr>
          <p:cNvSpPr>
            <a:spLocks noGrp="1"/>
          </p:cNvSpPr>
          <p:nvPr>
            <p:ph idx="1"/>
          </p:nvPr>
        </p:nvSpPr>
        <p:spPr/>
        <p:txBody>
          <a:bodyPr/>
          <a:lstStyle/>
          <a:p>
            <a:pPr marL="457200" indent="-457200">
              <a:buFont typeface="+mj-lt"/>
              <a:buAutoNum type="arabicPeriod" startAt="3"/>
            </a:pPr>
            <a:r>
              <a:rPr lang="en-US" dirty="0">
                <a:solidFill>
                  <a:srgbClr val="FF0000"/>
                </a:solidFill>
              </a:rPr>
              <a:t>Identify nutritional problems of the elderly or ill</a:t>
            </a:r>
          </a:p>
          <a:p>
            <a:pPr marL="457200" indent="-457200">
              <a:buFont typeface="+mj-lt"/>
              <a:buAutoNum type="arabicPeriod" startAt="3"/>
            </a:pPr>
            <a:endParaRPr lang="en-US" dirty="0">
              <a:solidFill>
                <a:srgbClr val="FF0000"/>
              </a:solidFill>
            </a:endParaRPr>
          </a:p>
          <a:p>
            <a:pPr marL="0" indent="0">
              <a:buNone/>
            </a:pPr>
            <a:r>
              <a:rPr lang="en-US" dirty="0"/>
              <a:t>Define the following terms:</a:t>
            </a:r>
          </a:p>
          <a:p>
            <a:pPr marL="0" indent="0">
              <a:buNone/>
            </a:pPr>
            <a:endParaRPr lang="en-US" b="1" dirty="0"/>
          </a:p>
          <a:p>
            <a:pPr marL="0" indent="0">
              <a:buNone/>
            </a:pPr>
            <a:r>
              <a:rPr lang="en-US" b="1" dirty="0"/>
              <a:t>parenteral nutrition (PN)</a:t>
            </a:r>
          </a:p>
          <a:p>
            <a:pPr marL="457200" lvl="1" indent="0">
              <a:buNone/>
            </a:pPr>
            <a:r>
              <a:rPr lang="en-US" dirty="0"/>
              <a:t>the intravenous infusion of nutrients administered directly into the bloodstream, bypassing the digestive system.</a:t>
            </a:r>
          </a:p>
          <a:p>
            <a:pPr marL="0" indent="0">
              <a:buNone/>
            </a:pPr>
            <a:r>
              <a:rPr lang="en-US" b="1" dirty="0"/>
              <a:t>nasogastric tube</a:t>
            </a:r>
          </a:p>
          <a:p>
            <a:pPr marL="457200" lvl="1" indent="0">
              <a:buNone/>
            </a:pPr>
            <a:r>
              <a:rPr lang="en-US" dirty="0"/>
              <a:t>a feeding tube that is inserted into the nose and goes to the stomach.</a:t>
            </a:r>
          </a:p>
          <a:p>
            <a:pPr marL="0" indent="0">
              <a:buNone/>
            </a:pPr>
            <a:r>
              <a:rPr lang="en-US" b="1" dirty="0"/>
              <a:t>percutaneous endoscopic gastrostomy (PEG) tube</a:t>
            </a:r>
          </a:p>
          <a:p>
            <a:pPr marL="457200" lvl="1" indent="0">
              <a:buNone/>
            </a:pPr>
            <a:r>
              <a:rPr lang="en-US" dirty="0"/>
              <a:t>a feeding tube placed into the stomach through the abdominal wall.</a:t>
            </a:r>
          </a:p>
          <a:p>
            <a:pPr marL="0" indent="0">
              <a:buNone/>
            </a:pPr>
            <a:r>
              <a:rPr lang="en-US" b="1" dirty="0"/>
              <a:t>gastrostomy</a:t>
            </a:r>
          </a:p>
          <a:p>
            <a:pPr marL="457200" lvl="1" indent="0">
              <a:buNone/>
            </a:pPr>
            <a:r>
              <a:rPr lang="en-US" dirty="0"/>
              <a:t>a surgically-created opening into the stomach in order to insert a tube.</a:t>
            </a:r>
          </a:p>
          <a:p>
            <a:pPr marL="0" indent="0">
              <a:buNone/>
            </a:pPr>
            <a:endParaRPr lang="en-US" dirty="0"/>
          </a:p>
          <a:p>
            <a:pPr marL="0" indent="0">
              <a:buNone/>
            </a:pPr>
            <a:endParaRPr lang="en-US" dirty="0"/>
          </a:p>
          <a:p>
            <a:pPr marL="457200" indent="-457200">
              <a:buFont typeface="+mj-lt"/>
              <a:buAutoNum type="arabicPeriod" startAt="3"/>
            </a:pPr>
            <a:endParaRPr lang="en-US" dirty="0"/>
          </a:p>
          <a:p>
            <a:pPr marL="0" indent="0">
              <a:buNone/>
            </a:pPr>
            <a:endParaRPr lang="en-US" dirty="0"/>
          </a:p>
        </p:txBody>
      </p:sp>
      <p:sp>
        <p:nvSpPr>
          <p:cNvPr id="3" name="Slide Number Placeholder 2">
            <a:extLst>
              <a:ext uri="{FF2B5EF4-FFF2-40B4-BE49-F238E27FC236}">
                <a16:creationId xmlns:a16="http://schemas.microsoft.com/office/drawing/2014/main" id="{6F59C357-6B18-4F8F-A0E7-509DE78008DE}"/>
              </a:ext>
            </a:extLst>
          </p:cNvPr>
          <p:cNvSpPr>
            <a:spLocks noGrp="1"/>
          </p:cNvSpPr>
          <p:nvPr>
            <p:ph type="sldNum" sz="quarter" idx="12"/>
          </p:nvPr>
        </p:nvSpPr>
        <p:spPr/>
        <p:txBody>
          <a:bodyPr/>
          <a:lstStyle/>
          <a:p>
            <a:pPr defTabSz="457200"/>
            <a:fld id="{1E19C8D7-53EE-4AF8-9E87-BBF55B67A655}" type="slidenum">
              <a:rPr lang="en-US" smtClean="0"/>
              <a:pPr defTabSz="457200"/>
              <a:t>27</a:t>
            </a:fld>
            <a:endParaRPr lang="en-US" dirty="0"/>
          </a:p>
        </p:txBody>
      </p:sp>
    </p:spTree>
    <p:extLst>
      <p:ext uri="{BB962C8B-B14F-4D97-AF65-F5344CB8AC3E}">
        <p14:creationId xmlns:p14="http://schemas.microsoft.com/office/powerpoint/2010/main" val="21201730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DE963B4-608F-4E73-84F6-C55A0ADCDFA6}"/>
              </a:ext>
            </a:extLst>
          </p:cNvPr>
          <p:cNvSpPr>
            <a:spLocks noGrp="1"/>
          </p:cNvSpPr>
          <p:nvPr>
            <p:ph idx="1"/>
          </p:nvPr>
        </p:nvSpPr>
        <p:spPr/>
        <p:txBody>
          <a:bodyPr/>
          <a:lstStyle/>
          <a:p>
            <a:pPr marL="457200" indent="-457200">
              <a:buFont typeface="+mj-lt"/>
              <a:buAutoNum type="arabicPeriod" startAt="3"/>
            </a:pPr>
            <a:r>
              <a:rPr lang="en-US" dirty="0">
                <a:solidFill>
                  <a:srgbClr val="FF0000"/>
                </a:solidFill>
              </a:rPr>
              <a:t>Identify nutritional problems of the elderly or ill</a:t>
            </a:r>
          </a:p>
          <a:p>
            <a:pPr marL="457200" indent="-457200">
              <a:buFont typeface="+mj-lt"/>
              <a:buAutoNum type="arabicPeriod" startAt="3"/>
            </a:pPr>
            <a:endParaRPr lang="en-US" dirty="0">
              <a:solidFill>
                <a:srgbClr val="FF0000"/>
              </a:solidFill>
            </a:endParaRPr>
          </a:p>
          <a:p>
            <a:pPr marL="0" indent="0">
              <a:buNone/>
            </a:pPr>
            <a:r>
              <a:rPr lang="en-US" dirty="0"/>
              <a:t>NAs do not perform tube feedings, but they may assist with feedings and observe carefully for problems and changes in a resident receiving tube feedings. They should remember these guidelines:</a:t>
            </a:r>
          </a:p>
          <a:p>
            <a:pPr marL="0" indent="0">
              <a:buNone/>
            </a:pPr>
            <a:endParaRPr lang="en-US" dirty="0"/>
          </a:p>
          <a:p>
            <a:pPr lvl="1"/>
            <a:r>
              <a:rPr lang="en-US" dirty="0"/>
              <a:t>Wash hands before assisting with tube feedings.</a:t>
            </a:r>
          </a:p>
          <a:p>
            <a:pPr lvl="1"/>
            <a:r>
              <a:rPr lang="en-US" dirty="0"/>
              <a:t>Make sure tubing is not coiled or kinked.</a:t>
            </a:r>
          </a:p>
          <a:p>
            <a:pPr lvl="1"/>
            <a:r>
              <a:rPr lang="en-US" dirty="0"/>
              <a:t>Be aware of NPO orders.</a:t>
            </a:r>
          </a:p>
          <a:p>
            <a:pPr lvl="1"/>
            <a:r>
              <a:rPr lang="en-US" dirty="0"/>
              <a:t>Report if tube comes out.</a:t>
            </a:r>
          </a:p>
          <a:p>
            <a:pPr lvl="1"/>
            <a:endParaRPr lang="en-US" dirty="0"/>
          </a:p>
          <a:p>
            <a:pPr marL="0" indent="0">
              <a:buNone/>
            </a:pPr>
            <a:endParaRPr lang="en-US" dirty="0"/>
          </a:p>
          <a:p>
            <a:pPr marL="0" indent="0">
              <a:buNone/>
            </a:pPr>
            <a:endParaRPr lang="en-US" dirty="0"/>
          </a:p>
          <a:p>
            <a:pPr marL="457200" indent="-457200">
              <a:buFont typeface="+mj-lt"/>
              <a:buAutoNum type="arabicPeriod" startAt="3"/>
            </a:pPr>
            <a:endParaRPr lang="en-US" dirty="0"/>
          </a:p>
          <a:p>
            <a:pPr marL="0" indent="0">
              <a:buNone/>
            </a:pPr>
            <a:endParaRPr lang="en-US" dirty="0"/>
          </a:p>
        </p:txBody>
      </p:sp>
      <p:sp>
        <p:nvSpPr>
          <p:cNvPr id="3" name="Slide Number Placeholder 2">
            <a:extLst>
              <a:ext uri="{FF2B5EF4-FFF2-40B4-BE49-F238E27FC236}">
                <a16:creationId xmlns:a16="http://schemas.microsoft.com/office/drawing/2014/main" id="{6F59C357-6B18-4F8F-A0E7-509DE78008DE}"/>
              </a:ext>
            </a:extLst>
          </p:cNvPr>
          <p:cNvSpPr>
            <a:spLocks noGrp="1"/>
          </p:cNvSpPr>
          <p:nvPr>
            <p:ph type="sldNum" sz="quarter" idx="12"/>
          </p:nvPr>
        </p:nvSpPr>
        <p:spPr/>
        <p:txBody>
          <a:bodyPr/>
          <a:lstStyle/>
          <a:p>
            <a:pPr defTabSz="457200"/>
            <a:fld id="{1E19C8D7-53EE-4AF8-9E87-BBF55B67A655}" type="slidenum">
              <a:rPr lang="en-US" smtClean="0"/>
              <a:pPr defTabSz="457200"/>
              <a:t>28</a:t>
            </a:fld>
            <a:endParaRPr lang="en-US" dirty="0"/>
          </a:p>
        </p:txBody>
      </p:sp>
    </p:spTree>
    <p:extLst>
      <p:ext uri="{BB962C8B-B14F-4D97-AF65-F5344CB8AC3E}">
        <p14:creationId xmlns:p14="http://schemas.microsoft.com/office/powerpoint/2010/main" val="312058879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DE963B4-608F-4E73-84F6-C55A0ADCDFA6}"/>
              </a:ext>
            </a:extLst>
          </p:cNvPr>
          <p:cNvSpPr>
            <a:spLocks noGrp="1"/>
          </p:cNvSpPr>
          <p:nvPr>
            <p:ph idx="1"/>
          </p:nvPr>
        </p:nvSpPr>
        <p:spPr/>
        <p:txBody>
          <a:bodyPr/>
          <a:lstStyle/>
          <a:p>
            <a:pPr marL="457200" indent="-457200">
              <a:buFont typeface="+mj-lt"/>
              <a:buAutoNum type="arabicPeriod" startAt="3"/>
            </a:pPr>
            <a:r>
              <a:rPr lang="en-US" dirty="0">
                <a:solidFill>
                  <a:srgbClr val="FF0000"/>
                </a:solidFill>
              </a:rPr>
              <a:t>Identify nutritional problems of the elderly or ill</a:t>
            </a:r>
          </a:p>
          <a:p>
            <a:pPr marL="457200" indent="-457200">
              <a:buFont typeface="+mj-lt"/>
              <a:buAutoNum type="arabicPeriod" startAt="3"/>
            </a:pPr>
            <a:endParaRPr lang="en-US" dirty="0">
              <a:solidFill>
                <a:srgbClr val="FF0000"/>
              </a:solidFill>
            </a:endParaRPr>
          </a:p>
          <a:p>
            <a:pPr marL="0" indent="0">
              <a:buNone/>
            </a:pPr>
            <a:r>
              <a:rPr lang="en-US" dirty="0"/>
              <a:t>Guidelines for tube feedings (cont’d):</a:t>
            </a:r>
          </a:p>
          <a:p>
            <a:pPr marL="0" indent="0">
              <a:buNone/>
            </a:pPr>
            <a:endParaRPr lang="en-US" dirty="0"/>
          </a:p>
          <a:p>
            <a:pPr lvl="1"/>
            <a:r>
              <a:rPr lang="en-US" dirty="0"/>
              <a:t>Doctor prescribes feedings. They should be at room temperature and in liquid form.</a:t>
            </a:r>
          </a:p>
          <a:p>
            <a:pPr lvl="1"/>
            <a:r>
              <a:rPr lang="en-US" dirty="0"/>
              <a:t>Head of the bed should always remain elevated at 30 degrees, but during feedings the head of the bed should be elevated 45 degrees. Resident should stay upright after eating as long as ordered (at least 30 minutes).</a:t>
            </a:r>
          </a:p>
          <a:p>
            <a:pPr lvl="1"/>
            <a:r>
              <a:rPr lang="en-US" dirty="0"/>
              <a:t>Give careful skin care.</a:t>
            </a:r>
          </a:p>
          <a:p>
            <a:pPr marL="0" indent="0">
              <a:buNone/>
            </a:pPr>
            <a:endParaRPr lang="en-US" dirty="0"/>
          </a:p>
          <a:p>
            <a:pPr marL="0" indent="0">
              <a:buNone/>
            </a:pPr>
            <a:endParaRPr lang="en-US" dirty="0"/>
          </a:p>
          <a:p>
            <a:pPr marL="457200" indent="-457200">
              <a:buFont typeface="+mj-lt"/>
              <a:buAutoNum type="arabicPeriod" startAt="3"/>
            </a:pPr>
            <a:endParaRPr lang="en-US" dirty="0"/>
          </a:p>
          <a:p>
            <a:pPr marL="0" indent="0">
              <a:buNone/>
            </a:pPr>
            <a:endParaRPr lang="en-US" dirty="0"/>
          </a:p>
        </p:txBody>
      </p:sp>
      <p:sp>
        <p:nvSpPr>
          <p:cNvPr id="3" name="Slide Number Placeholder 2">
            <a:extLst>
              <a:ext uri="{FF2B5EF4-FFF2-40B4-BE49-F238E27FC236}">
                <a16:creationId xmlns:a16="http://schemas.microsoft.com/office/drawing/2014/main" id="{6F59C357-6B18-4F8F-A0E7-509DE78008DE}"/>
              </a:ext>
            </a:extLst>
          </p:cNvPr>
          <p:cNvSpPr>
            <a:spLocks noGrp="1"/>
          </p:cNvSpPr>
          <p:nvPr>
            <p:ph type="sldNum" sz="quarter" idx="12"/>
          </p:nvPr>
        </p:nvSpPr>
        <p:spPr/>
        <p:txBody>
          <a:bodyPr/>
          <a:lstStyle/>
          <a:p>
            <a:pPr defTabSz="457200"/>
            <a:fld id="{1E19C8D7-53EE-4AF8-9E87-BBF55B67A655}" type="slidenum">
              <a:rPr lang="en-US" smtClean="0"/>
              <a:pPr defTabSz="457200"/>
              <a:t>29</a:t>
            </a:fld>
            <a:endParaRPr lang="en-US" dirty="0"/>
          </a:p>
        </p:txBody>
      </p:sp>
    </p:spTree>
    <p:extLst>
      <p:ext uri="{BB962C8B-B14F-4D97-AF65-F5344CB8AC3E}">
        <p14:creationId xmlns:p14="http://schemas.microsoft.com/office/powerpoint/2010/main" val="362131638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F36D48E-9ACF-4E3E-AC8A-71F759D21804}"/>
              </a:ext>
            </a:extLst>
          </p:cNvPr>
          <p:cNvSpPr>
            <a:spLocks noGrp="1"/>
          </p:cNvSpPr>
          <p:nvPr>
            <p:ph idx="1"/>
          </p:nvPr>
        </p:nvSpPr>
        <p:spPr/>
        <p:txBody>
          <a:bodyPr/>
          <a:lstStyle/>
          <a:p>
            <a:pPr marL="457200" indent="-457200">
              <a:buFont typeface="+mj-lt"/>
              <a:buAutoNum type="arabicPeriod"/>
            </a:pPr>
            <a:r>
              <a:rPr lang="en-US" dirty="0">
                <a:solidFill>
                  <a:srgbClr val="FF0000"/>
                </a:solidFill>
              </a:rPr>
              <a:t>Describe the importance of proper nutrition and list the six basic nutrients</a:t>
            </a:r>
          </a:p>
          <a:p>
            <a:pPr marL="457200" indent="-457200">
              <a:buFont typeface="+mj-lt"/>
              <a:buAutoNum type="arabicPeriod"/>
            </a:pPr>
            <a:endParaRPr lang="en-US" dirty="0">
              <a:solidFill>
                <a:srgbClr val="FF0000"/>
              </a:solidFill>
            </a:endParaRPr>
          </a:p>
          <a:p>
            <a:pPr marL="0" indent="0">
              <a:buNone/>
            </a:pPr>
            <a:r>
              <a:rPr lang="en-US" dirty="0"/>
              <a:t>Define the following terms:</a:t>
            </a:r>
          </a:p>
          <a:p>
            <a:pPr marL="0" indent="0">
              <a:buNone/>
            </a:pPr>
            <a:endParaRPr lang="en-US" dirty="0"/>
          </a:p>
          <a:p>
            <a:pPr marL="0" indent="0">
              <a:buNone/>
            </a:pPr>
            <a:r>
              <a:rPr lang="en-US" b="1" dirty="0"/>
              <a:t>complex carbohydrates</a:t>
            </a:r>
          </a:p>
          <a:p>
            <a:pPr marL="457200" lvl="1" indent="0">
              <a:buNone/>
            </a:pPr>
            <a:r>
              <a:rPr lang="en-US" dirty="0"/>
              <a:t>carbohydrates that are broken down by the body into simple sugars for energy; found in foods such as bread, cereal, potatoes, rice, pasta, vegetables, and fruits.</a:t>
            </a:r>
          </a:p>
          <a:p>
            <a:pPr marL="0" indent="0">
              <a:buNone/>
            </a:pPr>
            <a:r>
              <a:rPr lang="en-US" b="1" dirty="0"/>
              <a:t>simple carbohydrates</a:t>
            </a:r>
          </a:p>
          <a:p>
            <a:pPr marL="457200" lvl="1" indent="0">
              <a:buNone/>
            </a:pPr>
            <a:r>
              <a:rPr lang="en-US" dirty="0"/>
              <a:t>carbohydrates that are found in foods such as sugars, sweets, syrups, and jellies and have little nutritional value.</a:t>
            </a:r>
          </a:p>
          <a:p>
            <a:pPr marL="0" indent="0">
              <a:buNone/>
            </a:pPr>
            <a:endParaRPr lang="en-US" dirty="0"/>
          </a:p>
        </p:txBody>
      </p:sp>
      <p:sp>
        <p:nvSpPr>
          <p:cNvPr id="3" name="Slide Number Placeholder 2">
            <a:extLst>
              <a:ext uri="{FF2B5EF4-FFF2-40B4-BE49-F238E27FC236}">
                <a16:creationId xmlns:a16="http://schemas.microsoft.com/office/drawing/2014/main" id="{EB57C165-9198-4AA0-A984-DC291E610DE5}"/>
              </a:ext>
            </a:extLst>
          </p:cNvPr>
          <p:cNvSpPr>
            <a:spLocks noGrp="1"/>
          </p:cNvSpPr>
          <p:nvPr>
            <p:ph type="sldNum" sz="quarter" idx="12"/>
          </p:nvPr>
        </p:nvSpPr>
        <p:spPr/>
        <p:txBody>
          <a:bodyPr/>
          <a:lstStyle/>
          <a:p>
            <a:pPr defTabSz="457200"/>
            <a:fld id="{1E19C8D7-53EE-4AF8-9E87-BBF55B67A655}" type="slidenum">
              <a:rPr lang="en-US" smtClean="0"/>
              <a:pPr defTabSz="457200"/>
              <a:t>3</a:t>
            </a:fld>
            <a:endParaRPr lang="en-US" dirty="0"/>
          </a:p>
        </p:txBody>
      </p:sp>
    </p:spTree>
    <p:extLst>
      <p:ext uri="{BB962C8B-B14F-4D97-AF65-F5344CB8AC3E}">
        <p14:creationId xmlns:p14="http://schemas.microsoft.com/office/powerpoint/2010/main" val="24165468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DE963B4-608F-4E73-84F6-C55A0ADCDFA6}"/>
              </a:ext>
            </a:extLst>
          </p:cNvPr>
          <p:cNvSpPr>
            <a:spLocks noGrp="1"/>
          </p:cNvSpPr>
          <p:nvPr>
            <p:ph idx="1"/>
          </p:nvPr>
        </p:nvSpPr>
        <p:spPr/>
        <p:txBody>
          <a:bodyPr/>
          <a:lstStyle/>
          <a:p>
            <a:pPr marL="457200" indent="-457200">
              <a:buFont typeface="+mj-lt"/>
              <a:buAutoNum type="arabicPeriod" startAt="3"/>
            </a:pPr>
            <a:r>
              <a:rPr lang="en-US" dirty="0">
                <a:solidFill>
                  <a:srgbClr val="FF0000"/>
                </a:solidFill>
              </a:rPr>
              <a:t>Identify nutritional problems of the elderly or ill</a:t>
            </a:r>
          </a:p>
          <a:p>
            <a:pPr marL="457200" indent="-457200">
              <a:buFont typeface="+mj-lt"/>
              <a:buAutoNum type="arabicPeriod" startAt="3"/>
            </a:pPr>
            <a:endParaRPr lang="en-US" dirty="0">
              <a:solidFill>
                <a:srgbClr val="FF0000"/>
              </a:solidFill>
            </a:endParaRPr>
          </a:p>
          <a:p>
            <a:pPr marL="0" indent="0">
              <a:buNone/>
            </a:pPr>
            <a:r>
              <a:rPr lang="en-US" dirty="0"/>
              <a:t>It is important to observe and report the following when a resident is receiving tube feedings:</a:t>
            </a:r>
          </a:p>
          <a:p>
            <a:pPr marL="0" indent="0">
              <a:buNone/>
            </a:pPr>
            <a:endParaRPr lang="en-US" dirty="0"/>
          </a:p>
          <a:p>
            <a:pPr lvl="1"/>
            <a:r>
              <a:rPr lang="en-US" dirty="0"/>
              <a:t>Redness/drainage around opening</a:t>
            </a:r>
          </a:p>
          <a:p>
            <a:pPr lvl="1"/>
            <a:r>
              <a:rPr lang="en-US" dirty="0"/>
              <a:t>Skin sores or bruises</a:t>
            </a:r>
          </a:p>
          <a:p>
            <a:pPr lvl="1"/>
            <a:r>
              <a:rPr lang="en-US" dirty="0"/>
              <a:t>Cyanotic skin</a:t>
            </a:r>
          </a:p>
          <a:p>
            <a:pPr lvl="1"/>
            <a:r>
              <a:rPr lang="en-US" dirty="0"/>
              <a:t>Resident complaints of pain or nausea</a:t>
            </a:r>
          </a:p>
          <a:p>
            <a:pPr lvl="1"/>
            <a:r>
              <a:rPr lang="en-US" dirty="0"/>
              <a:t>Choking or coughing</a:t>
            </a:r>
          </a:p>
          <a:p>
            <a:pPr lvl="1"/>
            <a:r>
              <a:rPr lang="en-US" dirty="0"/>
              <a:t>Vomiting</a:t>
            </a:r>
          </a:p>
          <a:p>
            <a:pPr marL="0" indent="0">
              <a:buNone/>
            </a:pPr>
            <a:endParaRPr lang="en-US" dirty="0"/>
          </a:p>
          <a:p>
            <a:pPr marL="0" indent="0">
              <a:buNone/>
            </a:pPr>
            <a:endParaRPr lang="en-US" dirty="0"/>
          </a:p>
          <a:p>
            <a:pPr marL="457200" indent="-457200">
              <a:buFont typeface="+mj-lt"/>
              <a:buAutoNum type="arabicPeriod" startAt="3"/>
            </a:pPr>
            <a:endParaRPr lang="en-US" dirty="0"/>
          </a:p>
          <a:p>
            <a:pPr marL="0" indent="0">
              <a:buNone/>
            </a:pPr>
            <a:endParaRPr lang="en-US" dirty="0"/>
          </a:p>
        </p:txBody>
      </p:sp>
      <p:sp>
        <p:nvSpPr>
          <p:cNvPr id="3" name="Slide Number Placeholder 2">
            <a:extLst>
              <a:ext uri="{FF2B5EF4-FFF2-40B4-BE49-F238E27FC236}">
                <a16:creationId xmlns:a16="http://schemas.microsoft.com/office/drawing/2014/main" id="{6F59C357-6B18-4F8F-A0E7-509DE78008DE}"/>
              </a:ext>
            </a:extLst>
          </p:cNvPr>
          <p:cNvSpPr>
            <a:spLocks noGrp="1"/>
          </p:cNvSpPr>
          <p:nvPr>
            <p:ph type="sldNum" sz="quarter" idx="12"/>
          </p:nvPr>
        </p:nvSpPr>
        <p:spPr/>
        <p:txBody>
          <a:bodyPr/>
          <a:lstStyle/>
          <a:p>
            <a:pPr defTabSz="457200"/>
            <a:fld id="{1E19C8D7-53EE-4AF8-9E87-BBF55B67A655}" type="slidenum">
              <a:rPr lang="en-US" smtClean="0"/>
              <a:pPr defTabSz="457200"/>
              <a:t>30</a:t>
            </a:fld>
            <a:endParaRPr lang="en-US" dirty="0"/>
          </a:p>
        </p:txBody>
      </p:sp>
    </p:spTree>
    <p:extLst>
      <p:ext uri="{BB962C8B-B14F-4D97-AF65-F5344CB8AC3E}">
        <p14:creationId xmlns:p14="http://schemas.microsoft.com/office/powerpoint/2010/main" val="307879943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DE963B4-608F-4E73-84F6-C55A0ADCDFA6}"/>
              </a:ext>
            </a:extLst>
          </p:cNvPr>
          <p:cNvSpPr>
            <a:spLocks noGrp="1"/>
          </p:cNvSpPr>
          <p:nvPr>
            <p:ph idx="1"/>
          </p:nvPr>
        </p:nvSpPr>
        <p:spPr/>
        <p:txBody>
          <a:bodyPr/>
          <a:lstStyle/>
          <a:p>
            <a:pPr marL="457200" indent="-457200">
              <a:buFont typeface="+mj-lt"/>
              <a:buAutoNum type="arabicPeriod" startAt="3"/>
            </a:pPr>
            <a:r>
              <a:rPr lang="en-US" dirty="0">
                <a:solidFill>
                  <a:srgbClr val="FF0000"/>
                </a:solidFill>
              </a:rPr>
              <a:t>Identify nutritional problems of the elderly or ill</a:t>
            </a:r>
          </a:p>
          <a:p>
            <a:pPr marL="457200" indent="-457200">
              <a:buFont typeface="+mj-lt"/>
              <a:buAutoNum type="arabicPeriod" startAt="3"/>
            </a:pPr>
            <a:endParaRPr lang="en-US" dirty="0">
              <a:solidFill>
                <a:srgbClr val="FF0000"/>
              </a:solidFill>
            </a:endParaRPr>
          </a:p>
          <a:p>
            <a:pPr marL="0" indent="0">
              <a:buNone/>
            </a:pPr>
            <a:r>
              <a:rPr lang="en-US" dirty="0"/>
              <a:t>Observe and report for tube feedings (cont’d):</a:t>
            </a:r>
          </a:p>
          <a:p>
            <a:pPr marL="0" indent="0">
              <a:buNone/>
            </a:pPr>
            <a:endParaRPr lang="en-US" dirty="0"/>
          </a:p>
          <a:p>
            <a:pPr lvl="1"/>
            <a:r>
              <a:rPr lang="en-US" dirty="0"/>
              <a:t>Diarrhea</a:t>
            </a:r>
          </a:p>
          <a:p>
            <a:pPr lvl="1"/>
            <a:r>
              <a:rPr lang="en-US" dirty="0"/>
              <a:t>Swollen abdomen</a:t>
            </a:r>
          </a:p>
          <a:p>
            <a:pPr lvl="1"/>
            <a:r>
              <a:rPr lang="en-US" dirty="0"/>
              <a:t>Fever</a:t>
            </a:r>
          </a:p>
          <a:p>
            <a:pPr lvl="1"/>
            <a:r>
              <a:rPr lang="en-US" dirty="0"/>
              <a:t>Tube falling out</a:t>
            </a:r>
          </a:p>
          <a:p>
            <a:pPr lvl="1"/>
            <a:r>
              <a:rPr lang="en-US" dirty="0"/>
              <a:t>Problems with equipment</a:t>
            </a:r>
          </a:p>
          <a:p>
            <a:pPr lvl="1"/>
            <a:r>
              <a:rPr lang="en-US" dirty="0"/>
              <a:t>Sound of feeding pump alarm </a:t>
            </a:r>
          </a:p>
          <a:p>
            <a:pPr lvl="1"/>
            <a:r>
              <a:rPr lang="en-US" dirty="0"/>
              <a:t>Change of resident’s inclined position</a:t>
            </a:r>
          </a:p>
          <a:p>
            <a:pPr marL="0" indent="0">
              <a:buNone/>
            </a:pPr>
            <a:endParaRPr lang="en-US" dirty="0"/>
          </a:p>
          <a:p>
            <a:pPr marL="0" indent="0">
              <a:buNone/>
            </a:pPr>
            <a:endParaRPr lang="en-US" dirty="0"/>
          </a:p>
          <a:p>
            <a:pPr marL="457200" indent="-457200">
              <a:buFont typeface="+mj-lt"/>
              <a:buAutoNum type="arabicPeriod" startAt="3"/>
            </a:pPr>
            <a:endParaRPr lang="en-US" dirty="0"/>
          </a:p>
          <a:p>
            <a:pPr marL="0" indent="0">
              <a:buNone/>
            </a:pPr>
            <a:endParaRPr lang="en-US" dirty="0"/>
          </a:p>
        </p:txBody>
      </p:sp>
      <p:sp>
        <p:nvSpPr>
          <p:cNvPr id="3" name="Slide Number Placeholder 2">
            <a:extLst>
              <a:ext uri="{FF2B5EF4-FFF2-40B4-BE49-F238E27FC236}">
                <a16:creationId xmlns:a16="http://schemas.microsoft.com/office/drawing/2014/main" id="{6F59C357-6B18-4F8F-A0E7-509DE78008DE}"/>
              </a:ext>
            </a:extLst>
          </p:cNvPr>
          <p:cNvSpPr>
            <a:spLocks noGrp="1"/>
          </p:cNvSpPr>
          <p:nvPr>
            <p:ph type="sldNum" sz="quarter" idx="12"/>
          </p:nvPr>
        </p:nvSpPr>
        <p:spPr/>
        <p:txBody>
          <a:bodyPr/>
          <a:lstStyle/>
          <a:p>
            <a:pPr defTabSz="457200"/>
            <a:fld id="{1E19C8D7-53EE-4AF8-9E87-BBF55B67A655}" type="slidenum">
              <a:rPr lang="en-US" smtClean="0"/>
              <a:pPr defTabSz="457200"/>
              <a:t>31</a:t>
            </a:fld>
            <a:endParaRPr lang="en-US" dirty="0"/>
          </a:p>
        </p:txBody>
      </p:sp>
    </p:spTree>
    <p:extLst>
      <p:ext uri="{BB962C8B-B14F-4D97-AF65-F5344CB8AC3E}">
        <p14:creationId xmlns:p14="http://schemas.microsoft.com/office/powerpoint/2010/main" val="212522543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D2FCF6E-3113-4CBC-96DE-A94BE37E18B8}"/>
              </a:ext>
            </a:extLst>
          </p:cNvPr>
          <p:cNvSpPr>
            <a:spLocks noGrp="1"/>
          </p:cNvSpPr>
          <p:nvPr>
            <p:ph idx="1"/>
          </p:nvPr>
        </p:nvSpPr>
        <p:spPr/>
        <p:txBody>
          <a:bodyPr/>
          <a:lstStyle/>
          <a:p>
            <a:pPr marL="457200" indent="-457200">
              <a:buFont typeface="+mj-lt"/>
              <a:buAutoNum type="arabicPeriod" startAt="4"/>
            </a:pPr>
            <a:r>
              <a:rPr lang="en-US" dirty="0">
                <a:solidFill>
                  <a:srgbClr val="FF0000"/>
                </a:solidFill>
              </a:rPr>
              <a:t>Describe factors that influence food preferences</a:t>
            </a:r>
          </a:p>
          <a:p>
            <a:pPr marL="457200" indent="-457200">
              <a:buFont typeface="+mj-lt"/>
              <a:buAutoNum type="arabicPeriod" startAt="4"/>
            </a:pPr>
            <a:endParaRPr lang="en-US" dirty="0">
              <a:solidFill>
                <a:srgbClr val="FF0000"/>
              </a:solidFill>
            </a:endParaRPr>
          </a:p>
          <a:p>
            <a:pPr marL="0" indent="0">
              <a:buNone/>
            </a:pPr>
            <a:r>
              <a:rPr lang="en-US" dirty="0"/>
              <a:t>NAs need to do the following to accommodate residents’ food preferences: </a:t>
            </a:r>
          </a:p>
          <a:p>
            <a:pPr marL="0" indent="0">
              <a:buNone/>
            </a:pPr>
            <a:endParaRPr lang="en-US" dirty="0"/>
          </a:p>
          <a:p>
            <a:pPr lvl="1"/>
            <a:r>
              <a:rPr lang="en-US" dirty="0"/>
              <a:t>Know and follow food preferences. </a:t>
            </a:r>
          </a:p>
          <a:p>
            <a:pPr lvl="1"/>
            <a:r>
              <a:rPr lang="en-US" dirty="0"/>
              <a:t>Ask questions. </a:t>
            </a:r>
          </a:p>
          <a:p>
            <a:pPr lvl="1"/>
            <a:r>
              <a:rPr lang="en-US" dirty="0"/>
              <a:t>Pay attention. </a:t>
            </a:r>
          </a:p>
          <a:p>
            <a:pPr lvl="1"/>
            <a:endParaRPr lang="en-US" dirty="0"/>
          </a:p>
          <a:p>
            <a:pPr marL="457200" indent="-457200">
              <a:buFont typeface="+mj-lt"/>
              <a:buAutoNum type="arabicPeriod" startAt="4"/>
            </a:pPr>
            <a:endParaRPr lang="en-US" dirty="0">
              <a:solidFill>
                <a:srgbClr val="FF0000"/>
              </a:solidFill>
            </a:endParaRPr>
          </a:p>
          <a:p>
            <a:pPr marL="0" indent="0">
              <a:buNone/>
            </a:pPr>
            <a:endParaRPr lang="en-US" dirty="0"/>
          </a:p>
          <a:p>
            <a:pPr marL="457200" indent="-457200">
              <a:buFont typeface="+mj-lt"/>
              <a:buAutoNum type="arabicPeriod" startAt="4"/>
            </a:pPr>
            <a:endParaRPr lang="en-US" dirty="0"/>
          </a:p>
          <a:p>
            <a:pPr marL="0" indent="0">
              <a:buNone/>
            </a:pPr>
            <a:endParaRPr lang="en-US" dirty="0"/>
          </a:p>
        </p:txBody>
      </p:sp>
      <p:sp>
        <p:nvSpPr>
          <p:cNvPr id="3" name="Slide Number Placeholder 2">
            <a:extLst>
              <a:ext uri="{FF2B5EF4-FFF2-40B4-BE49-F238E27FC236}">
                <a16:creationId xmlns:a16="http://schemas.microsoft.com/office/drawing/2014/main" id="{13FAEFCE-333A-4148-803C-D6BEF286EE56}"/>
              </a:ext>
            </a:extLst>
          </p:cNvPr>
          <p:cNvSpPr>
            <a:spLocks noGrp="1"/>
          </p:cNvSpPr>
          <p:nvPr>
            <p:ph type="sldNum" sz="quarter" idx="12"/>
          </p:nvPr>
        </p:nvSpPr>
        <p:spPr/>
        <p:txBody>
          <a:bodyPr/>
          <a:lstStyle/>
          <a:p>
            <a:pPr defTabSz="457200"/>
            <a:fld id="{1E19C8D7-53EE-4AF8-9E87-BBF55B67A655}" type="slidenum">
              <a:rPr lang="en-US" smtClean="0"/>
              <a:pPr defTabSz="457200"/>
              <a:t>32</a:t>
            </a:fld>
            <a:endParaRPr lang="en-US" dirty="0"/>
          </a:p>
        </p:txBody>
      </p:sp>
    </p:spTree>
    <p:extLst>
      <p:ext uri="{BB962C8B-B14F-4D97-AF65-F5344CB8AC3E}">
        <p14:creationId xmlns:p14="http://schemas.microsoft.com/office/powerpoint/2010/main" val="131823680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D2FCF6E-3113-4CBC-96DE-A94BE37E18B8}"/>
              </a:ext>
            </a:extLst>
          </p:cNvPr>
          <p:cNvSpPr>
            <a:spLocks noGrp="1"/>
          </p:cNvSpPr>
          <p:nvPr>
            <p:ph idx="1"/>
          </p:nvPr>
        </p:nvSpPr>
        <p:spPr/>
        <p:txBody>
          <a:bodyPr/>
          <a:lstStyle/>
          <a:p>
            <a:pPr marL="457200" indent="-457200">
              <a:buFont typeface="+mj-lt"/>
              <a:buAutoNum type="arabicPeriod" startAt="4"/>
            </a:pPr>
            <a:r>
              <a:rPr lang="en-US" dirty="0">
                <a:solidFill>
                  <a:srgbClr val="FF0000"/>
                </a:solidFill>
              </a:rPr>
              <a:t>Describe factors that influence food preferences</a:t>
            </a:r>
          </a:p>
          <a:p>
            <a:pPr marL="457200" indent="-457200">
              <a:buFont typeface="+mj-lt"/>
              <a:buAutoNum type="arabicPeriod" startAt="4"/>
            </a:pPr>
            <a:endParaRPr lang="en-US" dirty="0">
              <a:solidFill>
                <a:srgbClr val="FF0000"/>
              </a:solidFill>
            </a:endParaRPr>
          </a:p>
          <a:p>
            <a:pPr marL="0" indent="0">
              <a:buNone/>
            </a:pPr>
            <a:r>
              <a:rPr lang="en-US" dirty="0"/>
              <a:t>Think about this question:</a:t>
            </a:r>
          </a:p>
          <a:p>
            <a:pPr marL="0" indent="0">
              <a:buNone/>
            </a:pPr>
            <a:endParaRPr lang="en-US" dirty="0"/>
          </a:p>
          <a:p>
            <a:pPr marL="0" indent="0">
              <a:buNone/>
            </a:pPr>
            <a:r>
              <a:rPr lang="en-US" dirty="0"/>
              <a:t>What regional, cultural, or religious food preferences are significant in your life?</a:t>
            </a:r>
          </a:p>
          <a:p>
            <a:pPr marL="0" indent="0">
              <a:buNone/>
            </a:pPr>
            <a:endParaRPr lang="en-US" dirty="0"/>
          </a:p>
          <a:p>
            <a:pPr marL="0" indent="0">
              <a:buNone/>
            </a:pPr>
            <a:endParaRPr lang="en-US" dirty="0"/>
          </a:p>
          <a:p>
            <a:pPr marL="457200" indent="-457200">
              <a:buFont typeface="+mj-lt"/>
              <a:buAutoNum type="arabicPeriod" startAt="4"/>
            </a:pPr>
            <a:endParaRPr lang="en-US" dirty="0">
              <a:solidFill>
                <a:srgbClr val="FF0000"/>
              </a:solidFill>
            </a:endParaRPr>
          </a:p>
          <a:p>
            <a:pPr marL="0" indent="0">
              <a:buNone/>
            </a:pPr>
            <a:endParaRPr lang="en-US" dirty="0"/>
          </a:p>
          <a:p>
            <a:pPr marL="457200" indent="-457200">
              <a:buFont typeface="+mj-lt"/>
              <a:buAutoNum type="arabicPeriod" startAt="4"/>
            </a:pPr>
            <a:endParaRPr lang="en-US" dirty="0"/>
          </a:p>
          <a:p>
            <a:pPr marL="0" indent="0">
              <a:buNone/>
            </a:pPr>
            <a:endParaRPr lang="en-US" dirty="0"/>
          </a:p>
        </p:txBody>
      </p:sp>
      <p:sp>
        <p:nvSpPr>
          <p:cNvPr id="3" name="Slide Number Placeholder 2">
            <a:extLst>
              <a:ext uri="{FF2B5EF4-FFF2-40B4-BE49-F238E27FC236}">
                <a16:creationId xmlns:a16="http://schemas.microsoft.com/office/drawing/2014/main" id="{13FAEFCE-333A-4148-803C-D6BEF286EE56}"/>
              </a:ext>
            </a:extLst>
          </p:cNvPr>
          <p:cNvSpPr>
            <a:spLocks noGrp="1"/>
          </p:cNvSpPr>
          <p:nvPr>
            <p:ph type="sldNum" sz="quarter" idx="12"/>
          </p:nvPr>
        </p:nvSpPr>
        <p:spPr/>
        <p:txBody>
          <a:bodyPr/>
          <a:lstStyle/>
          <a:p>
            <a:pPr defTabSz="457200"/>
            <a:fld id="{1E19C8D7-53EE-4AF8-9E87-BBF55B67A655}" type="slidenum">
              <a:rPr lang="en-US" smtClean="0"/>
              <a:pPr defTabSz="457200"/>
              <a:t>33</a:t>
            </a:fld>
            <a:endParaRPr lang="en-US" dirty="0"/>
          </a:p>
        </p:txBody>
      </p:sp>
    </p:spTree>
    <p:extLst>
      <p:ext uri="{BB962C8B-B14F-4D97-AF65-F5344CB8AC3E}">
        <p14:creationId xmlns:p14="http://schemas.microsoft.com/office/powerpoint/2010/main" val="27389481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D2FCF6E-3113-4CBC-96DE-A94BE37E18B8}"/>
              </a:ext>
            </a:extLst>
          </p:cNvPr>
          <p:cNvSpPr>
            <a:spLocks noGrp="1"/>
          </p:cNvSpPr>
          <p:nvPr>
            <p:ph idx="1"/>
          </p:nvPr>
        </p:nvSpPr>
        <p:spPr/>
        <p:txBody>
          <a:bodyPr/>
          <a:lstStyle/>
          <a:p>
            <a:pPr marL="457200" indent="-457200">
              <a:buFont typeface="+mj-lt"/>
              <a:buAutoNum type="arabicPeriod" startAt="4"/>
            </a:pPr>
            <a:r>
              <a:rPr lang="en-US" dirty="0">
                <a:solidFill>
                  <a:srgbClr val="FF0000"/>
                </a:solidFill>
              </a:rPr>
              <a:t>Describe factors that influence food preferences</a:t>
            </a:r>
          </a:p>
          <a:p>
            <a:pPr marL="457200" indent="-457200">
              <a:buFont typeface="+mj-lt"/>
              <a:buAutoNum type="arabicPeriod" startAt="4"/>
            </a:pPr>
            <a:endParaRPr lang="en-US" dirty="0">
              <a:solidFill>
                <a:srgbClr val="FF0000"/>
              </a:solidFill>
            </a:endParaRPr>
          </a:p>
          <a:p>
            <a:pPr marL="0" indent="0">
              <a:buNone/>
            </a:pPr>
            <a:r>
              <a:rPr lang="en-US" dirty="0"/>
              <a:t>Remember:</a:t>
            </a:r>
          </a:p>
          <a:p>
            <a:pPr marL="0" indent="0">
              <a:buNone/>
            </a:pPr>
            <a:endParaRPr lang="en-US" dirty="0"/>
          </a:p>
          <a:p>
            <a:pPr marL="0" indent="0">
              <a:buNone/>
            </a:pPr>
            <a:r>
              <a:rPr lang="en-US" dirty="0"/>
              <a:t>Residents have a legal right to make choices about their food and to refuse food. NAs must honor residents’ beliefs and preferences. Communicating with residents is the best way to understand their preferences and the reasons behind them.</a:t>
            </a:r>
          </a:p>
          <a:p>
            <a:pPr marL="0" indent="0">
              <a:buNone/>
            </a:pPr>
            <a:endParaRPr lang="en-US" dirty="0"/>
          </a:p>
          <a:p>
            <a:pPr marL="457200" indent="-457200">
              <a:buFont typeface="+mj-lt"/>
              <a:buAutoNum type="arabicPeriod" startAt="4"/>
            </a:pPr>
            <a:endParaRPr lang="en-US" dirty="0">
              <a:solidFill>
                <a:srgbClr val="FF0000"/>
              </a:solidFill>
            </a:endParaRPr>
          </a:p>
          <a:p>
            <a:pPr marL="0" indent="0">
              <a:buNone/>
            </a:pPr>
            <a:endParaRPr lang="en-US" dirty="0"/>
          </a:p>
          <a:p>
            <a:pPr marL="457200" indent="-457200">
              <a:buFont typeface="+mj-lt"/>
              <a:buAutoNum type="arabicPeriod" startAt="4"/>
            </a:pPr>
            <a:endParaRPr lang="en-US" dirty="0"/>
          </a:p>
          <a:p>
            <a:pPr marL="0" indent="0">
              <a:buNone/>
            </a:pPr>
            <a:endParaRPr lang="en-US" dirty="0"/>
          </a:p>
        </p:txBody>
      </p:sp>
      <p:sp>
        <p:nvSpPr>
          <p:cNvPr id="3" name="Slide Number Placeholder 2">
            <a:extLst>
              <a:ext uri="{FF2B5EF4-FFF2-40B4-BE49-F238E27FC236}">
                <a16:creationId xmlns:a16="http://schemas.microsoft.com/office/drawing/2014/main" id="{13FAEFCE-333A-4148-803C-D6BEF286EE56}"/>
              </a:ext>
            </a:extLst>
          </p:cNvPr>
          <p:cNvSpPr>
            <a:spLocks noGrp="1"/>
          </p:cNvSpPr>
          <p:nvPr>
            <p:ph type="sldNum" sz="quarter" idx="12"/>
          </p:nvPr>
        </p:nvSpPr>
        <p:spPr/>
        <p:txBody>
          <a:bodyPr/>
          <a:lstStyle/>
          <a:p>
            <a:pPr defTabSz="457200"/>
            <a:fld id="{1E19C8D7-53EE-4AF8-9E87-BBF55B67A655}" type="slidenum">
              <a:rPr lang="en-US" smtClean="0"/>
              <a:pPr defTabSz="457200"/>
              <a:t>34</a:t>
            </a:fld>
            <a:endParaRPr lang="en-US" dirty="0"/>
          </a:p>
        </p:txBody>
      </p:sp>
    </p:spTree>
    <p:extLst>
      <p:ext uri="{BB962C8B-B14F-4D97-AF65-F5344CB8AC3E}">
        <p14:creationId xmlns:p14="http://schemas.microsoft.com/office/powerpoint/2010/main" val="347931833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D2FCF6E-3113-4CBC-96DE-A94BE37E18B8}"/>
              </a:ext>
            </a:extLst>
          </p:cNvPr>
          <p:cNvSpPr>
            <a:spLocks noGrp="1"/>
          </p:cNvSpPr>
          <p:nvPr>
            <p:ph idx="1"/>
          </p:nvPr>
        </p:nvSpPr>
        <p:spPr/>
        <p:txBody>
          <a:bodyPr/>
          <a:lstStyle/>
          <a:p>
            <a:pPr marL="457200" indent="-457200">
              <a:buFont typeface="+mj-lt"/>
              <a:buAutoNum type="arabicPeriod" startAt="4"/>
            </a:pPr>
            <a:r>
              <a:rPr lang="en-US" dirty="0">
                <a:solidFill>
                  <a:srgbClr val="FF0000"/>
                </a:solidFill>
              </a:rPr>
              <a:t>Describe factors that influence food preferences</a:t>
            </a:r>
          </a:p>
          <a:p>
            <a:pPr marL="457200" indent="-457200">
              <a:buFont typeface="+mj-lt"/>
              <a:buAutoNum type="arabicPeriod" startAt="4"/>
            </a:pPr>
            <a:endParaRPr lang="en-US" dirty="0">
              <a:solidFill>
                <a:srgbClr val="FF0000"/>
              </a:solidFill>
            </a:endParaRPr>
          </a:p>
          <a:p>
            <a:pPr marL="0" indent="0">
              <a:buNone/>
            </a:pPr>
            <a:r>
              <a:rPr lang="en-US" dirty="0"/>
              <a:t>Think about these questions:</a:t>
            </a:r>
          </a:p>
          <a:p>
            <a:pPr marL="0" indent="0">
              <a:buNone/>
            </a:pPr>
            <a:endParaRPr lang="en-US" dirty="0"/>
          </a:p>
          <a:p>
            <a:pPr marL="0" indent="0">
              <a:buNone/>
            </a:pPr>
            <a:r>
              <a:rPr lang="en-US" dirty="0"/>
              <a:t>Have your food preferences changed over time? </a:t>
            </a:r>
          </a:p>
          <a:p>
            <a:pPr marL="0" indent="0">
              <a:buNone/>
            </a:pPr>
            <a:endParaRPr lang="en-US" dirty="0"/>
          </a:p>
          <a:p>
            <a:pPr marL="0" indent="0">
              <a:buNone/>
            </a:pPr>
            <a:r>
              <a:rPr lang="en-US" dirty="0"/>
              <a:t>Was there ever a food you didn’t like at first, but learned to enjoy? Or a food you became tired of eating?</a:t>
            </a:r>
          </a:p>
          <a:p>
            <a:pPr marL="0" indent="0">
              <a:buNone/>
            </a:pPr>
            <a:endParaRPr lang="en-US" dirty="0"/>
          </a:p>
          <a:p>
            <a:pPr marL="0" indent="0">
              <a:buNone/>
            </a:pPr>
            <a:r>
              <a:rPr lang="en-US" dirty="0"/>
              <a:t>What might it mean if a resident doesn’t eat or stops eating a particular food? What should an NA do in that case?</a:t>
            </a:r>
          </a:p>
          <a:p>
            <a:pPr marL="0" indent="0">
              <a:buNone/>
            </a:pPr>
            <a:endParaRPr lang="en-US" dirty="0"/>
          </a:p>
          <a:p>
            <a:pPr marL="457200" indent="-457200">
              <a:buFont typeface="+mj-lt"/>
              <a:buAutoNum type="arabicPeriod" startAt="4"/>
            </a:pPr>
            <a:endParaRPr lang="en-US" dirty="0">
              <a:solidFill>
                <a:srgbClr val="FF0000"/>
              </a:solidFill>
            </a:endParaRPr>
          </a:p>
          <a:p>
            <a:pPr marL="0" indent="0">
              <a:buNone/>
            </a:pPr>
            <a:endParaRPr lang="en-US" dirty="0"/>
          </a:p>
          <a:p>
            <a:pPr marL="457200" indent="-457200">
              <a:buFont typeface="+mj-lt"/>
              <a:buAutoNum type="arabicPeriod" startAt="4"/>
            </a:pPr>
            <a:endParaRPr lang="en-US" dirty="0"/>
          </a:p>
          <a:p>
            <a:pPr marL="0" indent="0">
              <a:buNone/>
            </a:pPr>
            <a:endParaRPr lang="en-US" dirty="0"/>
          </a:p>
        </p:txBody>
      </p:sp>
      <p:sp>
        <p:nvSpPr>
          <p:cNvPr id="3" name="Slide Number Placeholder 2">
            <a:extLst>
              <a:ext uri="{FF2B5EF4-FFF2-40B4-BE49-F238E27FC236}">
                <a16:creationId xmlns:a16="http://schemas.microsoft.com/office/drawing/2014/main" id="{13FAEFCE-333A-4148-803C-D6BEF286EE56}"/>
              </a:ext>
            </a:extLst>
          </p:cNvPr>
          <p:cNvSpPr>
            <a:spLocks noGrp="1"/>
          </p:cNvSpPr>
          <p:nvPr>
            <p:ph type="sldNum" sz="quarter" idx="12"/>
          </p:nvPr>
        </p:nvSpPr>
        <p:spPr/>
        <p:txBody>
          <a:bodyPr/>
          <a:lstStyle/>
          <a:p>
            <a:pPr defTabSz="457200"/>
            <a:fld id="{1E19C8D7-53EE-4AF8-9E87-BBF55B67A655}" type="slidenum">
              <a:rPr lang="en-US" smtClean="0"/>
              <a:pPr defTabSz="457200"/>
              <a:t>35</a:t>
            </a:fld>
            <a:endParaRPr lang="en-US" dirty="0"/>
          </a:p>
        </p:txBody>
      </p:sp>
    </p:spTree>
    <p:extLst>
      <p:ext uri="{BB962C8B-B14F-4D97-AF65-F5344CB8AC3E}">
        <p14:creationId xmlns:p14="http://schemas.microsoft.com/office/powerpoint/2010/main" val="241432715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4247F16-78C9-4B7C-A46B-5F577FDB5144}"/>
              </a:ext>
            </a:extLst>
          </p:cNvPr>
          <p:cNvSpPr>
            <a:spLocks noGrp="1"/>
          </p:cNvSpPr>
          <p:nvPr>
            <p:ph idx="1"/>
          </p:nvPr>
        </p:nvSpPr>
        <p:spPr/>
        <p:txBody>
          <a:bodyPr/>
          <a:lstStyle/>
          <a:p>
            <a:pPr marL="457200" indent="-457200">
              <a:buFont typeface="+mj-lt"/>
              <a:buAutoNum type="arabicPeriod" startAt="5"/>
            </a:pPr>
            <a:r>
              <a:rPr lang="en-US" dirty="0">
                <a:solidFill>
                  <a:srgbClr val="FF0000"/>
                </a:solidFill>
              </a:rPr>
              <a:t>Explain the role of the dietary department</a:t>
            </a:r>
          </a:p>
          <a:p>
            <a:pPr marL="0" indent="0">
              <a:buNone/>
            </a:pPr>
            <a:endParaRPr lang="en-US" dirty="0">
              <a:solidFill>
                <a:srgbClr val="FF0000"/>
              </a:solidFill>
            </a:endParaRPr>
          </a:p>
          <a:p>
            <a:pPr marL="0" indent="0">
              <a:buNone/>
            </a:pPr>
            <a:r>
              <a:rPr lang="en-US" dirty="0"/>
              <a:t>Define the following term:</a:t>
            </a:r>
          </a:p>
          <a:p>
            <a:pPr marL="0" indent="0">
              <a:buNone/>
            </a:pPr>
            <a:endParaRPr lang="en-US" dirty="0"/>
          </a:p>
          <a:p>
            <a:pPr marL="0" indent="0">
              <a:buNone/>
            </a:pPr>
            <a:r>
              <a:rPr lang="en-US" b="1" dirty="0"/>
              <a:t>diet cards</a:t>
            </a:r>
          </a:p>
          <a:p>
            <a:pPr marL="457200" lvl="1" indent="0">
              <a:buNone/>
            </a:pPr>
            <a:r>
              <a:rPr lang="en-US" dirty="0"/>
              <a:t>cards that list the resident’s name and information about special diets, allergies, likes and dislikes, and other dietary instructions.</a:t>
            </a:r>
          </a:p>
          <a:p>
            <a:pPr marL="0" indent="0">
              <a:buNone/>
            </a:pPr>
            <a:endParaRPr lang="en-US" dirty="0"/>
          </a:p>
        </p:txBody>
      </p:sp>
      <p:sp>
        <p:nvSpPr>
          <p:cNvPr id="3" name="Slide Number Placeholder 2">
            <a:extLst>
              <a:ext uri="{FF2B5EF4-FFF2-40B4-BE49-F238E27FC236}">
                <a16:creationId xmlns:a16="http://schemas.microsoft.com/office/drawing/2014/main" id="{47437D04-0605-4CBD-84D0-39A103031679}"/>
              </a:ext>
            </a:extLst>
          </p:cNvPr>
          <p:cNvSpPr>
            <a:spLocks noGrp="1"/>
          </p:cNvSpPr>
          <p:nvPr>
            <p:ph type="sldNum" sz="quarter" idx="12"/>
          </p:nvPr>
        </p:nvSpPr>
        <p:spPr/>
        <p:txBody>
          <a:bodyPr/>
          <a:lstStyle/>
          <a:p>
            <a:pPr defTabSz="457200"/>
            <a:fld id="{1E19C8D7-53EE-4AF8-9E87-BBF55B67A655}" type="slidenum">
              <a:rPr lang="en-US" smtClean="0"/>
              <a:pPr defTabSz="457200"/>
              <a:t>36</a:t>
            </a:fld>
            <a:endParaRPr lang="en-US" dirty="0"/>
          </a:p>
        </p:txBody>
      </p:sp>
    </p:spTree>
    <p:extLst>
      <p:ext uri="{BB962C8B-B14F-4D97-AF65-F5344CB8AC3E}">
        <p14:creationId xmlns:p14="http://schemas.microsoft.com/office/powerpoint/2010/main" val="314455242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4247F16-78C9-4B7C-A46B-5F577FDB5144}"/>
              </a:ext>
            </a:extLst>
          </p:cNvPr>
          <p:cNvSpPr>
            <a:spLocks noGrp="1"/>
          </p:cNvSpPr>
          <p:nvPr>
            <p:ph idx="1"/>
          </p:nvPr>
        </p:nvSpPr>
        <p:spPr/>
        <p:txBody>
          <a:bodyPr/>
          <a:lstStyle/>
          <a:p>
            <a:pPr marL="457200" indent="-457200">
              <a:buFont typeface="+mj-lt"/>
              <a:buAutoNum type="arabicPeriod" startAt="5"/>
            </a:pPr>
            <a:r>
              <a:rPr lang="en-US" dirty="0">
                <a:solidFill>
                  <a:srgbClr val="FF0000"/>
                </a:solidFill>
              </a:rPr>
              <a:t>Explain the role of the dietary department</a:t>
            </a:r>
          </a:p>
          <a:p>
            <a:pPr marL="0" indent="0">
              <a:buNone/>
            </a:pPr>
            <a:endParaRPr lang="en-US" dirty="0">
              <a:solidFill>
                <a:srgbClr val="FF0000"/>
              </a:solidFill>
            </a:endParaRPr>
          </a:p>
          <a:p>
            <a:pPr marL="0" indent="0">
              <a:buNone/>
            </a:pPr>
            <a:r>
              <a:rPr lang="en-US" dirty="0"/>
              <a:t>The dietary department has the following responsibilities: </a:t>
            </a:r>
          </a:p>
          <a:p>
            <a:pPr marL="0" indent="0">
              <a:buNone/>
            </a:pPr>
            <a:endParaRPr lang="en-US" dirty="0"/>
          </a:p>
          <a:p>
            <a:pPr lvl="1"/>
            <a:r>
              <a:rPr lang="en-US" dirty="0"/>
              <a:t>Meet residents’ different nutritional needs </a:t>
            </a:r>
          </a:p>
          <a:p>
            <a:pPr lvl="1"/>
            <a:r>
              <a:rPr lang="en-US" dirty="0"/>
              <a:t>Take into account likes and dislikes </a:t>
            </a:r>
          </a:p>
          <a:p>
            <a:pPr lvl="1"/>
            <a:r>
              <a:rPr lang="en-US" dirty="0"/>
              <a:t>Make sure residents can manage the food they are eating and that it looks appealing</a:t>
            </a:r>
          </a:p>
          <a:p>
            <a:pPr lvl="1"/>
            <a:r>
              <a:rPr lang="en-US" dirty="0"/>
              <a:t>Strictly follow infection prevention measures</a:t>
            </a:r>
          </a:p>
          <a:p>
            <a:pPr marL="0" indent="0">
              <a:buNone/>
            </a:pPr>
            <a:endParaRPr lang="en-US" dirty="0"/>
          </a:p>
        </p:txBody>
      </p:sp>
      <p:sp>
        <p:nvSpPr>
          <p:cNvPr id="3" name="Slide Number Placeholder 2">
            <a:extLst>
              <a:ext uri="{FF2B5EF4-FFF2-40B4-BE49-F238E27FC236}">
                <a16:creationId xmlns:a16="http://schemas.microsoft.com/office/drawing/2014/main" id="{47437D04-0605-4CBD-84D0-39A103031679}"/>
              </a:ext>
            </a:extLst>
          </p:cNvPr>
          <p:cNvSpPr>
            <a:spLocks noGrp="1"/>
          </p:cNvSpPr>
          <p:nvPr>
            <p:ph type="sldNum" sz="quarter" idx="12"/>
          </p:nvPr>
        </p:nvSpPr>
        <p:spPr/>
        <p:txBody>
          <a:bodyPr/>
          <a:lstStyle/>
          <a:p>
            <a:pPr defTabSz="457200"/>
            <a:fld id="{1E19C8D7-53EE-4AF8-9E87-BBF55B67A655}" type="slidenum">
              <a:rPr lang="en-US" smtClean="0"/>
              <a:pPr defTabSz="457200"/>
              <a:t>37</a:t>
            </a:fld>
            <a:endParaRPr lang="en-US" dirty="0"/>
          </a:p>
        </p:txBody>
      </p:sp>
    </p:spTree>
    <p:extLst>
      <p:ext uri="{BB962C8B-B14F-4D97-AF65-F5344CB8AC3E}">
        <p14:creationId xmlns:p14="http://schemas.microsoft.com/office/powerpoint/2010/main" val="195557248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E273988-47A2-4856-AEBA-E66F3E7E802C}"/>
              </a:ext>
            </a:extLst>
          </p:cNvPr>
          <p:cNvSpPr>
            <a:spLocks noGrp="1"/>
          </p:cNvSpPr>
          <p:nvPr>
            <p:ph idx="1"/>
          </p:nvPr>
        </p:nvSpPr>
        <p:spPr/>
        <p:txBody>
          <a:bodyPr/>
          <a:lstStyle/>
          <a:p>
            <a:pPr marL="457200" indent="-457200">
              <a:buFont typeface="+mj-lt"/>
              <a:buAutoNum type="arabicPeriod" startAt="6"/>
            </a:pPr>
            <a:r>
              <a:rPr lang="en-US" dirty="0">
                <a:solidFill>
                  <a:srgbClr val="FF0000"/>
                </a:solidFill>
              </a:rPr>
              <a:t>Explain special diets</a:t>
            </a:r>
          </a:p>
          <a:p>
            <a:pPr marL="457200" indent="-457200">
              <a:buFont typeface="+mj-lt"/>
              <a:buAutoNum type="arabicPeriod" startAt="6"/>
            </a:pPr>
            <a:endParaRPr lang="en-US" dirty="0">
              <a:solidFill>
                <a:srgbClr val="FF0000"/>
              </a:solidFill>
            </a:endParaRPr>
          </a:p>
          <a:p>
            <a:pPr marL="0" indent="0">
              <a:buNone/>
            </a:pPr>
            <a:r>
              <a:rPr lang="en-US" dirty="0"/>
              <a:t>Define the following terms:</a:t>
            </a:r>
          </a:p>
          <a:p>
            <a:pPr marL="0" indent="0">
              <a:buNone/>
            </a:pPr>
            <a:endParaRPr lang="en-US" dirty="0"/>
          </a:p>
          <a:p>
            <a:pPr marL="0" indent="0">
              <a:buNone/>
            </a:pPr>
            <a:r>
              <a:rPr lang="en-US" b="1" dirty="0"/>
              <a:t>therapeutic, modified, or special diets</a:t>
            </a:r>
          </a:p>
          <a:p>
            <a:pPr marL="457200" lvl="1" indent="0">
              <a:buNone/>
            </a:pPr>
            <a:r>
              <a:rPr lang="en-US" dirty="0"/>
              <a:t>diets prescribed for people who have certain illnesses, conditions, or food allergies.</a:t>
            </a:r>
          </a:p>
          <a:p>
            <a:pPr marL="0" indent="0">
              <a:buNone/>
            </a:pPr>
            <a:r>
              <a:rPr lang="en-US" b="1" dirty="0"/>
              <a:t>fluid balance</a:t>
            </a:r>
          </a:p>
          <a:p>
            <a:pPr marL="457200" lvl="1" indent="0">
              <a:buNone/>
            </a:pPr>
            <a:r>
              <a:rPr lang="en-US" dirty="0"/>
              <a:t>taking in and eliminating equal amounts of fluid.</a:t>
            </a:r>
          </a:p>
          <a:p>
            <a:pPr marL="0" indent="0">
              <a:buNone/>
            </a:pPr>
            <a:r>
              <a:rPr lang="en-US" b="1" dirty="0"/>
              <a:t>diuretics</a:t>
            </a:r>
          </a:p>
          <a:p>
            <a:pPr marL="457200" lvl="1" indent="0">
              <a:buNone/>
            </a:pPr>
            <a:r>
              <a:rPr lang="en-US" dirty="0"/>
              <a:t>medications that reduce fluid volume in the body.</a:t>
            </a:r>
          </a:p>
          <a:p>
            <a:pPr marL="0" indent="0">
              <a:buNone/>
            </a:pPr>
            <a:r>
              <a:rPr lang="en-US" b="1" dirty="0"/>
              <a:t>puree</a:t>
            </a:r>
          </a:p>
          <a:p>
            <a:pPr marL="457200" lvl="1" indent="0">
              <a:buNone/>
            </a:pPr>
            <a:r>
              <a:rPr lang="en-US" dirty="0"/>
              <a:t>to chop, blend, or grind food into a thick paste of baby food consistency.</a:t>
            </a:r>
          </a:p>
          <a:p>
            <a:pPr marL="0" indent="0">
              <a:buNone/>
            </a:pPr>
            <a:endParaRPr lang="en-US" dirty="0"/>
          </a:p>
        </p:txBody>
      </p:sp>
      <p:sp>
        <p:nvSpPr>
          <p:cNvPr id="3" name="Slide Number Placeholder 2">
            <a:extLst>
              <a:ext uri="{FF2B5EF4-FFF2-40B4-BE49-F238E27FC236}">
                <a16:creationId xmlns:a16="http://schemas.microsoft.com/office/drawing/2014/main" id="{09CA690F-A08B-41CA-B2B8-1FA955E3B9A4}"/>
              </a:ext>
            </a:extLst>
          </p:cNvPr>
          <p:cNvSpPr>
            <a:spLocks noGrp="1"/>
          </p:cNvSpPr>
          <p:nvPr>
            <p:ph type="sldNum" sz="quarter" idx="12"/>
          </p:nvPr>
        </p:nvSpPr>
        <p:spPr/>
        <p:txBody>
          <a:bodyPr/>
          <a:lstStyle/>
          <a:p>
            <a:pPr defTabSz="457200"/>
            <a:fld id="{1E19C8D7-53EE-4AF8-9E87-BBF55B67A655}" type="slidenum">
              <a:rPr lang="en-US" smtClean="0"/>
              <a:pPr defTabSz="457200"/>
              <a:t>38</a:t>
            </a:fld>
            <a:endParaRPr lang="en-US" dirty="0"/>
          </a:p>
        </p:txBody>
      </p:sp>
    </p:spTree>
    <p:extLst>
      <p:ext uri="{BB962C8B-B14F-4D97-AF65-F5344CB8AC3E}">
        <p14:creationId xmlns:p14="http://schemas.microsoft.com/office/powerpoint/2010/main" val="317841295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E273988-47A2-4856-AEBA-E66F3E7E802C}"/>
              </a:ext>
            </a:extLst>
          </p:cNvPr>
          <p:cNvSpPr>
            <a:spLocks noGrp="1"/>
          </p:cNvSpPr>
          <p:nvPr>
            <p:ph idx="1"/>
          </p:nvPr>
        </p:nvSpPr>
        <p:spPr/>
        <p:txBody>
          <a:bodyPr/>
          <a:lstStyle/>
          <a:p>
            <a:pPr marL="457200" indent="-457200">
              <a:buFont typeface="+mj-lt"/>
              <a:buAutoNum type="arabicPeriod" startAt="6"/>
            </a:pPr>
            <a:r>
              <a:rPr lang="en-US" dirty="0">
                <a:solidFill>
                  <a:srgbClr val="FF0000"/>
                </a:solidFill>
              </a:rPr>
              <a:t>Explain special diets</a:t>
            </a:r>
          </a:p>
          <a:p>
            <a:pPr marL="457200" indent="-457200">
              <a:buFont typeface="+mj-lt"/>
              <a:buAutoNum type="arabicPeriod" startAt="6"/>
            </a:pPr>
            <a:endParaRPr lang="en-US" dirty="0">
              <a:solidFill>
                <a:srgbClr val="FF0000"/>
              </a:solidFill>
            </a:endParaRPr>
          </a:p>
          <a:p>
            <a:pPr marL="0" indent="0">
              <a:buNone/>
            </a:pPr>
            <a:r>
              <a:rPr lang="en-US" dirty="0"/>
              <a:t>Define the following terms:</a:t>
            </a:r>
          </a:p>
          <a:p>
            <a:pPr marL="0" indent="0">
              <a:buNone/>
            </a:pPr>
            <a:endParaRPr lang="en-US" dirty="0"/>
          </a:p>
          <a:p>
            <a:pPr lvl="1"/>
            <a:r>
              <a:rPr lang="en-US" dirty="0"/>
              <a:t>therapeutic, modified, or special diets</a:t>
            </a:r>
          </a:p>
          <a:p>
            <a:pPr lvl="1"/>
            <a:r>
              <a:rPr lang="en-US" dirty="0"/>
              <a:t>diets prescribed for people who have certain illnesses, conditions, or food allergies.</a:t>
            </a:r>
          </a:p>
          <a:p>
            <a:pPr lvl="1"/>
            <a:r>
              <a:rPr lang="en-US" dirty="0"/>
              <a:t>fluid balance</a:t>
            </a:r>
          </a:p>
          <a:p>
            <a:pPr lvl="1"/>
            <a:r>
              <a:rPr lang="en-US" dirty="0"/>
              <a:t>taking in and eliminating equal amounts of fluid.</a:t>
            </a:r>
          </a:p>
          <a:p>
            <a:pPr lvl="1"/>
            <a:r>
              <a:rPr lang="en-US" dirty="0"/>
              <a:t>diuretics</a:t>
            </a:r>
          </a:p>
          <a:p>
            <a:pPr lvl="1"/>
            <a:r>
              <a:rPr lang="en-US" dirty="0"/>
              <a:t>medications that reduce fluid volume in the body.</a:t>
            </a:r>
          </a:p>
          <a:p>
            <a:pPr lvl="1"/>
            <a:r>
              <a:rPr lang="en-US" dirty="0"/>
              <a:t>puree</a:t>
            </a:r>
          </a:p>
          <a:p>
            <a:pPr lvl="1"/>
            <a:r>
              <a:rPr lang="en-US" dirty="0"/>
              <a:t>to chop, blend, or grind food into a thick paste of baby food consistency.</a:t>
            </a:r>
          </a:p>
          <a:p>
            <a:pPr marL="0" indent="0">
              <a:buNone/>
            </a:pPr>
            <a:endParaRPr lang="en-US" dirty="0"/>
          </a:p>
        </p:txBody>
      </p:sp>
      <p:sp>
        <p:nvSpPr>
          <p:cNvPr id="3" name="Slide Number Placeholder 2">
            <a:extLst>
              <a:ext uri="{FF2B5EF4-FFF2-40B4-BE49-F238E27FC236}">
                <a16:creationId xmlns:a16="http://schemas.microsoft.com/office/drawing/2014/main" id="{09CA690F-A08B-41CA-B2B8-1FA955E3B9A4}"/>
              </a:ext>
            </a:extLst>
          </p:cNvPr>
          <p:cNvSpPr>
            <a:spLocks noGrp="1"/>
          </p:cNvSpPr>
          <p:nvPr>
            <p:ph type="sldNum" sz="quarter" idx="12"/>
          </p:nvPr>
        </p:nvSpPr>
        <p:spPr/>
        <p:txBody>
          <a:bodyPr/>
          <a:lstStyle/>
          <a:p>
            <a:pPr defTabSz="457200"/>
            <a:fld id="{1E19C8D7-53EE-4AF8-9E87-BBF55B67A655}" type="slidenum">
              <a:rPr lang="en-US" smtClean="0"/>
              <a:pPr defTabSz="457200"/>
              <a:t>39</a:t>
            </a:fld>
            <a:endParaRPr lang="en-US" dirty="0"/>
          </a:p>
        </p:txBody>
      </p:sp>
    </p:spTree>
    <p:extLst>
      <p:ext uri="{BB962C8B-B14F-4D97-AF65-F5344CB8AC3E}">
        <p14:creationId xmlns:p14="http://schemas.microsoft.com/office/powerpoint/2010/main" val="163318898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F36D48E-9ACF-4E3E-AC8A-71F759D21804}"/>
              </a:ext>
            </a:extLst>
          </p:cNvPr>
          <p:cNvSpPr>
            <a:spLocks noGrp="1"/>
          </p:cNvSpPr>
          <p:nvPr>
            <p:ph idx="1"/>
          </p:nvPr>
        </p:nvSpPr>
        <p:spPr/>
        <p:txBody>
          <a:bodyPr/>
          <a:lstStyle/>
          <a:p>
            <a:pPr marL="457200" indent="-457200">
              <a:buFont typeface="+mj-lt"/>
              <a:buAutoNum type="arabicPeriod"/>
            </a:pPr>
            <a:r>
              <a:rPr lang="en-US" dirty="0">
                <a:solidFill>
                  <a:srgbClr val="FF0000"/>
                </a:solidFill>
              </a:rPr>
              <a:t>Describe the importance of proper nutrition and list the six basic nutrients</a:t>
            </a:r>
          </a:p>
          <a:p>
            <a:pPr marL="457200" indent="-457200">
              <a:buFont typeface="+mj-lt"/>
              <a:buAutoNum type="arabicPeriod"/>
            </a:pPr>
            <a:endParaRPr lang="en-US" dirty="0">
              <a:solidFill>
                <a:srgbClr val="FF0000"/>
              </a:solidFill>
            </a:endParaRPr>
          </a:p>
          <a:p>
            <a:pPr marL="0" indent="0">
              <a:buNone/>
            </a:pPr>
            <a:r>
              <a:rPr lang="en-US" dirty="0"/>
              <a:t>Remember: </a:t>
            </a:r>
          </a:p>
          <a:p>
            <a:pPr marL="0" indent="0">
              <a:buNone/>
            </a:pPr>
            <a:endParaRPr lang="en-US" dirty="0"/>
          </a:p>
          <a:p>
            <a:pPr marL="0" indent="0">
              <a:buNone/>
            </a:pPr>
            <a:r>
              <a:rPr lang="en-US" dirty="0"/>
              <a:t>The human body relies on proper nutrition to function well. A well-balanced diet will help residents maintain muscles and skin tissues and will help prevent pressure injuries.</a:t>
            </a:r>
          </a:p>
          <a:p>
            <a:pPr marL="0" indent="0">
              <a:buNone/>
            </a:pPr>
            <a:endParaRPr lang="en-US" dirty="0"/>
          </a:p>
        </p:txBody>
      </p:sp>
      <p:sp>
        <p:nvSpPr>
          <p:cNvPr id="3" name="Slide Number Placeholder 2">
            <a:extLst>
              <a:ext uri="{FF2B5EF4-FFF2-40B4-BE49-F238E27FC236}">
                <a16:creationId xmlns:a16="http://schemas.microsoft.com/office/drawing/2014/main" id="{EB57C165-9198-4AA0-A984-DC291E610DE5}"/>
              </a:ext>
            </a:extLst>
          </p:cNvPr>
          <p:cNvSpPr>
            <a:spLocks noGrp="1"/>
          </p:cNvSpPr>
          <p:nvPr>
            <p:ph type="sldNum" sz="quarter" idx="12"/>
          </p:nvPr>
        </p:nvSpPr>
        <p:spPr/>
        <p:txBody>
          <a:bodyPr/>
          <a:lstStyle/>
          <a:p>
            <a:pPr defTabSz="457200"/>
            <a:fld id="{1E19C8D7-53EE-4AF8-9E87-BBF55B67A655}" type="slidenum">
              <a:rPr lang="en-US" smtClean="0"/>
              <a:pPr defTabSz="457200"/>
              <a:t>4</a:t>
            </a:fld>
            <a:endParaRPr lang="en-US" dirty="0"/>
          </a:p>
        </p:txBody>
      </p:sp>
    </p:spTree>
    <p:extLst>
      <p:ext uri="{BB962C8B-B14F-4D97-AF65-F5344CB8AC3E}">
        <p14:creationId xmlns:p14="http://schemas.microsoft.com/office/powerpoint/2010/main" val="187927662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E273988-47A2-4856-AEBA-E66F3E7E802C}"/>
              </a:ext>
            </a:extLst>
          </p:cNvPr>
          <p:cNvSpPr>
            <a:spLocks noGrp="1"/>
          </p:cNvSpPr>
          <p:nvPr>
            <p:ph idx="1"/>
          </p:nvPr>
        </p:nvSpPr>
        <p:spPr/>
        <p:txBody>
          <a:bodyPr/>
          <a:lstStyle/>
          <a:p>
            <a:pPr marL="457200" indent="-457200">
              <a:buFont typeface="+mj-lt"/>
              <a:buAutoNum type="arabicPeriod" startAt="6"/>
            </a:pPr>
            <a:r>
              <a:rPr lang="en-US" dirty="0">
                <a:solidFill>
                  <a:srgbClr val="FF0000"/>
                </a:solidFill>
              </a:rPr>
              <a:t>Explain special diets</a:t>
            </a:r>
          </a:p>
          <a:p>
            <a:pPr marL="457200" indent="-457200">
              <a:buFont typeface="+mj-lt"/>
              <a:buAutoNum type="arabicPeriod" startAt="6"/>
            </a:pPr>
            <a:endParaRPr lang="en-US" dirty="0">
              <a:solidFill>
                <a:srgbClr val="FF0000"/>
              </a:solidFill>
            </a:endParaRPr>
          </a:p>
          <a:p>
            <a:pPr marL="0" indent="0">
              <a:buNone/>
            </a:pPr>
            <a:r>
              <a:rPr lang="en-US" dirty="0"/>
              <a:t>Examples of special diets (cont’d):</a:t>
            </a:r>
          </a:p>
          <a:p>
            <a:pPr marL="0" indent="0">
              <a:buNone/>
            </a:pPr>
            <a:endParaRPr lang="en-US" dirty="0"/>
          </a:p>
          <a:p>
            <a:pPr lvl="1"/>
            <a:r>
              <a:rPr lang="en-US" dirty="0"/>
              <a:t>Low-residue (low-fiber) diet</a:t>
            </a:r>
          </a:p>
          <a:p>
            <a:pPr lvl="1"/>
            <a:r>
              <a:rPr lang="en-US" dirty="0"/>
              <a:t>High-residue (high-fiber) diet</a:t>
            </a:r>
          </a:p>
          <a:p>
            <a:pPr lvl="1"/>
            <a:r>
              <a:rPr lang="en-US" dirty="0"/>
              <a:t>Gluten-free diet</a:t>
            </a:r>
          </a:p>
          <a:p>
            <a:pPr lvl="1"/>
            <a:r>
              <a:rPr lang="en-US" dirty="0"/>
              <a:t>Vegetarian diet</a:t>
            </a:r>
          </a:p>
          <a:p>
            <a:pPr lvl="1"/>
            <a:r>
              <a:rPr lang="en-US" dirty="0"/>
              <a:t>Liquid diet</a:t>
            </a:r>
          </a:p>
          <a:p>
            <a:pPr lvl="1"/>
            <a:r>
              <a:rPr lang="en-US" dirty="0"/>
              <a:t>Soft diet and mechanical soft diet </a:t>
            </a:r>
          </a:p>
          <a:p>
            <a:pPr lvl="1"/>
            <a:r>
              <a:rPr lang="en-US" dirty="0"/>
              <a:t>Pureed diet </a:t>
            </a:r>
          </a:p>
          <a:p>
            <a:pPr marL="0" indent="0">
              <a:buNone/>
            </a:pPr>
            <a:endParaRPr lang="en-US" dirty="0"/>
          </a:p>
        </p:txBody>
      </p:sp>
      <p:sp>
        <p:nvSpPr>
          <p:cNvPr id="3" name="Slide Number Placeholder 2">
            <a:extLst>
              <a:ext uri="{FF2B5EF4-FFF2-40B4-BE49-F238E27FC236}">
                <a16:creationId xmlns:a16="http://schemas.microsoft.com/office/drawing/2014/main" id="{09CA690F-A08B-41CA-B2B8-1FA955E3B9A4}"/>
              </a:ext>
            </a:extLst>
          </p:cNvPr>
          <p:cNvSpPr>
            <a:spLocks noGrp="1"/>
          </p:cNvSpPr>
          <p:nvPr>
            <p:ph type="sldNum" sz="quarter" idx="12"/>
          </p:nvPr>
        </p:nvSpPr>
        <p:spPr/>
        <p:txBody>
          <a:bodyPr/>
          <a:lstStyle/>
          <a:p>
            <a:pPr defTabSz="457200"/>
            <a:fld id="{1E19C8D7-53EE-4AF8-9E87-BBF55B67A655}" type="slidenum">
              <a:rPr lang="en-US" smtClean="0"/>
              <a:pPr defTabSz="457200"/>
              <a:t>40</a:t>
            </a:fld>
            <a:endParaRPr lang="en-US" dirty="0"/>
          </a:p>
        </p:txBody>
      </p:sp>
    </p:spTree>
    <p:extLst>
      <p:ext uri="{BB962C8B-B14F-4D97-AF65-F5344CB8AC3E}">
        <p14:creationId xmlns:p14="http://schemas.microsoft.com/office/powerpoint/2010/main" val="192833177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E273988-47A2-4856-AEBA-E66F3E7E802C}"/>
              </a:ext>
            </a:extLst>
          </p:cNvPr>
          <p:cNvSpPr>
            <a:spLocks noGrp="1"/>
          </p:cNvSpPr>
          <p:nvPr>
            <p:ph idx="1"/>
          </p:nvPr>
        </p:nvSpPr>
        <p:spPr/>
        <p:txBody>
          <a:bodyPr/>
          <a:lstStyle/>
          <a:p>
            <a:pPr marL="457200" indent="-457200">
              <a:buFont typeface="+mj-lt"/>
              <a:buAutoNum type="arabicPeriod" startAt="6"/>
            </a:pPr>
            <a:r>
              <a:rPr lang="en-US" dirty="0">
                <a:solidFill>
                  <a:srgbClr val="FF0000"/>
                </a:solidFill>
              </a:rPr>
              <a:t>Explain special diets</a:t>
            </a:r>
          </a:p>
          <a:p>
            <a:pPr marL="457200" indent="-457200">
              <a:buFont typeface="+mj-lt"/>
              <a:buAutoNum type="arabicPeriod" startAt="6"/>
            </a:pPr>
            <a:endParaRPr lang="en-US" dirty="0">
              <a:solidFill>
                <a:srgbClr val="FF0000"/>
              </a:solidFill>
            </a:endParaRPr>
          </a:p>
          <a:p>
            <a:pPr marL="0" indent="0">
              <a:buNone/>
            </a:pPr>
            <a:r>
              <a:rPr lang="en-US" dirty="0"/>
              <a:t>Think about this question:</a:t>
            </a:r>
          </a:p>
          <a:p>
            <a:pPr marL="0" indent="0">
              <a:buNone/>
            </a:pPr>
            <a:endParaRPr lang="en-US" dirty="0"/>
          </a:p>
          <a:p>
            <a:pPr marL="0" indent="0">
              <a:buNone/>
            </a:pPr>
            <a:r>
              <a:rPr lang="en-US" dirty="0"/>
              <a:t>Do you follow any kind of special diet, whether for health, religious, or ethical reasons?</a:t>
            </a:r>
          </a:p>
          <a:p>
            <a:pPr marL="0" indent="0">
              <a:buNone/>
            </a:pPr>
            <a:endParaRPr lang="en-US" dirty="0"/>
          </a:p>
        </p:txBody>
      </p:sp>
      <p:sp>
        <p:nvSpPr>
          <p:cNvPr id="3" name="Slide Number Placeholder 2">
            <a:extLst>
              <a:ext uri="{FF2B5EF4-FFF2-40B4-BE49-F238E27FC236}">
                <a16:creationId xmlns:a16="http://schemas.microsoft.com/office/drawing/2014/main" id="{09CA690F-A08B-41CA-B2B8-1FA955E3B9A4}"/>
              </a:ext>
            </a:extLst>
          </p:cNvPr>
          <p:cNvSpPr>
            <a:spLocks noGrp="1"/>
          </p:cNvSpPr>
          <p:nvPr>
            <p:ph type="sldNum" sz="quarter" idx="12"/>
          </p:nvPr>
        </p:nvSpPr>
        <p:spPr/>
        <p:txBody>
          <a:bodyPr/>
          <a:lstStyle/>
          <a:p>
            <a:pPr defTabSz="457200"/>
            <a:fld id="{1E19C8D7-53EE-4AF8-9E87-BBF55B67A655}" type="slidenum">
              <a:rPr lang="en-US" smtClean="0"/>
              <a:pPr defTabSz="457200"/>
              <a:t>41</a:t>
            </a:fld>
            <a:endParaRPr lang="en-US" dirty="0"/>
          </a:p>
        </p:txBody>
      </p:sp>
    </p:spTree>
    <p:extLst>
      <p:ext uri="{BB962C8B-B14F-4D97-AF65-F5344CB8AC3E}">
        <p14:creationId xmlns:p14="http://schemas.microsoft.com/office/powerpoint/2010/main" val="345196357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DB68458-43B6-4ECD-B772-D15CC351341A}"/>
              </a:ext>
            </a:extLst>
          </p:cNvPr>
          <p:cNvSpPr>
            <a:spLocks noGrp="1"/>
          </p:cNvSpPr>
          <p:nvPr>
            <p:ph idx="1"/>
          </p:nvPr>
        </p:nvSpPr>
        <p:spPr/>
        <p:txBody>
          <a:bodyPr/>
          <a:lstStyle/>
          <a:p>
            <a:pPr marL="0" indent="0">
              <a:buNone/>
            </a:pPr>
            <a:r>
              <a:rPr lang="en-US" b="1" dirty="0">
                <a:solidFill>
                  <a:srgbClr val="FF0000"/>
                </a:solidFill>
              </a:rPr>
              <a:t>Group Exercise</a:t>
            </a:r>
          </a:p>
          <a:p>
            <a:pPr marL="0" indent="0">
              <a:buNone/>
            </a:pPr>
            <a:endParaRPr lang="en-US" b="1" dirty="0">
              <a:solidFill>
                <a:srgbClr val="FF0000"/>
              </a:solidFill>
            </a:endParaRPr>
          </a:p>
          <a:p>
            <a:pPr marL="0" indent="0">
              <a:buNone/>
            </a:pPr>
            <a:r>
              <a:rPr lang="en-US" dirty="0"/>
              <a:t>Each student should choose a special diet from the list on pp. 262-265 of the textbook and give a one-minute report to the rest of the class, including an example of a one-day, three-meal menu plan. The food choices should be made based on the foods allowed and the food the student prefers.</a:t>
            </a:r>
          </a:p>
          <a:p>
            <a:pPr marL="0" indent="0">
              <a:buNone/>
            </a:pPr>
            <a:endParaRPr lang="en-US" dirty="0"/>
          </a:p>
          <a:p>
            <a:pPr marL="0" indent="0">
              <a:buNone/>
            </a:pPr>
            <a:r>
              <a:rPr lang="en-US" dirty="0"/>
              <a:t>Other students can then ask the present questions about certain foods and whether they are allowed on that special diet. For example:</a:t>
            </a:r>
          </a:p>
          <a:p>
            <a:pPr marL="0" indent="0">
              <a:buNone/>
            </a:pPr>
            <a:endParaRPr lang="en-US" dirty="0"/>
          </a:p>
          <a:p>
            <a:pPr marL="0" indent="0">
              <a:buNone/>
            </a:pPr>
            <a:r>
              <a:rPr lang="en-US" dirty="0"/>
              <a:t>Can you eat pizza on your special diet?</a:t>
            </a:r>
          </a:p>
          <a:p>
            <a:pPr marL="0" indent="0">
              <a:buNone/>
            </a:pPr>
            <a:r>
              <a:rPr lang="en-US" dirty="0"/>
              <a:t>Can you eat chocolate on your special diet?</a:t>
            </a:r>
          </a:p>
          <a:p>
            <a:pPr marL="0" indent="0">
              <a:buNone/>
            </a:pPr>
            <a:r>
              <a:rPr lang="en-US" dirty="0"/>
              <a:t>What do you eat in restaurants?</a:t>
            </a:r>
          </a:p>
          <a:p>
            <a:pPr marL="0" indent="0">
              <a:buNone/>
            </a:pPr>
            <a:endParaRPr lang="en-US" b="1" dirty="0"/>
          </a:p>
        </p:txBody>
      </p:sp>
      <p:sp>
        <p:nvSpPr>
          <p:cNvPr id="3" name="Slide Number Placeholder 2">
            <a:extLst>
              <a:ext uri="{FF2B5EF4-FFF2-40B4-BE49-F238E27FC236}">
                <a16:creationId xmlns:a16="http://schemas.microsoft.com/office/drawing/2014/main" id="{8D0BB60B-F021-4ED8-AD54-D1E8E9B9E1E7}"/>
              </a:ext>
            </a:extLst>
          </p:cNvPr>
          <p:cNvSpPr>
            <a:spLocks noGrp="1"/>
          </p:cNvSpPr>
          <p:nvPr>
            <p:ph type="sldNum" sz="quarter" idx="12"/>
          </p:nvPr>
        </p:nvSpPr>
        <p:spPr/>
        <p:txBody>
          <a:bodyPr/>
          <a:lstStyle/>
          <a:p>
            <a:pPr defTabSz="457200"/>
            <a:fld id="{1E19C8D7-53EE-4AF8-9E87-BBF55B67A655}" type="slidenum">
              <a:rPr lang="en-US" smtClean="0"/>
              <a:pPr defTabSz="457200"/>
              <a:t>42</a:t>
            </a:fld>
            <a:endParaRPr lang="en-US" dirty="0"/>
          </a:p>
        </p:txBody>
      </p:sp>
    </p:spTree>
    <p:extLst>
      <p:ext uri="{BB962C8B-B14F-4D97-AF65-F5344CB8AC3E}">
        <p14:creationId xmlns:p14="http://schemas.microsoft.com/office/powerpoint/2010/main" val="35290010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E273988-47A2-4856-AEBA-E66F3E7E802C}"/>
              </a:ext>
            </a:extLst>
          </p:cNvPr>
          <p:cNvSpPr>
            <a:spLocks noGrp="1"/>
          </p:cNvSpPr>
          <p:nvPr>
            <p:ph idx="1"/>
          </p:nvPr>
        </p:nvSpPr>
        <p:spPr/>
        <p:txBody>
          <a:bodyPr/>
          <a:lstStyle/>
          <a:p>
            <a:pPr marL="457200" indent="-457200">
              <a:buFont typeface="+mj-lt"/>
              <a:buAutoNum type="arabicPeriod" startAt="6"/>
            </a:pPr>
            <a:r>
              <a:rPr lang="en-US" dirty="0">
                <a:solidFill>
                  <a:srgbClr val="FF0000"/>
                </a:solidFill>
              </a:rPr>
              <a:t>Explain special diets</a:t>
            </a:r>
          </a:p>
          <a:p>
            <a:pPr marL="457200" indent="-457200">
              <a:buFont typeface="+mj-lt"/>
              <a:buAutoNum type="arabicPeriod" startAt="6"/>
            </a:pPr>
            <a:endParaRPr lang="en-US" dirty="0">
              <a:solidFill>
                <a:srgbClr val="FF0000"/>
              </a:solidFill>
            </a:endParaRPr>
          </a:p>
          <a:p>
            <a:pPr marL="0" indent="0">
              <a:buNone/>
            </a:pPr>
            <a:r>
              <a:rPr lang="en-US" dirty="0"/>
              <a:t>Some residents’ care plans may include instructions to use nutritional supplements. NAs should know the following points about these supplements:</a:t>
            </a:r>
          </a:p>
          <a:p>
            <a:pPr marL="0" indent="0">
              <a:buNone/>
            </a:pPr>
            <a:endParaRPr lang="en-US" dirty="0"/>
          </a:p>
          <a:p>
            <a:pPr lvl="1"/>
            <a:r>
              <a:rPr lang="en-US" dirty="0"/>
              <a:t>Given on the advice of a doctor or dietitian</a:t>
            </a:r>
          </a:p>
          <a:p>
            <a:pPr lvl="1"/>
            <a:r>
              <a:rPr lang="en-US" dirty="0"/>
              <a:t>May come in powdered or liquid form</a:t>
            </a:r>
          </a:p>
          <a:p>
            <a:pPr lvl="1"/>
            <a:r>
              <a:rPr lang="en-US" dirty="0"/>
              <a:t>Care plan will include instructions on preparation</a:t>
            </a:r>
          </a:p>
          <a:p>
            <a:pPr lvl="1"/>
            <a:r>
              <a:rPr lang="en-US" dirty="0"/>
              <a:t>If a resident does not want to drink the supplement, the NA should not insist that he do so, but should report this to the nurse.</a:t>
            </a:r>
          </a:p>
          <a:p>
            <a:pPr marL="0" indent="0">
              <a:buNone/>
            </a:pPr>
            <a:endParaRPr lang="en-US" dirty="0"/>
          </a:p>
        </p:txBody>
      </p:sp>
      <p:sp>
        <p:nvSpPr>
          <p:cNvPr id="3" name="Slide Number Placeholder 2">
            <a:extLst>
              <a:ext uri="{FF2B5EF4-FFF2-40B4-BE49-F238E27FC236}">
                <a16:creationId xmlns:a16="http://schemas.microsoft.com/office/drawing/2014/main" id="{09CA690F-A08B-41CA-B2B8-1FA955E3B9A4}"/>
              </a:ext>
            </a:extLst>
          </p:cNvPr>
          <p:cNvSpPr>
            <a:spLocks noGrp="1"/>
          </p:cNvSpPr>
          <p:nvPr>
            <p:ph type="sldNum" sz="quarter" idx="12"/>
          </p:nvPr>
        </p:nvSpPr>
        <p:spPr/>
        <p:txBody>
          <a:bodyPr/>
          <a:lstStyle/>
          <a:p>
            <a:pPr defTabSz="457200"/>
            <a:fld id="{1E19C8D7-53EE-4AF8-9E87-BBF55B67A655}" type="slidenum">
              <a:rPr lang="en-US" smtClean="0"/>
              <a:pPr defTabSz="457200"/>
              <a:t>43</a:t>
            </a:fld>
            <a:endParaRPr lang="en-US" dirty="0"/>
          </a:p>
        </p:txBody>
      </p:sp>
    </p:spTree>
    <p:extLst>
      <p:ext uri="{BB962C8B-B14F-4D97-AF65-F5344CB8AC3E}">
        <p14:creationId xmlns:p14="http://schemas.microsoft.com/office/powerpoint/2010/main" val="383302171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E273988-47A2-4856-AEBA-E66F3E7E802C}"/>
              </a:ext>
            </a:extLst>
          </p:cNvPr>
          <p:cNvSpPr>
            <a:spLocks noGrp="1"/>
          </p:cNvSpPr>
          <p:nvPr>
            <p:ph idx="1"/>
          </p:nvPr>
        </p:nvSpPr>
        <p:spPr/>
        <p:txBody>
          <a:bodyPr/>
          <a:lstStyle/>
          <a:p>
            <a:pPr marL="457200" indent="-457200">
              <a:buFont typeface="+mj-lt"/>
              <a:buAutoNum type="arabicPeriod" startAt="6"/>
            </a:pPr>
            <a:r>
              <a:rPr lang="en-US" dirty="0">
                <a:solidFill>
                  <a:srgbClr val="FF0000"/>
                </a:solidFill>
              </a:rPr>
              <a:t>Explain special diets</a:t>
            </a:r>
          </a:p>
          <a:p>
            <a:pPr marL="457200" indent="-457200">
              <a:buFont typeface="+mj-lt"/>
              <a:buAutoNum type="arabicPeriod" startAt="6"/>
            </a:pPr>
            <a:endParaRPr lang="en-US" dirty="0">
              <a:solidFill>
                <a:srgbClr val="FF0000"/>
              </a:solidFill>
            </a:endParaRPr>
          </a:p>
          <a:p>
            <a:pPr marL="0" indent="0">
              <a:buNone/>
            </a:pPr>
            <a:r>
              <a:rPr lang="en-US" dirty="0"/>
              <a:t>Remember:</a:t>
            </a:r>
          </a:p>
          <a:p>
            <a:pPr marL="0" indent="0">
              <a:buNone/>
            </a:pPr>
            <a:endParaRPr lang="en-US" dirty="0"/>
          </a:p>
          <a:p>
            <a:pPr marL="0" indent="0">
              <a:buNone/>
            </a:pPr>
            <a:r>
              <a:rPr lang="en-US" dirty="0"/>
              <a:t>Residents may receive daily menus for their meals, and NAs may need to help residents complete them. If an NA is asked to assist, she should make sure the menu offered matches the correct resident.</a:t>
            </a:r>
          </a:p>
          <a:p>
            <a:pPr marL="0" indent="0">
              <a:buNone/>
            </a:pPr>
            <a:endParaRPr lang="en-US" dirty="0"/>
          </a:p>
        </p:txBody>
      </p:sp>
      <p:sp>
        <p:nvSpPr>
          <p:cNvPr id="3" name="Slide Number Placeholder 2">
            <a:extLst>
              <a:ext uri="{FF2B5EF4-FFF2-40B4-BE49-F238E27FC236}">
                <a16:creationId xmlns:a16="http://schemas.microsoft.com/office/drawing/2014/main" id="{09CA690F-A08B-41CA-B2B8-1FA955E3B9A4}"/>
              </a:ext>
            </a:extLst>
          </p:cNvPr>
          <p:cNvSpPr>
            <a:spLocks noGrp="1"/>
          </p:cNvSpPr>
          <p:nvPr>
            <p:ph type="sldNum" sz="quarter" idx="12"/>
          </p:nvPr>
        </p:nvSpPr>
        <p:spPr/>
        <p:txBody>
          <a:bodyPr/>
          <a:lstStyle/>
          <a:p>
            <a:pPr defTabSz="457200"/>
            <a:fld id="{1E19C8D7-53EE-4AF8-9E87-BBF55B67A655}" type="slidenum">
              <a:rPr lang="en-US" smtClean="0"/>
              <a:pPr defTabSz="457200"/>
              <a:t>44</a:t>
            </a:fld>
            <a:endParaRPr lang="en-US" dirty="0"/>
          </a:p>
        </p:txBody>
      </p:sp>
    </p:spTree>
    <p:extLst>
      <p:ext uri="{BB962C8B-B14F-4D97-AF65-F5344CB8AC3E}">
        <p14:creationId xmlns:p14="http://schemas.microsoft.com/office/powerpoint/2010/main" val="111029779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E273988-47A2-4856-AEBA-E66F3E7E802C}"/>
              </a:ext>
            </a:extLst>
          </p:cNvPr>
          <p:cNvSpPr>
            <a:spLocks noGrp="1"/>
          </p:cNvSpPr>
          <p:nvPr>
            <p:ph idx="1"/>
          </p:nvPr>
        </p:nvSpPr>
        <p:spPr/>
        <p:txBody>
          <a:bodyPr/>
          <a:lstStyle/>
          <a:p>
            <a:pPr marL="457200" indent="-457200">
              <a:buFont typeface="+mj-lt"/>
              <a:buAutoNum type="arabicPeriod" startAt="6"/>
            </a:pPr>
            <a:r>
              <a:rPr lang="en-US" dirty="0">
                <a:solidFill>
                  <a:srgbClr val="FF0000"/>
                </a:solidFill>
              </a:rPr>
              <a:t>Explain special diets</a:t>
            </a:r>
          </a:p>
          <a:p>
            <a:pPr marL="457200" indent="-457200">
              <a:buFont typeface="+mj-lt"/>
              <a:buAutoNum type="arabicPeriod" startAt="6"/>
            </a:pPr>
            <a:endParaRPr lang="en-US" dirty="0">
              <a:solidFill>
                <a:srgbClr val="FF0000"/>
              </a:solidFill>
            </a:endParaRPr>
          </a:p>
          <a:p>
            <a:pPr marL="0" indent="0">
              <a:buNone/>
            </a:pPr>
            <a:r>
              <a:rPr lang="en-US" dirty="0"/>
              <a:t>Think about these questions:</a:t>
            </a:r>
          </a:p>
          <a:p>
            <a:pPr marL="0" indent="0">
              <a:buNone/>
            </a:pPr>
            <a:endParaRPr lang="en-US" dirty="0"/>
          </a:p>
          <a:p>
            <a:pPr marL="0" indent="0">
              <a:buNone/>
            </a:pPr>
            <a:r>
              <a:rPr lang="en-US" dirty="0"/>
              <a:t>Have you ever been on a special diet of any kind? What was your experience like?</a:t>
            </a:r>
          </a:p>
          <a:p>
            <a:pPr marL="0" indent="0">
              <a:buNone/>
            </a:pPr>
            <a:endParaRPr lang="en-US" dirty="0"/>
          </a:p>
        </p:txBody>
      </p:sp>
      <p:sp>
        <p:nvSpPr>
          <p:cNvPr id="3" name="Slide Number Placeholder 2">
            <a:extLst>
              <a:ext uri="{FF2B5EF4-FFF2-40B4-BE49-F238E27FC236}">
                <a16:creationId xmlns:a16="http://schemas.microsoft.com/office/drawing/2014/main" id="{09CA690F-A08B-41CA-B2B8-1FA955E3B9A4}"/>
              </a:ext>
            </a:extLst>
          </p:cNvPr>
          <p:cNvSpPr>
            <a:spLocks noGrp="1"/>
          </p:cNvSpPr>
          <p:nvPr>
            <p:ph type="sldNum" sz="quarter" idx="12"/>
          </p:nvPr>
        </p:nvSpPr>
        <p:spPr/>
        <p:txBody>
          <a:bodyPr/>
          <a:lstStyle/>
          <a:p>
            <a:pPr defTabSz="457200"/>
            <a:fld id="{1E19C8D7-53EE-4AF8-9E87-BBF55B67A655}" type="slidenum">
              <a:rPr lang="en-US" smtClean="0"/>
              <a:pPr defTabSz="457200"/>
              <a:t>45</a:t>
            </a:fld>
            <a:endParaRPr lang="en-US" dirty="0"/>
          </a:p>
        </p:txBody>
      </p:sp>
    </p:spTree>
    <p:extLst>
      <p:ext uri="{BB962C8B-B14F-4D97-AF65-F5344CB8AC3E}">
        <p14:creationId xmlns:p14="http://schemas.microsoft.com/office/powerpoint/2010/main" val="254286879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395F4A4-43DB-4443-AB5A-797B1E9E6345}"/>
              </a:ext>
            </a:extLst>
          </p:cNvPr>
          <p:cNvSpPr>
            <a:spLocks noGrp="1"/>
          </p:cNvSpPr>
          <p:nvPr>
            <p:ph idx="1"/>
          </p:nvPr>
        </p:nvSpPr>
        <p:spPr/>
        <p:txBody>
          <a:bodyPr>
            <a:normAutofit lnSpcReduction="10000"/>
          </a:bodyPr>
          <a:lstStyle/>
          <a:p>
            <a:pPr marL="0" indent="0">
              <a:buNone/>
            </a:pPr>
            <a:r>
              <a:rPr lang="en-US" dirty="0"/>
              <a:t>Handout 15-2: Sample Exchange List for Diabetic Diets</a:t>
            </a:r>
          </a:p>
          <a:p>
            <a:pPr marL="0" indent="0">
              <a:buNone/>
            </a:pPr>
            <a:endParaRPr lang="en-US" dirty="0"/>
          </a:p>
          <a:p>
            <a:pPr marL="0" indent="0">
              <a:buNone/>
            </a:pPr>
            <a:r>
              <a:rPr lang="en-US" dirty="0"/>
              <a:t>Following the meal plan for how many servings of each type of food to eat, the person chooses specific foods and determines serving sizes using the exchange lists. </a:t>
            </a:r>
          </a:p>
          <a:p>
            <a:pPr marL="0" indent="0">
              <a:buNone/>
            </a:pPr>
            <a:endParaRPr lang="en-US" dirty="0"/>
          </a:p>
          <a:p>
            <a:pPr marL="0" indent="0">
              <a:buNone/>
            </a:pPr>
            <a:r>
              <a:rPr lang="en-US" b="1" dirty="0"/>
              <a:t>Exchange List Sample Items</a:t>
            </a:r>
          </a:p>
          <a:p>
            <a:r>
              <a:rPr lang="en-US" dirty="0"/>
              <a:t>Starch list: 1 slice of bread, ½ bagel, ½ cup cereal, ½ cup pasta, ½ cup rice, 1 baked potato, 3 cups popcorn, 15-20 fat-free potato chips</a:t>
            </a:r>
          </a:p>
          <a:p>
            <a:r>
              <a:rPr lang="en-US" dirty="0"/>
              <a:t>Milk list: 1 cup milk (skim, 1%, 2%, or whole, depending on other dietary guidelines), ¾ cup yogurt </a:t>
            </a:r>
          </a:p>
          <a:p>
            <a:r>
              <a:rPr lang="en-US" dirty="0"/>
              <a:t>Fruit list: ½ cup unsweetened applesauce, 1 small banana, ½ cup orange juice, 2 tablespoons raisins, 1 small orange, ½ cup canned pears</a:t>
            </a:r>
          </a:p>
          <a:p>
            <a:r>
              <a:rPr lang="en-US" dirty="0"/>
              <a:t>Vegetable list: ½ cup cooked vegetables or vegetable juice, 1 cup raw vegetables (not included are corn, potatoes, and peas, which are on the starch exchange list instead)</a:t>
            </a:r>
          </a:p>
          <a:p>
            <a:r>
              <a:rPr lang="en-US" dirty="0"/>
              <a:t>Meat list: 1 ounce meat, fish, poultry, or cheese, 1 egg, or ½ cup dried beans</a:t>
            </a:r>
          </a:p>
          <a:p>
            <a:r>
              <a:rPr lang="en-US" dirty="0"/>
              <a:t>Fat list: 1 teaspoon margarine or butter, 2 teaspoons peanut butter, 2 tablespoons sour cream, 1 teaspoon mayonnaise, 10 peanuts</a:t>
            </a:r>
          </a:p>
          <a:p>
            <a:pPr marL="0" indent="0">
              <a:buNone/>
            </a:pPr>
            <a:endParaRPr lang="en-US" dirty="0"/>
          </a:p>
        </p:txBody>
      </p:sp>
      <p:sp>
        <p:nvSpPr>
          <p:cNvPr id="3" name="Slide Number Placeholder 2">
            <a:extLst>
              <a:ext uri="{FF2B5EF4-FFF2-40B4-BE49-F238E27FC236}">
                <a16:creationId xmlns:a16="http://schemas.microsoft.com/office/drawing/2014/main" id="{BD6C32C4-05C5-4AE9-9B90-A74242BE6083}"/>
              </a:ext>
            </a:extLst>
          </p:cNvPr>
          <p:cNvSpPr>
            <a:spLocks noGrp="1"/>
          </p:cNvSpPr>
          <p:nvPr>
            <p:ph type="sldNum" sz="quarter" idx="12"/>
          </p:nvPr>
        </p:nvSpPr>
        <p:spPr/>
        <p:txBody>
          <a:bodyPr/>
          <a:lstStyle/>
          <a:p>
            <a:pPr defTabSz="457200"/>
            <a:fld id="{1E19C8D7-53EE-4AF8-9E87-BBF55B67A655}" type="slidenum">
              <a:rPr lang="en-US" smtClean="0"/>
              <a:pPr defTabSz="457200"/>
              <a:t>46</a:t>
            </a:fld>
            <a:endParaRPr lang="en-US" dirty="0"/>
          </a:p>
        </p:txBody>
      </p:sp>
    </p:spTree>
    <p:extLst>
      <p:ext uri="{BB962C8B-B14F-4D97-AF65-F5344CB8AC3E}">
        <p14:creationId xmlns:p14="http://schemas.microsoft.com/office/powerpoint/2010/main" val="281288635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5699207-B1B7-4347-87DB-30973C0A8395}"/>
              </a:ext>
            </a:extLst>
          </p:cNvPr>
          <p:cNvSpPr>
            <a:spLocks noGrp="1"/>
          </p:cNvSpPr>
          <p:nvPr>
            <p:ph idx="1"/>
          </p:nvPr>
        </p:nvSpPr>
        <p:spPr/>
        <p:txBody>
          <a:bodyPr/>
          <a:lstStyle/>
          <a:p>
            <a:pPr marL="457200" indent="-457200">
              <a:buFont typeface="+mj-lt"/>
              <a:buAutoNum type="arabicPeriod" startAt="7"/>
            </a:pPr>
            <a:r>
              <a:rPr lang="en-US" dirty="0">
                <a:solidFill>
                  <a:srgbClr val="FF0000"/>
                </a:solidFill>
              </a:rPr>
              <a:t>Explain thickened liquids and identify three basic thickened consistencies</a:t>
            </a:r>
          </a:p>
          <a:p>
            <a:pPr marL="457200" indent="-457200">
              <a:buFont typeface="+mj-lt"/>
              <a:buAutoNum type="arabicPeriod" startAt="7"/>
            </a:pPr>
            <a:endParaRPr lang="en-US" dirty="0">
              <a:solidFill>
                <a:srgbClr val="FF0000"/>
              </a:solidFill>
            </a:endParaRPr>
          </a:p>
          <a:p>
            <a:pPr marL="0" indent="0">
              <a:buNone/>
            </a:pPr>
            <a:r>
              <a:rPr lang="en-US" dirty="0"/>
              <a:t>NAs should know these facts about thickened liquids: </a:t>
            </a:r>
          </a:p>
          <a:p>
            <a:pPr marL="0" indent="0">
              <a:buNone/>
            </a:pPr>
            <a:endParaRPr lang="en-US" dirty="0"/>
          </a:p>
          <a:p>
            <a:pPr lvl="1"/>
            <a:r>
              <a:rPr lang="en-US" dirty="0"/>
              <a:t>Thickening improves the ability to control fluid in the mouth and throat. </a:t>
            </a:r>
          </a:p>
          <a:p>
            <a:pPr lvl="1"/>
            <a:r>
              <a:rPr lang="en-US" dirty="0"/>
              <a:t>A doctor orders the necessary thickness after evaluation by a speech therapist. </a:t>
            </a:r>
          </a:p>
          <a:p>
            <a:pPr lvl="1"/>
            <a:r>
              <a:rPr lang="en-US" dirty="0"/>
              <a:t>Some beverages arrive already thickened. </a:t>
            </a:r>
          </a:p>
          <a:p>
            <a:pPr lvl="1"/>
            <a:r>
              <a:rPr lang="en-US" dirty="0"/>
              <a:t>NAs cannot offer regular liquids, including water, to residents who must have thickened liquids. </a:t>
            </a:r>
          </a:p>
          <a:p>
            <a:pPr lvl="1"/>
            <a:endParaRPr lang="en-US" dirty="0"/>
          </a:p>
          <a:p>
            <a:pPr lvl="1"/>
            <a:endParaRPr lang="en-US" dirty="0">
              <a:solidFill>
                <a:srgbClr val="FF0000"/>
              </a:solidFill>
            </a:endParaRPr>
          </a:p>
          <a:p>
            <a:pPr marL="0" indent="0">
              <a:buNone/>
            </a:pPr>
            <a:endParaRPr lang="en-US" dirty="0"/>
          </a:p>
        </p:txBody>
      </p:sp>
      <p:sp>
        <p:nvSpPr>
          <p:cNvPr id="3" name="Slide Number Placeholder 2">
            <a:extLst>
              <a:ext uri="{FF2B5EF4-FFF2-40B4-BE49-F238E27FC236}">
                <a16:creationId xmlns:a16="http://schemas.microsoft.com/office/drawing/2014/main" id="{FFD284FB-A99C-4AB1-BEE6-C0F310FE7680}"/>
              </a:ext>
            </a:extLst>
          </p:cNvPr>
          <p:cNvSpPr>
            <a:spLocks noGrp="1"/>
          </p:cNvSpPr>
          <p:nvPr>
            <p:ph type="sldNum" sz="quarter" idx="12"/>
          </p:nvPr>
        </p:nvSpPr>
        <p:spPr/>
        <p:txBody>
          <a:bodyPr/>
          <a:lstStyle/>
          <a:p>
            <a:pPr defTabSz="457200"/>
            <a:fld id="{1E19C8D7-53EE-4AF8-9E87-BBF55B67A655}" type="slidenum">
              <a:rPr lang="en-US" smtClean="0"/>
              <a:pPr defTabSz="457200"/>
              <a:t>47</a:t>
            </a:fld>
            <a:endParaRPr lang="en-US" dirty="0"/>
          </a:p>
        </p:txBody>
      </p:sp>
    </p:spTree>
    <p:extLst>
      <p:ext uri="{BB962C8B-B14F-4D97-AF65-F5344CB8AC3E}">
        <p14:creationId xmlns:p14="http://schemas.microsoft.com/office/powerpoint/2010/main" val="255415181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5699207-B1B7-4347-87DB-30973C0A8395}"/>
              </a:ext>
            </a:extLst>
          </p:cNvPr>
          <p:cNvSpPr>
            <a:spLocks noGrp="1"/>
          </p:cNvSpPr>
          <p:nvPr>
            <p:ph idx="1"/>
          </p:nvPr>
        </p:nvSpPr>
        <p:spPr/>
        <p:txBody>
          <a:bodyPr/>
          <a:lstStyle/>
          <a:p>
            <a:pPr marL="457200" indent="-457200">
              <a:buFont typeface="+mj-lt"/>
              <a:buAutoNum type="arabicPeriod" startAt="7"/>
            </a:pPr>
            <a:r>
              <a:rPr lang="en-US" dirty="0">
                <a:solidFill>
                  <a:srgbClr val="FF0000"/>
                </a:solidFill>
              </a:rPr>
              <a:t>Explain thickened liquids and identify three basic thickened consistencies</a:t>
            </a:r>
          </a:p>
          <a:p>
            <a:pPr marL="457200" indent="-457200">
              <a:buFont typeface="+mj-lt"/>
              <a:buAutoNum type="arabicPeriod" startAt="7"/>
            </a:pPr>
            <a:endParaRPr lang="en-US" dirty="0">
              <a:solidFill>
                <a:srgbClr val="FF0000"/>
              </a:solidFill>
            </a:endParaRPr>
          </a:p>
          <a:p>
            <a:pPr marL="0" indent="0">
              <a:buNone/>
            </a:pPr>
            <a:r>
              <a:rPr lang="en-US" dirty="0"/>
              <a:t>The three basic thickened consistencies are as follows:</a:t>
            </a:r>
          </a:p>
          <a:p>
            <a:pPr marL="0" indent="0">
              <a:buNone/>
            </a:pPr>
            <a:endParaRPr lang="en-US" dirty="0"/>
          </a:p>
          <a:p>
            <a:pPr lvl="1"/>
            <a:r>
              <a:rPr lang="en-US" dirty="0"/>
              <a:t>Nectar thick</a:t>
            </a:r>
          </a:p>
          <a:p>
            <a:pPr lvl="1"/>
            <a:r>
              <a:rPr lang="en-US" dirty="0"/>
              <a:t>Honey thick</a:t>
            </a:r>
          </a:p>
          <a:p>
            <a:pPr lvl="1"/>
            <a:r>
              <a:rPr lang="en-US" dirty="0"/>
              <a:t>Pudding thick </a:t>
            </a:r>
          </a:p>
          <a:p>
            <a:pPr marL="0" indent="0">
              <a:buNone/>
            </a:pPr>
            <a:endParaRPr lang="en-US" dirty="0"/>
          </a:p>
          <a:p>
            <a:pPr marL="457200" indent="-457200">
              <a:buFont typeface="+mj-lt"/>
              <a:buAutoNum type="arabicPeriod" startAt="7"/>
            </a:pPr>
            <a:endParaRPr lang="en-US" dirty="0">
              <a:solidFill>
                <a:srgbClr val="FF0000"/>
              </a:solidFill>
            </a:endParaRPr>
          </a:p>
          <a:p>
            <a:pPr marL="0" indent="0">
              <a:buNone/>
            </a:pPr>
            <a:endParaRPr lang="en-US" dirty="0"/>
          </a:p>
        </p:txBody>
      </p:sp>
      <p:sp>
        <p:nvSpPr>
          <p:cNvPr id="3" name="Slide Number Placeholder 2">
            <a:extLst>
              <a:ext uri="{FF2B5EF4-FFF2-40B4-BE49-F238E27FC236}">
                <a16:creationId xmlns:a16="http://schemas.microsoft.com/office/drawing/2014/main" id="{FFD284FB-A99C-4AB1-BEE6-C0F310FE7680}"/>
              </a:ext>
            </a:extLst>
          </p:cNvPr>
          <p:cNvSpPr>
            <a:spLocks noGrp="1"/>
          </p:cNvSpPr>
          <p:nvPr>
            <p:ph type="sldNum" sz="quarter" idx="12"/>
          </p:nvPr>
        </p:nvSpPr>
        <p:spPr/>
        <p:txBody>
          <a:bodyPr/>
          <a:lstStyle/>
          <a:p>
            <a:pPr defTabSz="457200"/>
            <a:fld id="{1E19C8D7-53EE-4AF8-9E87-BBF55B67A655}" type="slidenum">
              <a:rPr lang="en-US" smtClean="0"/>
              <a:pPr defTabSz="457200"/>
              <a:t>48</a:t>
            </a:fld>
            <a:endParaRPr lang="en-US" dirty="0"/>
          </a:p>
        </p:txBody>
      </p:sp>
    </p:spTree>
    <p:extLst>
      <p:ext uri="{BB962C8B-B14F-4D97-AF65-F5344CB8AC3E}">
        <p14:creationId xmlns:p14="http://schemas.microsoft.com/office/powerpoint/2010/main" val="1206619890"/>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9755E0F-1CDB-4225-BE3A-9A69E0D3AA11}"/>
              </a:ext>
            </a:extLst>
          </p:cNvPr>
          <p:cNvSpPr>
            <a:spLocks noGrp="1"/>
          </p:cNvSpPr>
          <p:nvPr>
            <p:ph idx="1"/>
          </p:nvPr>
        </p:nvSpPr>
        <p:spPr/>
        <p:txBody>
          <a:bodyPr/>
          <a:lstStyle/>
          <a:p>
            <a:pPr marL="457200" indent="-457200">
              <a:buFont typeface="+mj-lt"/>
              <a:buAutoNum type="arabicPeriod" startAt="8"/>
            </a:pPr>
            <a:r>
              <a:rPr lang="en-US" dirty="0">
                <a:solidFill>
                  <a:srgbClr val="FF0000"/>
                </a:solidFill>
              </a:rPr>
              <a:t>Describe how to make dining enjoyable for residents</a:t>
            </a:r>
          </a:p>
          <a:p>
            <a:pPr marL="457200" indent="-457200">
              <a:buFont typeface="+mj-lt"/>
              <a:buAutoNum type="arabicPeriod" startAt="8"/>
            </a:pPr>
            <a:endParaRPr lang="en-US" dirty="0">
              <a:solidFill>
                <a:srgbClr val="FF0000"/>
              </a:solidFill>
            </a:endParaRPr>
          </a:p>
          <a:p>
            <a:pPr marL="0" indent="0">
              <a:buNone/>
            </a:pPr>
            <a:r>
              <a:rPr lang="en-US" dirty="0"/>
              <a:t>Remember:</a:t>
            </a:r>
          </a:p>
          <a:p>
            <a:pPr marL="0" indent="0">
              <a:buNone/>
            </a:pPr>
            <a:endParaRPr lang="en-US" dirty="0"/>
          </a:p>
          <a:p>
            <a:pPr marL="0" indent="0">
              <a:buNone/>
            </a:pPr>
            <a:r>
              <a:rPr lang="en-US" dirty="0"/>
              <a:t>Meals are not only a time for getting nourishment. They are also a time for socialization. An NA’s role is vital to residents being able to obtain proper nutrition. </a:t>
            </a:r>
          </a:p>
          <a:p>
            <a:pPr marL="457200" indent="-457200">
              <a:buFont typeface="+mj-lt"/>
              <a:buAutoNum type="arabicPeriod" startAt="8"/>
            </a:pPr>
            <a:endParaRPr lang="en-US" dirty="0">
              <a:solidFill>
                <a:srgbClr val="FF0000"/>
              </a:solidFill>
            </a:endParaRPr>
          </a:p>
          <a:p>
            <a:pPr marL="0" indent="0">
              <a:buNone/>
            </a:pPr>
            <a:endParaRPr lang="en-US" dirty="0"/>
          </a:p>
        </p:txBody>
      </p:sp>
      <p:sp>
        <p:nvSpPr>
          <p:cNvPr id="3" name="Slide Number Placeholder 2">
            <a:extLst>
              <a:ext uri="{FF2B5EF4-FFF2-40B4-BE49-F238E27FC236}">
                <a16:creationId xmlns:a16="http://schemas.microsoft.com/office/drawing/2014/main" id="{9AF4B06A-2AB8-43DE-9B79-4E008104F2F7}"/>
              </a:ext>
            </a:extLst>
          </p:cNvPr>
          <p:cNvSpPr>
            <a:spLocks noGrp="1"/>
          </p:cNvSpPr>
          <p:nvPr>
            <p:ph type="sldNum" sz="quarter" idx="12"/>
          </p:nvPr>
        </p:nvSpPr>
        <p:spPr/>
        <p:txBody>
          <a:bodyPr/>
          <a:lstStyle/>
          <a:p>
            <a:pPr defTabSz="457200"/>
            <a:fld id="{1E19C8D7-53EE-4AF8-9E87-BBF55B67A655}" type="slidenum">
              <a:rPr lang="en-US" smtClean="0"/>
              <a:pPr defTabSz="457200"/>
              <a:t>49</a:t>
            </a:fld>
            <a:endParaRPr lang="en-US" dirty="0"/>
          </a:p>
        </p:txBody>
      </p:sp>
    </p:spTree>
    <p:extLst>
      <p:ext uri="{BB962C8B-B14F-4D97-AF65-F5344CB8AC3E}">
        <p14:creationId xmlns:p14="http://schemas.microsoft.com/office/powerpoint/2010/main" val="90214492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77402B2-D9F2-41FE-AAC2-3109E1853D98}"/>
              </a:ext>
            </a:extLst>
          </p:cNvPr>
          <p:cNvSpPr>
            <a:spLocks noGrp="1"/>
          </p:cNvSpPr>
          <p:nvPr>
            <p:ph idx="1"/>
          </p:nvPr>
        </p:nvSpPr>
        <p:spPr/>
        <p:txBody>
          <a:bodyPr/>
          <a:lstStyle/>
          <a:p>
            <a:pPr marL="0" indent="0">
              <a:buNone/>
            </a:pPr>
            <a:r>
              <a:rPr lang="en-US" dirty="0"/>
              <a:t>Transparency 15-1: Six Basic Nutrients</a:t>
            </a:r>
          </a:p>
          <a:p>
            <a:pPr marL="0" indent="0">
              <a:buNone/>
            </a:pPr>
            <a:endParaRPr lang="en-US" dirty="0"/>
          </a:p>
          <a:p>
            <a:r>
              <a:rPr lang="en-US" dirty="0"/>
              <a:t>Water </a:t>
            </a:r>
          </a:p>
          <a:p>
            <a:r>
              <a:rPr lang="en-US" dirty="0"/>
              <a:t>Carbohydrates </a:t>
            </a:r>
          </a:p>
          <a:p>
            <a:r>
              <a:rPr lang="en-US" dirty="0"/>
              <a:t>Proteins</a:t>
            </a:r>
          </a:p>
          <a:p>
            <a:r>
              <a:rPr lang="en-US" dirty="0"/>
              <a:t>Fats </a:t>
            </a:r>
          </a:p>
          <a:p>
            <a:r>
              <a:rPr lang="en-US" dirty="0"/>
              <a:t>Vitamins </a:t>
            </a:r>
          </a:p>
          <a:p>
            <a:r>
              <a:rPr lang="en-US" dirty="0"/>
              <a:t>Minerals </a:t>
            </a:r>
          </a:p>
        </p:txBody>
      </p:sp>
      <p:sp>
        <p:nvSpPr>
          <p:cNvPr id="3" name="Slide Number Placeholder 2">
            <a:extLst>
              <a:ext uri="{FF2B5EF4-FFF2-40B4-BE49-F238E27FC236}">
                <a16:creationId xmlns:a16="http://schemas.microsoft.com/office/drawing/2014/main" id="{F54876F2-7006-4917-B533-51F746A21DAE}"/>
              </a:ext>
            </a:extLst>
          </p:cNvPr>
          <p:cNvSpPr>
            <a:spLocks noGrp="1"/>
          </p:cNvSpPr>
          <p:nvPr>
            <p:ph type="sldNum" sz="quarter" idx="12"/>
          </p:nvPr>
        </p:nvSpPr>
        <p:spPr/>
        <p:txBody>
          <a:bodyPr/>
          <a:lstStyle/>
          <a:p>
            <a:pPr defTabSz="457200"/>
            <a:fld id="{1E19C8D7-53EE-4AF8-9E87-BBF55B67A655}" type="slidenum">
              <a:rPr lang="en-US" smtClean="0"/>
              <a:pPr defTabSz="457200"/>
              <a:t>5</a:t>
            </a:fld>
            <a:endParaRPr lang="en-US" dirty="0"/>
          </a:p>
        </p:txBody>
      </p:sp>
    </p:spTree>
    <p:extLst>
      <p:ext uri="{BB962C8B-B14F-4D97-AF65-F5344CB8AC3E}">
        <p14:creationId xmlns:p14="http://schemas.microsoft.com/office/powerpoint/2010/main" val="2185253323"/>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9755E0F-1CDB-4225-BE3A-9A69E0D3AA11}"/>
              </a:ext>
            </a:extLst>
          </p:cNvPr>
          <p:cNvSpPr>
            <a:spLocks noGrp="1"/>
          </p:cNvSpPr>
          <p:nvPr>
            <p:ph idx="1"/>
          </p:nvPr>
        </p:nvSpPr>
        <p:spPr/>
        <p:txBody>
          <a:bodyPr/>
          <a:lstStyle/>
          <a:p>
            <a:pPr marL="457200" indent="-457200">
              <a:buFont typeface="+mj-lt"/>
              <a:buAutoNum type="arabicPeriod" startAt="8"/>
            </a:pPr>
            <a:r>
              <a:rPr lang="en-US" dirty="0">
                <a:solidFill>
                  <a:srgbClr val="FF0000"/>
                </a:solidFill>
              </a:rPr>
              <a:t>Describe how to make dining enjoyable for residents</a:t>
            </a:r>
          </a:p>
          <a:p>
            <a:pPr marL="457200" indent="-457200">
              <a:buFont typeface="+mj-lt"/>
              <a:buAutoNum type="arabicPeriod" startAt="8"/>
            </a:pPr>
            <a:endParaRPr lang="en-US" dirty="0">
              <a:solidFill>
                <a:srgbClr val="FF0000"/>
              </a:solidFill>
            </a:endParaRPr>
          </a:p>
          <a:p>
            <a:pPr marL="0" indent="0">
              <a:buNone/>
            </a:pPr>
            <a:r>
              <a:rPr lang="en-US" dirty="0"/>
              <a:t>NAs should remember these guidelines for promoting appetites:</a:t>
            </a:r>
          </a:p>
          <a:p>
            <a:pPr marL="0" indent="0">
              <a:buNone/>
            </a:pPr>
            <a:endParaRPr lang="en-US" dirty="0"/>
          </a:p>
          <a:p>
            <a:pPr lvl="1"/>
            <a:r>
              <a:rPr lang="en-US" dirty="0"/>
              <a:t>Assist with grooming/hygiene tasks before dining as needed.</a:t>
            </a:r>
          </a:p>
          <a:p>
            <a:pPr lvl="1"/>
            <a:r>
              <a:rPr lang="en-US" dirty="0"/>
              <a:t>Give oral care before eating if requested. </a:t>
            </a:r>
          </a:p>
          <a:p>
            <a:pPr lvl="1"/>
            <a:r>
              <a:rPr lang="en-US" dirty="0"/>
              <a:t>Offer a trip to the bathroom before eating. </a:t>
            </a:r>
          </a:p>
          <a:p>
            <a:pPr lvl="1"/>
            <a:r>
              <a:rPr lang="en-US" dirty="0"/>
              <a:t>Assist with handwashing. </a:t>
            </a:r>
          </a:p>
          <a:p>
            <a:pPr lvl="1"/>
            <a:r>
              <a:rPr lang="en-US" dirty="0"/>
              <a:t>Encourage use of dentures, eyeglasses, and hearing aids. </a:t>
            </a:r>
          </a:p>
          <a:p>
            <a:pPr lvl="1"/>
            <a:r>
              <a:rPr lang="en-US" dirty="0"/>
              <a:t>Check the environment. Address odors. Make sure room is a comfortable temperature. Turn off TVs. Do not shout or bang plates or cups. </a:t>
            </a:r>
          </a:p>
          <a:p>
            <a:pPr marL="457200" indent="-457200">
              <a:buFont typeface="+mj-lt"/>
              <a:buAutoNum type="arabicPeriod" startAt="8"/>
            </a:pPr>
            <a:endParaRPr lang="en-US" dirty="0">
              <a:solidFill>
                <a:srgbClr val="FF0000"/>
              </a:solidFill>
            </a:endParaRPr>
          </a:p>
          <a:p>
            <a:pPr marL="0" indent="0">
              <a:buNone/>
            </a:pPr>
            <a:endParaRPr lang="en-US" dirty="0"/>
          </a:p>
        </p:txBody>
      </p:sp>
      <p:sp>
        <p:nvSpPr>
          <p:cNvPr id="3" name="Slide Number Placeholder 2">
            <a:extLst>
              <a:ext uri="{FF2B5EF4-FFF2-40B4-BE49-F238E27FC236}">
                <a16:creationId xmlns:a16="http://schemas.microsoft.com/office/drawing/2014/main" id="{9AF4B06A-2AB8-43DE-9B79-4E008104F2F7}"/>
              </a:ext>
            </a:extLst>
          </p:cNvPr>
          <p:cNvSpPr>
            <a:spLocks noGrp="1"/>
          </p:cNvSpPr>
          <p:nvPr>
            <p:ph type="sldNum" sz="quarter" idx="12"/>
          </p:nvPr>
        </p:nvSpPr>
        <p:spPr/>
        <p:txBody>
          <a:bodyPr/>
          <a:lstStyle/>
          <a:p>
            <a:pPr defTabSz="457200"/>
            <a:fld id="{1E19C8D7-53EE-4AF8-9E87-BBF55B67A655}" type="slidenum">
              <a:rPr lang="en-US" smtClean="0"/>
              <a:pPr defTabSz="457200"/>
              <a:t>50</a:t>
            </a:fld>
            <a:endParaRPr lang="en-US" dirty="0"/>
          </a:p>
        </p:txBody>
      </p:sp>
    </p:spTree>
    <p:extLst>
      <p:ext uri="{BB962C8B-B14F-4D97-AF65-F5344CB8AC3E}">
        <p14:creationId xmlns:p14="http://schemas.microsoft.com/office/powerpoint/2010/main" val="189078278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9755E0F-1CDB-4225-BE3A-9A69E0D3AA11}"/>
              </a:ext>
            </a:extLst>
          </p:cNvPr>
          <p:cNvSpPr>
            <a:spLocks noGrp="1"/>
          </p:cNvSpPr>
          <p:nvPr>
            <p:ph idx="1"/>
          </p:nvPr>
        </p:nvSpPr>
        <p:spPr/>
        <p:txBody>
          <a:bodyPr/>
          <a:lstStyle/>
          <a:p>
            <a:pPr marL="457200" indent="-457200">
              <a:buFont typeface="+mj-lt"/>
              <a:buAutoNum type="arabicPeriod" startAt="8"/>
            </a:pPr>
            <a:r>
              <a:rPr lang="en-US" dirty="0">
                <a:solidFill>
                  <a:srgbClr val="FF0000"/>
                </a:solidFill>
              </a:rPr>
              <a:t>Describe how to make dining enjoyable for residents</a:t>
            </a:r>
          </a:p>
          <a:p>
            <a:pPr marL="0" indent="0">
              <a:buNone/>
            </a:pPr>
            <a:endParaRPr lang="en-US" dirty="0">
              <a:solidFill>
                <a:srgbClr val="FF0000"/>
              </a:solidFill>
            </a:endParaRPr>
          </a:p>
          <a:p>
            <a:pPr marL="0" indent="0">
              <a:buNone/>
            </a:pPr>
            <a:r>
              <a:rPr lang="en-US" dirty="0"/>
              <a:t>Guidelines for promoting appetites (cont’d):</a:t>
            </a:r>
          </a:p>
          <a:p>
            <a:pPr marL="0" indent="0">
              <a:buNone/>
            </a:pPr>
            <a:endParaRPr lang="en-US" dirty="0"/>
          </a:p>
          <a:p>
            <a:pPr lvl="1"/>
            <a:r>
              <a:rPr lang="en-US" dirty="0"/>
              <a:t>Seat residents next to friends. </a:t>
            </a:r>
          </a:p>
          <a:p>
            <a:pPr lvl="1"/>
            <a:r>
              <a:rPr lang="en-US" dirty="0"/>
              <a:t>Properly position residents for eating, which is normally in the upright position. </a:t>
            </a:r>
          </a:p>
          <a:p>
            <a:pPr lvl="1"/>
            <a:r>
              <a:rPr lang="en-US" dirty="0"/>
              <a:t>Serve food promptly at correct temperature. </a:t>
            </a:r>
          </a:p>
          <a:p>
            <a:pPr lvl="1"/>
            <a:r>
              <a:rPr lang="en-US" dirty="0"/>
              <a:t>Plates should look appetizing. </a:t>
            </a:r>
          </a:p>
          <a:p>
            <a:pPr lvl="1"/>
            <a:r>
              <a:rPr lang="en-US" dirty="0"/>
              <a:t>Provide proper eating tools, including adaptive utensils if needed. </a:t>
            </a:r>
          </a:p>
          <a:p>
            <a:pPr lvl="1"/>
            <a:r>
              <a:rPr lang="en-US" dirty="0"/>
              <a:t>Be cheerful, positive, and helpful. </a:t>
            </a:r>
          </a:p>
          <a:p>
            <a:pPr lvl="1"/>
            <a:r>
              <a:rPr lang="en-US" dirty="0"/>
              <a:t>Honor requests regarding food.</a:t>
            </a:r>
          </a:p>
          <a:p>
            <a:pPr marL="0" indent="0">
              <a:buNone/>
            </a:pPr>
            <a:endParaRPr lang="en-US" dirty="0"/>
          </a:p>
        </p:txBody>
      </p:sp>
      <p:sp>
        <p:nvSpPr>
          <p:cNvPr id="3" name="Slide Number Placeholder 2">
            <a:extLst>
              <a:ext uri="{FF2B5EF4-FFF2-40B4-BE49-F238E27FC236}">
                <a16:creationId xmlns:a16="http://schemas.microsoft.com/office/drawing/2014/main" id="{9AF4B06A-2AB8-43DE-9B79-4E008104F2F7}"/>
              </a:ext>
            </a:extLst>
          </p:cNvPr>
          <p:cNvSpPr>
            <a:spLocks noGrp="1"/>
          </p:cNvSpPr>
          <p:nvPr>
            <p:ph type="sldNum" sz="quarter" idx="12"/>
          </p:nvPr>
        </p:nvSpPr>
        <p:spPr/>
        <p:txBody>
          <a:bodyPr/>
          <a:lstStyle/>
          <a:p>
            <a:pPr defTabSz="457200"/>
            <a:fld id="{1E19C8D7-53EE-4AF8-9E87-BBF55B67A655}" type="slidenum">
              <a:rPr lang="en-US" smtClean="0"/>
              <a:pPr defTabSz="457200"/>
              <a:t>51</a:t>
            </a:fld>
            <a:endParaRPr lang="en-US" dirty="0"/>
          </a:p>
        </p:txBody>
      </p:sp>
    </p:spTree>
    <p:extLst>
      <p:ext uri="{BB962C8B-B14F-4D97-AF65-F5344CB8AC3E}">
        <p14:creationId xmlns:p14="http://schemas.microsoft.com/office/powerpoint/2010/main" val="3094613014"/>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C97B3F8-0EF7-4DB8-B362-A57F489BD10E}"/>
              </a:ext>
            </a:extLst>
          </p:cNvPr>
          <p:cNvSpPr>
            <a:spLocks noGrp="1"/>
          </p:cNvSpPr>
          <p:nvPr>
            <p:ph idx="1"/>
          </p:nvPr>
        </p:nvSpPr>
        <p:spPr/>
        <p:txBody>
          <a:bodyPr/>
          <a:lstStyle/>
          <a:p>
            <a:pPr marL="457200" indent="-457200">
              <a:buFont typeface="+mj-lt"/>
              <a:buAutoNum type="arabicPeriod" startAt="9"/>
            </a:pPr>
            <a:r>
              <a:rPr lang="en-US" dirty="0">
                <a:solidFill>
                  <a:srgbClr val="FF0000"/>
                </a:solidFill>
              </a:rPr>
              <a:t>Describe how to serve meal trays and assist with eating</a:t>
            </a:r>
          </a:p>
          <a:p>
            <a:pPr marL="457200" indent="-457200">
              <a:buFont typeface="+mj-lt"/>
              <a:buAutoNum type="arabicPeriod" startAt="9"/>
            </a:pPr>
            <a:endParaRPr lang="en-US" dirty="0">
              <a:solidFill>
                <a:srgbClr val="FF0000"/>
              </a:solidFill>
            </a:endParaRPr>
          </a:p>
          <a:p>
            <a:pPr marL="0" indent="0">
              <a:buNone/>
            </a:pPr>
            <a:r>
              <a:rPr lang="en-US" dirty="0"/>
              <a:t>NAs need to remember these points about serving meal trays and assisting with eating:</a:t>
            </a:r>
          </a:p>
          <a:p>
            <a:pPr marL="0" indent="0">
              <a:buNone/>
            </a:pPr>
            <a:endParaRPr lang="en-US" dirty="0"/>
          </a:p>
          <a:p>
            <a:pPr lvl="1"/>
            <a:r>
              <a:rPr lang="en-US" dirty="0"/>
              <a:t>Food must be served at proper temperature. NAs will need to work quickly. </a:t>
            </a:r>
          </a:p>
          <a:p>
            <a:pPr lvl="1"/>
            <a:r>
              <a:rPr lang="en-US" dirty="0"/>
              <a:t>Wash hands first. </a:t>
            </a:r>
          </a:p>
          <a:p>
            <a:pPr lvl="1"/>
            <a:r>
              <a:rPr lang="en-US" dirty="0"/>
              <a:t>Identify residents before serving meals. </a:t>
            </a:r>
          </a:p>
          <a:p>
            <a:pPr lvl="1"/>
            <a:r>
              <a:rPr lang="en-US" dirty="0"/>
              <a:t>Check trays or plates closely before delivering them.</a:t>
            </a:r>
          </a:p>
          <a:p>
            <a:pPr lvl="1"/>
            <a:r>
              <a:rPr lang="en-US" dirty="0"/>
              <a:t>Serve all residents at one table before serving another table. </a:t>
            </a:r>
          </a:p>
          <a:p>
            <a:pPr marL="0" indent="0">
              <a:buNone/>
            </a:pPr>
            <a:endParaRPr lang="en-US" dirty="0"/>
          </a:p>
        </p:txBody>
      </p:sp>
      <p:sp>
        <p:nvSpPr>
          <p:cNvPr id="3" name="Slide Number Placeholder 2">
            <a:extLst>
              <a:ext uri="{FF2B5EF4-FFF2-40B4-BE49-F238E27FC236}">
                <a16:creationId xmlns:a16="http://schemas.microsoft.com/office/drawing/2014/main" id="{EE7DB460-188D-4C40-82C4-1C9168429FF4}"/>
              </a:ext>
            </a:extLst>
          </p:cNvPr>
          <p:cNvSpPr>
            <a:spLocks noGrp="1"/>
          </p:cNvSpPr>
          <p:nvPr>
            <p:ph type="sldNum" sz="quarter" idx="12"/>
          </p:nvPr>
        </p:nvSpPr>
        <p:spPr/>
        <p:txBody>
          <a:bodyPr/>
          <a:lstStyle/>
          <a:p>
            <a:pPr defTabSz="457200"/>
            <a:fld id="{1E19C8D7-53EE-4AF8-9E87-BBF55B67A655}" type="slidenum">
              <a:rPr lang="en-US" smtClean="0"/>
              <a:pPr defTabSz="457200"/>
              <a:t>52</a:t>
            </a:fld>
            <a:endParaRPr lang="en-US" dirty="0"/>
          </a:p>
        </p:txBody>
      </p:sp>
    </p:spTree>
    <p:extLst>
      <p:ext uri="{BB962C8B-B14F-4D97-AF65-F5344CB8AC3E}">
        <p14:creationId xmlns:p14="http://schemas.microsoft.com/office/powerpoint/2010/main" val="852365779"/>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C97B3F8-0EF7-4DB8-B362-A57F489BD10E}"/>
              </a:ext>
            </a:extLst>
          </p:cNvPr>
          <p:cNvSpPr>
            <a:spLocks noGrp="1"/>
          </p:cNvSpPr>
          <p:nvPr>
            <p:ph idx="1"/>
          </p:nvPr>
        </p:nvSpPr>
        <p:spPr/>
        <p:txBody>
          <a:bodyPr/>
          <a:lstStyle/>
          <a:p>
            <a:pPr marL="457200" indent="-457200">
              <a:buFont typeface="+mj-lt"/>
              <a:buAutoNum type="arabicPeriod" startAt="9"/>
            </a:pPr>
            <a:r>
              <a:rPr lang="en-US" dirty="0">
                <a:solidFill>
                  <a:srgbClr val="FF0000"/>
                </a:solidFill>
              </a:rPr>
              <a:t>Describe how to serve meal trays and assist with eating</a:t>
            </a:r>
          </a:p>
          <a:p>
            <a:pPr marL="457200" indent="-457200">
              <a:buFont typeface="+mj-lt"/>
              <a:buAutoNum type="arabicPeriod" startAt="9"/>
            </a:pPr>
            <a:endParaRPr lang="en-US" dirty="0">
              <a:solidFill>
                <a:srgbClr val="FF0000"/>
              </a:solidFill>
            </a:endParaRPr>
          </a:p>
          <a:p>
            <a:pPr marL="0" indent="0">
              <a:buNone/>
            </a:pPr>
            <a:r>
              <a:rPr lang="en-US" dirty="0"/>
              <a:t>Serving meal trays and assisting with eating (cont’d):</a:t>
            </a:r>
          </a:p>
          <a:p>
            <a:pPr marL="0" indent="0">
              <a:buNone/>
            </a:pPr>
            <a:endParaRPr lang="en-US" dirty="0"/>
          </a:p>
          <a:p>
            <a:pPr lvl="1"/>
            <a:r>
              <a:rPr lang="en-US" dirty="0"/>
              <a:t>Prepare the food, only doing what resident cannot do: </a:t>
            </a:r>
          </a:p>
          <a:p>
            <a:pPr lvl="2"/>
            <a:r>
              <a:rPr lang="en-US" dirty="0"/>
              <a:t>Remove food and drink, if on tray, and set on table. </a:t>
            </a:r>
          </a:p>
          <a:p>
            <a:pPr lvl="2"/>
            <a:r>
              <a:rPr lang="en-US" dirty="0"/>
              <a:t>Cut food into small portions if necessary. Try to cut food before bringing it to the table. </a:t>
            </a:r>
          </a:p>
          <a:p>
            <a:pPr lvl="2"/>
            <a:r>
              <a:rPr lang="en-US" dirty="0"/>
              <a:t>Open milk or juice cartons. Put in straw if resident uses one, taking care to touch only the paper wrapper. </a:t>
            </a:r>
          </a:p>
          <a:p>
            <a:pPr lvl="2"/>
            <a:r>
              <a:rPr lang="en-US" dirty="0"/>
              <a:t>Butter roll, bread, and vegetables as resident prefers. </a:t>
            </a:r>
          </a:p>
          <a:p>
            <a:pPr lvl="2"/>
            <a:r>
              <a:rPr lang="en-US" dirty="0"/>
              <a:t>Open condiment packets. Offer to season all food as resident prefers, including pureed food. </a:t>
            </a:r>
          </a:p>
          <a:p>
            <a:pPr lvl="2"/>
            <a:endParaRPr lang="en-US" dirty="0"/>
          </a:p>
          <a:p>
            <a:pPr marL="457200" indent="-457200">
              <a:buFont typeface="+mj-lt"/>
              <a:buAutoNum type="arabicPeriod" startAt="9"/>
            </a:pPr>
            <a:endParaRPr lang="en-US" dirty="0">
              <a:solidFill>
                <a:srgbClr val="FF0000"/>
              </a:solidFill>
            </a:endParaRPr>
          </a:p>
        </p:txBody>
      </p:sp>
      <p:sp>
        <p:nvSpPr>
          <p:cNvPr id="3" name="Slide Number Placeholder 2">
            <a:extLst>
              <a:ext uri="{FF2B5EF4-FFF2-40B4-BE49-F238E27FC236}">
                <a16:creationId xmlns:a16="http://schemas.microsoft.com/office/drawing/2014/main" id="{EE7DB460-188D-4C40-82C4-1C9168429FF4}"/>
              </a:ext>
            </a:extLst>
          </p:cNvPr>
          <p:cNvSpPr>
            <a:spLocks noGrp="1"/>
          </p:cNvSpPr>
          <p:nvPr>
            <p:ph type="sldNum" sz="quarter" idx="12"/>
          </p:nvPr>
        </p:nvSpPr>
        <p:spPr/>
        <p:txBody>
          <a:bodyPr/>
          <a:lstStyle/>
          <a:p>
            <a:pPr defTabSz="457200"/>
            <a:fld id="{1E19C8D7-53EE-4AF8-9E87-BBF55B67A655}" type="slidenum">
              <a:rPr lang="en-US" smtClean="0"/>
              <a:pPr defTabSz="457200"/>
              <a:t>53</a:t>
            </a:fld>
            <a:endParaRPr lang="en-US" dirty="0"/>
          </a:p>
        </p:txBody>
      </p:sp>
    </p:spTree>
    <p:extLst>
      <p:ext uri="{BB962C8B-B14F-4D97-AF65-F5344CB8AC3E}">
        <p14:creationId xmlns:p14="http://schemas.microsoft.com/office/powerpoint/2010/main" val="3130060722"/>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C97B3F8-0EF7-4DB8-B362-A57F489BD10E}"/>
              </a:ext>
            </a:extLst>
          </p:cNvPr>
          <p:cNvSpPr>
            <a:spLocks noGrp="1"/>
          </p:cNvSpPr>
          <p:nvPr>
            <p:ph idx="1"/>
          </p:nvPr>
        </p:nvSpPr>
        <p:spPr/>
        <p:txBody>
          <a:bodyPr/>
          <a:lstStyle/>
          <a:p>
            <a:pPr marL="457200" indent="-457200">
              <a:buFont typeface="+mj-lt"/>
              <a:buAutoNum type="arabicPeriod" startAt="9"/>
            </a:pPr>
            <a:r>
              <a:rPr lang="en-US" dirty="0">
                <a:solidFill>
                  <a:srgbClr val="FF0000"/>
                </a:solidFill>
              </a:rPr>
              <a:t>Describe how to serve meal trays and assist with eating</a:t>
            </a:r>
          </a:p>
          <a:p>
            <a:pPr marL="457200" indent="-457200">
              <a:buFont typeface="+mj-lt"/>
              <a:buAutoNum type="arabicPeriod" startAt="9"/>
            </a:pPr>
            <a:endParaRPr lang="en-US" dirty="0">
              <a:solidFill>
                <a:srgbClr val="FF0000"/>
              </a:solidFill>
            </a:endParaRPr>
          </a:p>
          <a:p>
            <a:pPr marL="0" indent="0">
              <a:buNone/>
            </a:pPr>
            <a:r>
              <a:rPr lang="en-US" dirty="0"/>
              <a:t>NAs should remember these tips for assisting residents with eating:</a:t>
            </a:r>
          </a:p>
          <a:p>
            <a:pPr marL="0" indent="0">
              <a:buNone/>
            </a:pPr>
            <a:endParaRPr lang="en-US" dirty="0"/>
          </a:p>
          <a:p>
            <a:pPr lvl="1"/>
            <a:r>
              <a:rPr lang="en-US" dirty="0"/>
              <a:t>Residents will need different levels of help. </a:t>
            </a:r>
          </a:p>
          <a:p>
            <a:pPr lvl="1"/>
            <a:r>
              <a:rPr lang="en-US" dirty="0"/>
              <a:t>Some residents will only need help with setting up but can feed themselves. </a:t>
            </a:r>
          </a:p>
          <a:p>
            <a:pPr lvl="1"/>
            <a:r>
              <a:rPr lang="en-US" dirty="0"/>
              <a:t>Some residents will benefit from cues—verbal and physical. </a:t>
            </a:r>
          </a:p>
          <a:p>
            <a:pPr lvl="1"/>
            <a:r>
              <a:rPr lang="en-US" dirty="0"/>
              <a:t>Some residents will need to be fed. Be sensitive and give privacy. </a:t>
            </a:r>
          </a:p>
          <a:p>
            <a:pPr lvl="1"/>
            <a:r>
              <a:rPr lang="en-US" dirty="0"/>
              <a:t>Encourage residents to do what they can.</a:t>
            </a:r>
          </a:p>
          <a:p>
            <a:pPr lvl="1"/>
            <a:r>
              <a:rPr lang="en-US" dirty="0"/>
              <a:t>Positive attitudes and conversation can increase food and drink intake and vice versa. </a:t>
            </a:r>
          </a:p>
          <a:p>
            <a:pPr lvl="1"/>
            <a:r>
              <a:rPr lang="en-US" dirty="0"/>
              <a:t>Say positive things about the food.</a:t>
            </a:r>
          </a:p>
          <a:p>
            <a:pPr lvl="1"/>
            <a:r>
              <a:rPr lang="en-US" dirty="0"/>
              <a:t>Do not judge food preferences. </a:t>
            </a:r>
          </a:p>
          <a:p>
            <a:pPr lvl="1"/>
            <a:endParaRPr lang="en-US" dirty="0"/>
          </a:p>
          <a:p>
            <a:pPr marL="457200" indent="-457200">
              <a:buFont typeface="+mj-lt"/>
              <a:buAutoNum type="arabicPeriod" startAt="9"/>
            </a:pPr>
            <a:endParaRPr lang="en-US" dirty="0">
              <a:solidFill>
                <a:srgbClr val="FF0000"/>
              </a:solidFill>
            </a:endParaRPr>
          </a:p>
        </p:txBody>
      </p:sp>
      <p:sp>
        <p:nvSpPr>
          <p:cNvPr id="3" name="Slide Number Placeholder 2">
            <a:extLst>
              <a:ext uri="{FF2B5EF4-FFF2-40B4-BE49-F238E27FC236}">
                <a16:creationId xmlns:a16="http://schemas.microsoft.com/office/drawing/2014/main" id="{EE7DB460-188D-4C40-82C4-1C9168429FF4}"/>
              </a:ext>
            </a:extLst>
          </p:cNvPr>
          <p:cNvSpPr>
            <a:spLocks noGrp="1"/>
          </p:cNvSpPr>
          <p:nvPr>
            <p:ph type="sldNum" sz="quarter" idx="12"/>
          </p:nvPr>
        </p:nvSpPr>
        <p:spPr/>
        <p:txBody>
          <a:bodyPr/>
          <a:lstStyle/>
          <a:p>
            <a:pPr defTabSz="457200"/>
            <a:fld id="{1E19C8D7-53EE-4AF8-9E87-BBF55B67A655}" type="slidenum">
              <a:rPr lang="en-US" smtClean="0"/>
              <a:pPr defTabSz="457200"/>
              <a:t>54</a:t>
            </a:fld>
            <a:endParaRPr lang="en-US" dirty="0"/>
          </a:p>
        </p:txBody>
      </p:sp>
    </p:spTree>
    <p:extLst>
      <p:ext uri="{BB962C8B-B14F-4D97-AF65-F5344CB8AC3E}">
        <p14:creationId xmlns:p14="http://schemas.microsoft.com/office/powerpoint/2010/main" val="3245685974"/>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C97B3F8-0EF7-4DB8-B362-A57F489BD10E}"/>
              </a:ext>
            </a:extLst>
          </p:cNvPr>
          <p:cNvSpPr>
            <a:spLocks noGrp="1"/>
          </p:cNvSpPr>
          <p:nvPr>
            <p:ph idx="1"/>
          </p:nvPr>
        </p:nvSpPr>
        <p:spPr>
          <a:xfrm>
            <a:off x="635393" y="780226"/>
            <a:ext cx="10234377" cy="5396738"/>
          </a:xfrm>
        </p:spPr>
        <p:txBody>
          <a:bodyPr/>
          <a:lstStyle/>
          <a:p>
            <a:pPr marL="457200" indent="-457200">
              <a:buFont typeface="+mj-lt"/>
              <a:buAutoNum type="arabicPeriod" startAt="9"/>
            </a:pPr>
            <a:r>
              <a:rPr lang="en-US" dirty="0">
                <a:solidFill>
                  <a:srgbClr val="FF0000"/>
                </a:solidFill>
              </a:rPr>
              <a:t>Describe how to serve meal trays and assist with eating</a:t>
            </a:r>
          </a:p>
          <a:p>
            <a:pPr marL="457200" indent="-457200">
              <a:buFont typeface="+mj-lt"/>
              <a:buAutoNum type="arabicPeriod" startAt="9"/>
            </a:pPr>
            <a:endParaRPr lang="en-US" dirty="0">
              <a:solidFill>
                <a:srgbClr val="FF0000"/>
              </a:solidFill>
            </a:endParaRPr>
          </a:p>
          <a:p>
            <a:pPr marL="0" indent="0">
              <a:buNone/>
            </a:pPr>
            <a:r>
              <a:rPr lang="en-US" dirty="0"/>
              <a:t>Guidelines for assisting with eating include the following:</a:t>
            </a:r>
          </a:p>
          <a:p>
            <a:pPr lvl="1"/>
            <a:endParaRPr lang="en-US" dirty="0"/>
          </a:p>
          <a:p>
            <a:pPr lvl="1"/>
            <a:r>
              <a:rPr lang="en-US" dirty="0"/>
              <a:t>Verify that it is the right resident. </a:t>
            </a:r>
          </a:p>
          <a:p>
            <a:pPr lvl="1"/>
            <a:r>
              <a:rPr lang="en-US" dirty="0"/>
              <a:t>Sit at resident’s eye level. </a:t>
            </a:r>
          </a:p>
          <a:p>
            <a:pPr lvl="1"/>
            <a:r>
              <a:rPr lang="en-US" dirty="0"/>
              <a:t>Allow time for prayer if resident wishes. </a:t>
            </a:r>
          </a:p>
          <a:p>
            <a:pPr lvl="1"/>
            <a:r>
              <a:rPr lang="en-US" dirty="0"/>
              <a:t>Do not treat the resident like a child. Be supportive and encouraging. </a:t>
            </a:r>
          </a:p>
          <a:p>
            <a:pPr lvl="1"/>
            <a:r>
              <a:rPr lang="en-US" dirty="0"/>
              <a:t>Do not touch food to test its temperature. Use a hand over the dish instead. </a:t>
            </a:r>
          </a:p>
          <a:p>
            <a:pPr lvl="1"/>
            <a:r>
              <a:rPr lang="en-US" dirty="0"/>
              <a:t>Cut foods and pour liquids as needed. </a:t>
            </a:r>
          </a:p>
          <a:p>
            <a:pPr lvl="1"/>
            <a:r>
              <a:rPr lang="en-US" dirty="0"/>
              <a:t>Identify foods and fluids that are in front of resident. Call pureed food by the correct name. </a:t>
            </a:r>
          </a:p>
          <a:p>
            <a:pPr marL="0" indent="0">
              <a:buNone/>
            </a:pPr>
            <a:endParaRPr lang="en-US" dirty="0"/>
          </a:p>
          <a:p>
            <a:pPr marL="457200" indent="-457200">
              <a:buFont typeface="+mj-lt"/>
              <a:buAutoNum type="arabicPeriod" startAt="9"/>
            </a:pPr>
            <a:endParaRPr lang="en-US" dirty="0">
              <a:solidFill>
                <a:srgbClr val="FF0000"/>
              </a:solidFill>
            </a:endParaRPr>
          </a:p>
        </p:txBody>
      </p:sp>
      <p:sp>
        <p:nvSpPr>
          <p:cNvPr id="3" name="Slide Number Placeholder 2">
            <a:extLst>
              <a:ext uri="{FF2B5EF4-FFF2-40B4-BE49-F238E27FC236}">
                <a16:creationId xmlns:a16="http://schemas.microsoft.com/office/drawing/2014/main" id="{EE7DB460-188D-4C40-82C4-1C9168429FF4}"/>
              </a:ext>
            </a:extLst>
          </p:cNvPr>
          <p:cNvSpPr>
            <a:spLocks noGrp="1"/>
          </p:cNvSpPr>
          <p:nvPr>
            <p:ph type="sldNum" sz="quarter" idx="12"/>
          </p:nvPr>
        </p:nvSpPr>
        <p:spPr/>
        <p:txBody>
          <a:bodyPr/>
          <a:lstStyle/>
          <a:p>
            <a:pPr defTabSz="457200"/>
            <a:fld id="{1E19C8D7-53EE-4AF8-9E87-BBF55B67A655}" type="slidenum">
              <a:rPr lang="en-US" smtClean="0"/>
              <a:pPr defTabSz="457200"/>
              <a:t>55</a:t>
            </a:fld>
            <a:endParaRPr lang="en-US" dirty="0"/>
          </a:p>
        </p:txBody>
      </p:sp>
    </p:spTree>
    <p:extLst>
      <p:ext uri="{BB962C8B-B14F-4D97-AF65-F5344CB8AC3E}">
        <p14:creationId xmlns:p14="http://schemas.microsoft.com/office/powerpoint/2010/main" val="4022416213"/>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C97B3F8-0EF7-4DB8-B362-A57F489BD10E}"/>
              </a:ext>
            </a:extLst>
          </p:cNvPr>
          <p:cNvSpPr>
            <a:spLocks noGrp="1"/>
          </p:cNvSpPr>
          <p:nvPr>
            <p:ph idx="1"/>
          </p:nvPr>
        </p:nvSpPr>
        <p:spPr/>
        <p:txBody>
          <a:bodyPr/>
          <a:lstStyle/>
          <a:p>
            <a:pPr marL="457200" indent="-457200">
              <a:buFont typeface="+mj-lt"/>
              <a:buAutoNum type="arabicPeriod" startAt="9"/>
            </a:pPr>
            <a:r>
              <a:rPr lang="en-US" dirty="0">
                <a:solidFill>
                  <a:srgbClr val="FF0000"/>
                </a:solidFill>
              </a:rPr>
              <a:t>Describe how to serve meal trays and assist with eating</a:t>
            </a:r>
          </a:p>
          <a:p>
            <a:pPr marL="457200" indent="-457200">
              <a:buFont typeface="+mj-lt"/>
              <a:buAutoNum type="arabicPeriod" startAt="9"/>
            </a:pPr>
            <a:endParaRPr lang="en-US" dirty="0">
              <a:solidFill>
                <a:srgbClr val="FF0000"/>
              </a:solidFill>
            </a:endParaRPr>
          </a:p>
          <a:p>
            <a:pPr marL="0" indent="0">
              <a:buNone/>
            </a:pPr>
            <a:r>
              <a:rPr lang="en-US" dirty="0"/>
              <a:t>Guidelines for assisting with eating (cont’d):</a:t>
            </a:r>
          </a:p>
          <a:p>
            <a:pPr marL="0" indent="0">
              <a:buNone/>
            </a:pPr>
            <a:endParaRPr lang="en-US" dirty="0"/>
          </a:p>
          <a:p>
            <a:pPr lvl="1"/>
            <a:r>
              <a:rPr lang="en-US" dirty="0"/>
              <a:t>Ask resident what he wants to eat first. Allow resident to make the choice. </a:t>
            </a:r>
          </a:p>
          <a:p>
            <a:pPr lvl="1"/>
            <a:r>
              <a:rPr lang="en-US" dirty="0"/>
              <a:t>Do not mix foods unless resident prefers it. </a:t>
            </a:r>
          </a:p>
          <a:p>
            <a:pPr lvl="1"/>
            <a:r>
              <a:rPr lang="en-US" dirty="0"/>
              <a:t>Do not rush the meal. </a:t>
            </a:r>
          </a:p>
          <a:p>
            <a:pPr lvl="1"/>
            <a:r>
              <a:rPr lang="en-US" dirty="0"/>
              <a:t>Make mealtime social and friendly. Converse if the resident wishes to do so. </a:t>
            </a:r>
          </a:p>
          <a:p>
            <a:pPr lvl="1"/>
            <a:r>
              <a:rPr lang="en-US" dirty="0"/>
              <a:t>Give resident full attention. </a:t>
            </a:r>
          </a:p>
          <a:p>
            <a:pPr lvl="1"/>
            <a:r>
              <a:rPr lang="en-US" dirty="0"/>
              <a:t>Alternate food and drink, cold and hot foods, and bland and sweet foods. </a:t>
            </a:r>
          </a:p>
          <a:p>
            <a:pPr lvl="1"/>
            <a:r>
              <a:rPr lang="en-US" dirty="0"/>
              <a:t>If the resident requests different food, inform the dietician. </a:t>
            </a:r>
          </a:p>
          <a:p>
            <a:pPr marL="0" indent="0">
              <a:buNone/>
            </a:pPr>
            <a:endParaRPr lang="en-US" dirty="0"/>
          </a:p>
          <a:p>
            <a:pPr marL="457200" indent="-457200">
              <a:buFont typeface="+mj-lt"/>
              <a:buAutoNum type="arabicPeriod" startAt="9"/>
            </a:pPr>
            <a:endParaRPr lang="en-US" dirty="0">
              <a:solidFill>
                <a:srgbClr val="FF0000"/>
              </a:solidFill>
            </a:endParaRPr>
          </a:p>
        </p:txBody>
      </p:sp>
      <p:sp>
        <p:nvSpPr>
          <p:cNvPr id="3" name="Slide Number Placeholder 2">
            <a:extLst>
              <a:ext uri="{FF2B5EF4-FFF2-40B4-BE49-F238E27FC236}">
                <a16:creationId xmlns:a16="http://schemas.microsoft.com/office/drawing/2014/main" id="{EE7DB460-188D-4C40-82C4-1C9168429FF4}"/>
              </a:ext>
            </a:extLst>
          </p:cNvPr>
          <p:cNvSpPr>
            <a:spLocks noGrp="1"/>
          </p:cNvSpPr>
          <p:nvPr>
            <p:ph type="sldNum" sz="quarter" idx="12"/>
          </p:nvPr>
        </p:nvSpPr>
        <p:spPr/>
        <p:txBody>
          <a:bodyPr/>
          <a:lstStyle/>
          <a:p>
            <a:pPr defTabSz="457200"/>
            <a:fld id="{1E19C8D7-53EE-4AF8-9E87-BBF55B67A655}" type="slidenum">
              <a:rPr lang="en-US" smtClean="0"/>
              <a:pPr defTabSz="457200"/>
              <a:t>56</a:t>
            </a:fld>
            <a:endParaRPr lang="en-US" dirty="0"/>
          </a:p>
        </p:txBody>
      </p:sp>
    </p:spTree>
    <p:extLst>
      <p:ext uri="{BB962C8B-B14F-4D97-AF65-F5344CB8AC3E}">
        <p14:creationId xmlns:p14="http://schemas.microsoft.com/office/powerpoint/2010/main" val="1659173434"/>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C97B3F8-0EF7-4DB8-B362-A57F489BD10E}"/>
              </a:ext>
            </a:extLst>
          </p:cNvPr>
          <p:cNvSpPr>
            <a:spLocks noGrp="1"/>
          </p:cNvSpPr>
          <p:nvPr>
            <p:ph idx="1"/>
          </p:nvPr>
        </p:nvSpPr>
        <p:spPr/>
        <p:txBody>
          <a:bodyPr/>
          <a:lstStyle/>
          <a:p>
            <a:pPr marL="457200" indent="-457200">
              <a:buFont typeface="+mj-lt"/>
              <a:buAutoNum type="arabicPeriod" startAt="9"/>
            </a:pPr>
            <a:r>
              <a:rPr lang="en-US" dirty="0">
                <a:solidFill>
                  <a:srgbClr val="FF0000"/>
                </a:solidFill>
              </a:rPr>
              <a:t>Describe how to serve meal trays and assist with eating</a:t>
            </a:r>
          </a:p>
          <a:p>
            <a:pPr marL="457200" indent="-457200">
              <a:buFont typeface="+mj-lt"/>
              <a:buAutoNum type="arabicPeriod" startAt="9"/>
            </a:pPr>
            <a:endParaRPr lang="en-US" dirty="0">
              <a:solidFill>
                <a:srgbClr val="FF0000"/>
              </a:solidFill>
            </a:endParaRPr>
          </a:p>
          <a:p>
            <a:pPr marL="0" indent="0">
              <a:buNone/>
            </a:pPr>
            <a:r>
              <a:rPr lang="en-US" dirty="0"/>
              <a:t>Remember:</a:t>
            </a:r>
          </a:p>
          <a:p>
            <a:pPr marL="0" indent="0">
              <a:buNone/>
            </a:pPr>
            <a:endParaRPr lang="en-US" dirty="0"/>
          </a:p>
          <a:p>
            <a:pPr marL="0" indent="0">
              <a:buNone/>
            </a:pPr>
            <a:r>
              <a:rPr lang="en-US" dirty="0"/>
              <a:t>An NA must not insist that a resident use a clothing protector. If the resident chooses to use a clothing protector, it is important that the NA not refer to it as a “bib.” </a:t>
            </a:r>
          </a:p>
          <a:p>
            <a:pPr marL="0" indent="0">
              <a:buNone/>
            </a:pPr>
            <a:endParaRPr lang="en-US" dirty="0"/>
          </a:p>
          <a:p>
            <a:pPr marL="457200" indent="-457200">
              <a:buFont typeface="+mj-lt"/>
              <a:buAutoNum type="arabicPeriod" startAt="9"/>
            </a:pPr>
            <a:endParaRPr lang="en-US" dirty="0">
              <a:solidFill>
                <a:srgbClr val="FF0000"/>
              </a:solidFill>
            </a:endParaRPr>
          </a:p>
        </p:txBody>
      </p:sp>
      <p:sp>
        <p:nvSpPr>
          <p:cNvPr id="3" name="Slide Number Placeholder 2">
            <a:extLst>
              <a:ext uri="{FF2B5EF4-FFF2-40B4-BE49-F238E27FC236}">
                <a16:creationId xmlns:a16="http://schemas.microsoft.com/office/drawing/2014/main" id="{EE7DB460-188D-4C40-82C4-1C9168429FF4}"/>
              </a:ext>
            </a:extLst>
          </p:cNvPr>
          <p:cNvSpPr>
            <a:spLocks noGrp="1"/>
          </p:cNvSpPr>
          <p:nvPr>
            <p:ph type="sldNum" sz="quarter" idx="12"/>
          </p:nvPr>
        </p:nvSpPr>
        <p:spPr/>
        <p:txBody>
          <a:bodyPr/>
          <a:lstStyle/>
          <a:p>
            <a:pPr defTabSz="457200"/>
            <a:fld id="{1E19C8D7-53EE-4AF8-9E87-BBF55B67A655}" type="slidenum">
              <a:rPr lang="en-US" smtClean="0"/>
              <a:pPr defTabSz="457200"/>
              <a:t>57</a:t>
            </a:fld>
            <a:endParaRPr lang="en-US" dirty="0"/>
          </a:p>
        </p:txBody>
      </p:sp>
    </p:spTree>
    <p:extLst>
      <p:ext uri="{BB962C8B-B14F-4D97-AF65-F5344CB8AC3E}">
        <p14:creationId xmlns:p14="http://schemas.microsoft.com/office/powerpoint/2010/main" val="16254876"/>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C7B399E-1BE2-448D-9BAD-AF3A5D06A1D2}"/>
              </a:ext>
            </a:extLst>
          </p:cNvPr>
          <p:cNvSpPr>
            <a:spLocks noGrp="1"/>
          </p:cNvSpPr>
          <p:nvPr>
            <p:ph idx="1"/>
          </p:nvPr>
        </p:nvSpPr>
        <p:spPr/>
        <p:txBody>
          <a:bodyPr/>
          <a:lstStyle/>
          <a:p>
            <a:pPr marL="0" indent="0">
              <a:buNone/>
            </a:pPr>
            <a:r>
              <a:rPr lang="en-US" dirty="0">
                <a:solidFill>
                  <a:schemeClr val="accent5">
                    <a:lumMod val="60000"/>
                    <a:lumOff val="40000"/>
                  </a:schemeClr>
                </a:solidFill>
                <a:highlight>
                  <a:srgbClr val="000000"/>
                </a:highlight>
              </a:rPr>
              <a:t>Feeding a resident</a:t>
            </a:r>
          </a:p>
          <a:p>
            <a:pPr marL="0" indent="0">
              <a:buNone/>
            </a:pPr>
            <a:endParaRPr lang="en-US" dirty="0">
              <a:solidFill>
                <a:schemeClr val="accent5">
                  <a:lumMod val="60000"/>
                  <a:lumOff val="40000"/>
                </a:schemeClr>
              </a:solidFill>
              <a:highlight>
                <a:srgbClr val="000000"/>
              </a:highlight>
            </a:endParaRPr>
          </a:p>
          <a:p>
            <a:pPr marL="0" indent="0">
              <a:buNone/>
            </a:pPr>
            <a:r>
              <a:rPr lang="en-US" i="1" dirty="0"/>
              <a:t>Equipment: meal, eating utensils, clothing protector, washcloths or wipes</a:t>
            </a:r>
          </a:p>
          <a:p>
            <a:pPr marL="0" indent="0">
              <a:buNone/>
            </a:pPr>
            <a:endParaRPr lang="en-US" i="1" dirty="0"/>
          </a:p>
          <a:p>
            <a:pPr marL="457200" indent="-457200">
              <a:buFont typeface="+mj-lt"/>
              <a:buAutoNum type="arabicPeriod"/>
            </a:pPr>
            <a:r>
              <a:rPr lang="en-US" dirty="0"/>
              <a:t>Identify yourself by name. Identify the resident by name. </a:t>
            </a:r>
          </a:p>
          <a:p>
            <a:pPr marL="457200" indent="-457200">
              <a:buFont typeface="+mj-lt"/>
              <a:buAutoNum type="arabicPeriod"/>
            </a:pPr>
            <a:r>
              <a:rPr lang="en-US" dirty="0"/>
              <a:t>Wash your hands.</a:t>
            </a:r>
          </a:p>
          <a:p>
            <a:pPr marL="457200" indent="-457200">
              <a:buFont typeface="+mj-lt"/>
              <a:buAutoNum type="arabicPeriod"/>
            </a:pPr>
            <a:r>
              <a:rPr lang="en-US" dirty="0"/>
              <a:t>Explain procedure to the resident. Speak clearly, slowly, and directly. Maintain face-to-face contact whenever possible.</a:t>
            </a:r>
          </a:p>
          <a:p>
            <a:pPr marL="457200" indent="-457200">
              <a:buFont typeface="+mj-lt"/>
              <a:buAutoNum type="arabicPeriod"/>
            </a:pPr>
            <a:r>
              <a:rPr lang="en-US" dirty="0"/>
              <a:t>Provide for resident’s privacy with curtain, screen, or door.</a:t>
            </a:r>
          </a:p>
          <a:p>
            <a:pPr marL="457200" indent="-457200">
              <a:buFont typeface="+mj-lt"/>
              <a:buAutoNum type="arabicPeriod"/>
            </a:pPr>
            <a:r>
              <a:rPr lang="en-US" dirty="0"/>
              <a:t>Look at diet card or menu, and ask the resident to state her name. If the resident is unable to state her name, check identification another way, such as looking at a photo ID or an armband. Verify that the resident has the right tray.</a:t>
            </a:r>
          </a:p>
          <a:p>
            <a:pPr marL="0" indent="0">
              <a:buNone/>
            </a:pPr>
            <a:endParaRPr lang="en-US" dirty="0">
              <a:highlight>
                <a:srgbClr val="000000"/>
              </a:highlight>
            </a:endParaRPr>
          </a:p>
        </p:txBody>
      </p:sp>
      <p:sp>
        <p:nvSpPr>
          <p:cNvPr id="3" name="Slide Number Placeholder 2">
            <a:extLst>
              <a:ext uri="{FF2B5EF4-FFF2-40B4-BE49-F238E27FC236}">
                <a16:creationId xmlns:a16="http://schemas.microsoft.com/office/drawing/2014/main" id="{D0255DE9-6D56-47B5-BDF6-E550A0165680}"/>
              </a:ext>
            </a:extLst>
          </p:cNvPr>
          <p:cNvSpPr>
            <a:spLocks noGrp="1"/>
          </p:cNvSpPr>
          <p:nvPr>
            <p:ph type="sldNum" sz="quarter" idx="12"/>
          </p:nvPr>
        </p:nvSpPr>
        <p:spPr/>
        <p:txBody>
          <a:bodyPr/>
          <a:lstStyle/>
          <a:p>
            <a:pPr defTabSz="457200"/>
            <a:fld id="{1E19C8D7-53EE-4AF8-9E87-BBF55B67A655}" type="slidenum">
              <a:rPr lang="en-US" smtClean="0"/>
              <a:pPr defTabSz="457200"/>
              <a:t>58</a:t>
            </a:fld>
            <a:endParaRPr lang="en-US" dirty="0"/>
          </a:p>
        </p:txBody>
      </p:sp>
    </p:spTree>
    <p:extLst>
      <p:ext uri="{BB962C8B-B14F-4D97-AF65-F5344CB8AC3E}">
        <p14:creationId xmlns:p14="http://schemas.microsoft.com/office/powerpoint/2010/main" val="3908144312"/>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C7B399E-1BE2-448D-9BAD-AF3A5D06A1D2}"/>
              </a:ext>
            </a:extLst>
          </p:cNvPr>
          <p:cNvSpPr>
            <a:spLocks noGrp="1"/>
          </p:cNvSpPr>
          <p:nvPr>
            <p:ph idx="1"/>
          </p:nvPr>
        </p:nvSpPr>
        <p:spPr/>
        <p:txBody>
          <a:bodyPr/>
          <a:lstStyle/>
          <a:p>
            <a:pPr marL="0" indent="0">
              <a:buNone/>
            </a:pPr>
            <a:r>
              <a:rPr lang="en-US" dirty="0">
                <a:solidFill>
                  <a:schemeClr val="accent5">
                    <a:lumMod val="60000"/>
                    <a:lumOff val="40000"/>
                  </a:schemeClr>
                </a:solidFill>
                <a:highlight>
                  <a:srgbClr val="000000"/>
                </a:highlight>
              </a:rPr>
              <a:t>Feeding a resident</a:t>
            </a:r>
          </a:p>
          <a:p>
            <a:pPr marL="0" indent="0">
              <a:buNone/>
            </a:pPr>
            <a:endParaRPr lang="en-US" dirty="0">
              <a:solidFill>
                <a:schemeClr val="accent5">
                  <a:lumMod val="60000"/>
                  <a:lumOff val="40000"/>
                </a:schemeClr>
              </a:solidFill>
              <a:highlight>
                <a:srgbClr val="000000"/>
              </a:highlight>
            </a:endParaRPr>
          </a:p>
          <a:p>
            <a:pPr marL="457200" indent="-457200">
              <a:buFont typeface="+mj-lt"/>
              <a:buAutoNum type="arabicPeriod" startAt="6"/>
            </a:pPr>
            <a:r>
              <a:rPr lang="en-US" dirty="0"/>
              <a:t>Raise the head of the bed. Make sure the resident is in an upright sitting position (at a 90-degree angle).</a:t>
            </a:r>
          </a:p>
          <a:p>
            <a:pPr marL="457200" indent="-457200">
              <a:buFont typeface="+mj-lt"/>
              <a:buAutoNum type="arabicPeriod" startAt="6"/>
            </a:pPr>
            <a:r>
              <a:rPr lang="en-US" dirty="0"/>
              <a:t>Adjust bed height to where you will be to able to sit at resident’s eye level. Lock bed wheels.</a:t>
            </a:r>
          </a:p>
          <a:p>
            <a:pPr marL="457200" indent="-457200">
              <a:buFont typeface="+mj-lt"/>
              <a:buAutoNum type="arabicPeriod" startAt="6"/>
            </a:pPr>
            <a:r>
              <a:rPr lang="en-US" dirty="0"/>
              <a:t>Place meal tray where it can be easily seen by the resident, such as on the overbed table.</a:t>
            </a:r>
          </a:p>
          <a:p>
            <a:pPr marL="0" indent="0">
              <a:buNone/>
            </a:pPr>
            <a:endParaRPr lang="en-US" dirty="0">
              <a:highlight>
                <a:srgbClr val="000000"/>
              </a:highlight>
            </a:endParaRPr>
          </a:p>
        </p:txBody>
      </p:sp>
      <p:sp>
        <p:nvSpPr>
          <p:cNvPr id="3" name="Slide Number Placeholder 2">
            <a:extLst>
              <a:ext uri="{FF2B5EF4-FFF2-40B4-BE49-F238E27FC236}">
                <a16:creationId xmlns:a16="http://schemas.microsoft.com/office/drawing/2014/main" id="{D0255DE9-6D56-47B5-BDF6-E550A0165680}"/>
              </a:ext>
            </a:extLst>
          </p:cNvPr>
          <p:cNvSpPr>
            <a:spLocks noGrp="1"/>
          </p:cNvSpPr>
          <p:nvPr>
            <p:ph type="sldNum" sz="quarter" idx="12"/>
          </p:nvPr>
        </p:nvSpPr>
        <p:spPr/>
        <p:txBody>
          <a:bodyPr/>
          <a:lstStyle/>
          <a:p>
            <a:pPr defTabSz="457200"/>
            <a:fld id="{1E19C8D7-53EE-4AF8-9E87-BBF55B67A655}" type="slidenum">
              <a:rPr lang="en-US" smtClean="0"/>
              <a:pPr defTabSz="457200"/>
              <a:t>59</a:t>
            </a:fld>
            <a:endParaRPr lang="en-US" dirty="0"/>
          </a:p>
        </p:txBody>
      </p:sp>
    </p:spTree>
    <p:extLst>
      <p:ext uri="{BB962C8B-B14F-4D97-AF65-F5344CB8AC3E}">
        <p14:creationId xmlns:p14="http://schemas.microsoft.com/office/powerpoint/2010/main" val="181531557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F36D48E-9ACF-4E3E-AC8A-71F759D21804}"/>
              </a:ext>
            </a:extLst>
          </p:cNvPr>
          <p:cNvSpPr>
            <a:spLocks noGrp="1"/>
          </p:cNvSpPr>
          <p:nvPr>
            <p:ph idx="1"/>
          </p:nvPr>
        </p:nvSpPr>
        <p:spPr/>
        <p:txBody>
          <a:bodyPr/>
          <a:lstStyle/>
          <a:p>
            <a:pPr marL="457200" indent="-457200">
              <a:buFont typeface="+mj-lt"/>
              <a:buAutoNum type="arabicPeriod"/>
            </a:pPr>
            <a:r>
              <a:rPr lang="en-US" dirty="0">
                <a:solidFill>
                  <a:srgbClr val="FF0000"/>
                </a:solidFill>
              </a:rPr>
              <a:t>Describe the importance of proper nutrition and list the six basic nutrients</a:t>
            </a:r>
          </a:p>
          <a:p>
            <a:pPr marL="457200" indent="-457200">
              <a:buFont typeface="+mj-lt"/>
              <a:buAutoNum type="arabicPeriod"/>
            </a:pPr>
            <a:endParaRPr lang="en-US" dirty="0">
              <a:solidFill>
                <a:srgbClr val="FF0000"/>
              </a:solidFill>
            </a:endParaRPr>
          </a:p>
          <a:p>
            <a:pPr marL="0" indent="0">
              <a:buNone/>
            </a:pPr>
            <a:r>
              <a:rPr lang="en-US" dirty="0"/>
              <a:t>NAs should know these facts about water:</a:t>
            </a:r>
          </a:p>
          <a:p>
            <a:pPr marL="0" indent="0">
              <a:buNone/>
            </a:pPr>
            <a:endParaRPr lang="en-US" dirty="0"/>
          </a:p>
          <a:p>
            <a:pPr lvl="1"/>
            <a:r>
              <a:rPr lang="en-US" dirty="0"/>
              <a:t>Most essential nutrient for life</a:t>
            </a:r>
          </a:p>
          <a:p>
            <a:pPr lvl="1"/>
            <a:r>
              <a:rPr lang="en-US" dirty="0"/>
              <a:t>We need 64 ounces per day. </a:t>
            </a:r>
          </a:p>
          <a:p>
            <a:pPr lvl="1"/>
            <a:r>
              <a:rPr lang="en-US" dirty="0"/>
              <a:t>Water aids in digestion, absorption of food, elimination of wastes, and maintaining normal body temperature. </a:t>
            </a:r>
          </a:p>
          <a:p>
            <a:pPr marL="0" indent="0">
              <a:buNone/>
            </a:pPr>
            <a:endParaRPr lang="en-US" dirty="0"/>
          </a:p>
        </p:txBody>
      </p:sp>
      <p:sp>
        <p:nvSpPr>
          <p:cNvPr id="3" name="Slide Number Placeholder 2">
            <a:extLst>
              <a:ext uri="{FF2B5EF4-FFF2-40B4-BE49-F238E27FC236}">
                <a16:creationId xmlns:a16="http://schemas.microsoft.com/office/drawing/2014/main" id="{EB57C165-9198-4AA0-A984-DC291E610DE5}"/>
              </a:ext>
            </a:extLst>
          </p:cNvPr>
          <p:cNvSpPr>
            <a:spLocks noGrp="1"/>
          </p:cNvSpPr>
          <p:nvPr>
            <p:ph type="sldNum" sz="quarter" idx="12"/>
          </p:nvPr>
        </p:nvSpPr>
        <p:spPr/>
        <p:txBody>
          <a:bodyPr/>
          <a:lstStyle/>
          <a:p>
            <a:pPr defTabSz="457200"/>
            <a:fld id="{1E19C8D7-53EE-4AF8-9E87-BBF55B67A655}" type="slidenum">
              <a:rPr lang="en-US" smtClean="0"/>
              <a:pPr defTabSz="457200"/>
              <a:t>6</a:t>
            </a:fld>
            <a:endParaRPr lang="en-US" dirty="0"/>
          </a:p>
        </p:txBody>
      </p:sp>
    </p:spTree>
    <p:extLst>
      <p:ext uri="{BB962C8B-B14F-4D97-AF65-F5344CB8AC3E}">
        <p14:creationId xmlns:p14="http://schemas.microsoft.com/office/powerpoint/2010/main" val="800283665"/>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C7B399E-1BE2-448D-9BAD-AF3A5D06A1D2}"/>
              </a:ext>
            </a:extLst>
          </p:cNvPr>
          <p:cNvSpPr>
            <a:spLocks noGrp="1"/>
          </p:cNvSpPr>
          <p:nvPr>
            <p:ph idx="1"/>
          </p:nvPr>
        </p:nvSpPr>
        <p:spPr>
          <a:xfrm>
            <a:off x="635394" y="780226"/>
            <a:ext cx="4549556" cy="5396738"/>
          </a:xfrm>
        </p:spPr>
        <p:txBody>
          <a:bodyPr/>
          <a:lstStyle/>
          <a:p>
            <a:pPr marL="0" indent="0">
              <a:buNone/>
            </a:pPr>
            <a:r>
              <a:rPr lang="en-US" dirty="0">
                <a:solidFill>
                  <a:schemeClr val="accent5">
                    <a:lumMod val="60000"/>
                    <a:lumOff val="40000"/>
                  </a:schemeClr>
                </a:solidFill>
                <a:highlight>
                  <a:srgbClr val="000000"/>
                </a:highlight>
              </a:rPr>
              <a:t>Feeding a resident</a:t>
            </a:r>
          </a:p>
          <a:p>
            <a:pPr marL="0" indent="0">
              <a:buNone/>
            </a:pPr>
            <a:endParaRPr lang="en-US" dirty="0">
              <a:solidFill>
                <a:schemeClr val="accent5">
                  <a:lumMod val="60000"/>
                  <a:lumOff val="40000"/>
                </a:schemeClr>
              </a:solidFill>
              <a:highlight>
                <a:srgbClr val="000000"/>
              </a:highlight>
            </a:endParaRPr>
          </a:p>
          <a:p>
            <a:pPr marL="457200" indent="-457200">
              <a:buFont typeface="+mj-lt"/>
              <a:buAutoNum type="arabicPeriod" startAt="9"/>
            </a:pPr>
            <a:r>
              <a:rPr lang="en-US" dirty="0"/>
              <a:t>Help the resident clean her hands with hand wipes if resident cannot do it herself.</a:t>
            </a:r>
          </a:p>
          <a:p>
            <a:pPr marL="457200" indent="-457200">
              <a:buFont typeface="+mj-lt"/>
              <a:buAutoNum type="arabicPeriod" startAt="9"/>
            </a:pPr>
            <a:r>
              <a:rPr lang="en-US" dirty="0"/>
              <a:t>Help the resident put on clothing protector if desired.</a:t>
            </a:r>
          </a:p>
          <a:p>
            <a:pPr marL="457200" indent="-457200">
              <a:buFont typeface="+mj-lt"/>
              <a:buAutoNum type="arabicPeriod" startAt="9"/>
            </a:pPr>
            <a:r>
              <a:rPr lang="en-US" dirty="0"/>
              <a:t>Sit facing the resident at the resident’s eye level. Sit on the stronger side if the resident has one-sided weakness.</a:t>
            </a:r>
          </a:p>
          <a:p>
            <a:pPr marL="457200" indent="-457200">
              <a:buFont typeface="+mj-lt"/>
              <a:buAutoNum type="arabicPeriod" startAt="9"/>
            </a:pPr>
            <a:r>
              <a:rPr lang="en-US" dirty="0"/>
              <a:t>Tell the resident what foods are on plate. Offer a drink of beverage and ask what the resident would like to eat first</a:t>
            </a:r>
            <a:endParaRPr lang="en-US" dirty="0">
              <a:highlight>
                <a:srgbClr val="000000"/>
              </a:highlight>
            </a:endParaRPr>
          </a:p>
        </p:txBody>
      </p:sp>
      <p:sp>
        <p:nvSpPr>
          <p:cNvPr id="3" name="Slide Number Placeholder 2">
            <a:extLst>
              <a:ext uri="{FF2B5EF4-FFF2-40B4-BE49-F238E27FC236}">
                <a16:creationId xmlns:a16="http://schemas.microsoft.com/office/drawing/2014/main" id="{D0255DE9-6D56-47B5-BDF6-E550A0165680}"/>
              </a:ext>
            </a:extLst>
          </p:cNvPr>
          <p:cNvSpPr>
            <a:spLocks noGrp="1"/>
          </p:cNvSpPr>
          <p:nvPr>
            <p:ph type="sldNum" sz="quarter" idx="12"/>
          </p:nvPr>
        </p:nvSpPr>
        <p:spPr/>
        <p:txBody>
          <a:bodyPr/>
          <a:lstStyle/>
          <a:p>
            <a:pPr defTabSz="457200"/>
            <a:fld id="{1E19C8D7-53EE-4AF8-9E87-BBF55B67A655}" type="slidenum">
              <a:rPr lang="en-US" smtClean="0"/>
              <a:pPr defTabSz="457200"/>
              <a:t>60</a:t>
            </a:fld>
            <a:endParaRPr lang="en-US" dirty="0"/>
          </a:p>
        </p:txBody>
      </p:sp>
      <p:pic>
        <p:nvPicPr>
          <p:cNvPr id="4" name="Picture 3">
            <a:extLst>
              <a:ext uri="{FF2B5EF4-FFF2-40B4-BE49-F238E27FC236}">
                <a16:creationId xmlns:a16="http://schemas.microsoft.com/office/drawing/2014/main" id="{37099015-EA37-4287-AA55-C09FB721409F}"/>
              </a:ext>
            </a:extLst>
          </p:cNvPr>
          <p:cNvPicPr>
            <a:picLocks noChangeAspect="1"/>
          </p:cNvPicPr>
          <p:nvPr/>
        </p:nvPicPr>
        <p:blipFill>
          <a:blip r:embed="rId2"/>
          <a:stretch>
            <a:fillRect/>
          </a:stretch>
        </p:blipFill>
        <p:spPr>
          <a:xfrm>
            <a:off x="5687367" y="2483703"/>
            <a:ext cx="4626160" cy="3462300"/>
          </a:xfrm>
          <a:prstGeom prst="rect">
            <a:avLst/>
          </a:prstGeom>
        </p:spPr>
      </p:pic>
    </p:spTree>
    <p:extLst>
      <p:ext uri="{BB962C8B-B14F-4D97-AF65-F5344CB8AC3E}">
        <p14:creationId xmlns:p14="http://schemas.microsoft.com/office/powerpoint/2010/main" val="770030136"/>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C7B399E-1BE2-448D-9BAD-AF3A5D06A1D2}"/>
              </a:ext>
            </a:extLst>
          </p:cNvPr>
          <p:cNvSpPr>
            <a:spLocks noGrp="1"/>
          </p:cNvSpPr>
          <p:nvPr>
            <p:ph idx="1"/>
          </p:nvPr>
        </p:nvSpPr>
        <p:spPr>
          <a:xfrm>
            <a:off x="635393" y="780226"/>
            <a:ext cx="4559605" cy="5396738"/>
          </a:xfrm>
        </p:spPr>
        <p:txBody>
          <a:bodyPr/>
          <a:lstStyle/>
          <a:p>
            <a:pPr marL="0" indent="0">
              <a:buNone/>
            </a:pPr>
            <a:r>
              <a:rPr lang="en-US" dirty="0">
                <a:solidFill>
                  <a:schemeClr val="accent5">
                    <a:lumMod val="60000"/>
                    <a:lumOff val="40000"/>
                  </a:schemeClr>
                </a:solidFill>
                <a:highlight>
                  <a:srgbClr val="000000"/>
                </a:highlight>
              </a:rPr>
              <a:t>Feeding a resident</a:t>
            </a:r>
          </a:p>
          <a:p>
            <a:pPr marL="0" indent="0">
              <a:buNone/>
            </a:pPr>
            <a:endParaRPr lang="en-US" dirty="0">
              <a:solidFill>
                <a:schemeClr val="accent5">
                  <a:lumMod val="60000"/>
                  <a:lumOff val="40000"/>
                </a:schemeClr>
              </a:solidFill>
              <a:highlight>
                <a:srgbClr val="000000"/>
              </a:highlight>
            </a:endParaRPr>
          </a:p>
          <a:p>
            <a:pPr marL="457200" indent="-457200">
              <a:buFont typeface="+mj-lt"/>
              <a:buAutoNum type="arabicPeriod" startAt="13"/>
            </a:pPr>
            <a:r>
              <a:rPr lang="en-US" dirty="0"/>
              <a:t>Check the temperature of the food. Using utensils, offer the food in bite-sized pieces. Tell the resident the content of each bite of food offered. Alternate types of food offered, allowing for resident’s preferences. Do not feed all of one type before offering another type. Make sure resident’s mouth is empty before next bite or sip. Report any swallowing problems to the nurse immediately. </a:t>
            </a:r>
            <a:endParaRPr lang="en-US" dirty="0">
              <a:highlight>
                <a:srgbClr val="000000"/>
              </a:highlight>
            </a:endParaRPr>
          </a:p>
        </p:txBody>
      </p:sp>
      <p:sp>
        <p:nvSpPr>
          <p:cNvPr id="3" name="Slide Number Placeholder 2">
            <a:extLst>
              <a:ext uri="{FF2B5EF4-FFF2-40B4-BE49-F238E27FC236}">
                <a16:creationId xmlns:a16="http://schemas.microsoft.com/office/drawing/2014/main" id="{D0255DE9-6D56-47B5-BDF6-E550A0165680}"/>
              </a:ext>
            </a:extLst>
          </p:cNvPr>
          <p:cNvSpPr>
            <a:spLocks noGrp="1"/>
          </p:cNvSpPr>
          <p:nvPr>
            <p:ph type="sldNum" sz="quarter" idx="12"/>
          </p:nvPr>
        </p:nvSpPr>
        <p:spPr/>
        <p:txBody>
          <a:bodyPr/>
          <a:lstStyle/>
          <a:p>
            <a:pPr defTabSz="457200"/>
            <a:fld id="{1E19C8D7-53EE-4AF8-9E87-BBF55B67A655}" type="slidenum">
              <a:rPr lang="en-US" smtClean="0"/>
              <a:pPr defTabSz="457200"/>
              <a:t>61</a:t>
            </a:fld>
            <a:endParaRPr lang="en-US" dirty="0"/>
          </a:p>
        </p:txBody>
      </p:sp>
      <p:pic>
        <p:nvPicPr>
          <p:cNvPr id="4" name="Picture 3">
            <a:extLst>
              <a:ext uri="{FF2B5EF4-FFF2-40B4-BE49-F238E27FC236}">
                <a16:creationId xmlns:a16="http://schemas.microsoft.com/office/drawing/2014/main" id="{1E28E1FE-D7E9-467B-89BE-2EBB1CB332E0}"/>
              </a:ext>
            </a:extLst>
          </p:cNvPr>
          <p:cNvPicPr>
            <a:picLocks noChangeAspect="1"/>
          </p:cNvPicPr>
          <p:nvPr/>
        </p:nvPicPr>
        <p:blipFill>
          <a:blip r:embed="rId2"/>
          <a:stretch>
            <a:fillRect/>
          </a:stretch>
        </p:blipFill>
        <p:spPr>
          <a:xfrm>
            <a:off x="5516545" y="2157883"/>
            <a:ext cx="5064673" cy="3798505"/>
          </a:xfrm>
          <a:prstGeom prst="rect">
            <a:avLst/>
          </a:prstGeom>
        </p:spPr>
      </p:pic>
    </p:spTree>
    <p:extLst>
      <p:ext uri="{BB962C8B-B14F-4D97-AF65-F5344CB8AC3E}">
        <p14:creationId xmlns:p14="http://schemas.microsoft.com/office/powerpoint/2010/main" val="3343535844"/>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C7B399E-1BE2-448D-9BAD-AF3A5D06A1D2}"/>
              </a:ext>
            </a:extLst>
          </p:cNvPr>
          <p:cNvSpPr>
            <a:spLocks noGrp="1"/>
          </p:cNvSpPr>
          <p:nvPr>
            <p:ph idx="1"/>
          </p:nvPr>
        </p:nvSpPr>
        <p:spPr>
          <a:xfrm>
            <a:off x="635394" y="780226"/>
            <a:ext cx="4549556" cy="5396738"/>
          </a:xfrm>
        </p:spPr>
        <p:txBody>
          <a:bodyPr/>
          <a:lstStyle/>
          <a:p>
            <a:pPr marL="0" indent="0">
              <a:buNone/>
            </a:pPr>
            <a:r>
              <a:rPr lang="en-US" dirty="0">
                <a:solidFill>
                  <a:schemeClr val="accent5">
                    <a:lumMod val="60000"/>
                    <a:lumOff val="40000"/>
                  </a:schemeClr>
                </a:solidFill>
                <a:highlight>
                  <a:srgbClr val="000000"/>
                </a:highlight>
              </a:rPr>
              <a:t>Feeding a resident</a:t>
            </a:r>
          </a:p>
          <a:p>
            <a:pPr marL="0" indent="0">
              <a:buNone/>
            </a:pPr>
            <a:endParaRPr lang="en-US" dirty="0">
              <a:solidFill>
                <a:schemeClr val="accent5">
                  <a:lumMod val="60000"/>
                  <a:lumOff val="40000"/>
                </a:schemeClr>
              </a:solidFill>
              <a:highlight>
                <a:srgbClr val="000000"/>
              </a:highlight>
            </a:endParaRPr>
          </a:p>
          <a:p>
            <a:pPr marL="457200" indent="-457200">
              <a:buFont typeface="+mj-lt"/>
              <a:buAutoNum type="arabicPeriod" startAt="14"/>
            </a:pPr>
            <a:r>
              <a:rPr lang="en-US" dirty="0"/>
              <a:t>Offer drinks of beverage throughout the meal. If you are holding the cup, touch it to the resident’s lips before you tip it. Give small frequent sips. </a:t>
            </a:r>
          </a:p>
          <a:p>
            <a:pPr marL="457200" indent="-457200">
              <a:buFont typeface="+mj-lt"/>
              <a:buAutoNum type="arabicPeriod" startAt="14"/>
            </a:pPr>
            <a:r>
              <a:rPr lang="en-US" dirty="0"/>
              <a:t>Talk with resident during meal. It makes mealtime more enjoyable. Do not rush the resident.</a:t>
            </a:r>
          </a:p>
          <a:p>
            <a:pPr marL="457200" indent="-457200">
              <a:buFont typeface="+mj-lt"/>
              <a:buAutoNum type="arabicPeriod" startAt="14"/>
            </a:pPr>
            <a:r>
              <a:rPr lang="en-US" dirty="0"/>
              <a:t>Use washcloths or wipes to wipe food from resident’s mouth and hands as needed during the meal. Wipe again at the end of the meal.</a:t>
            </a:r>
          </a:p>
          <a:p>
            <a:pPr marL="0" indent="0">
              <a:buNone/>
            </a:pPr>
            <a:endParaRPr lang="en-US" dirty="0">
              <a:highlight>
                <a:srgbClr val="000000"/>
              </a:highlight>
            </a:endParaRPr>
          </a:p>
        </p:txBody>
      </p:sp>
      <p:sp>
        <p:nvSpPr>
          <p:cNvPr id="3" name="Slide Number Placeholder 2">
            <a:extLst>
              <a:ext uri="{FF2B5EF4-FFF2-40B4-BE49-F238E27FC236}">
                <a16:creationId xmlns:a16="http://schemas.microsoft.com/office/drawing/2014/main" id="{D0255DE9-6D56-47B5-BDF6-E550A0165680}"/>
              </a:ext>
            </a:extLst>
          </p:cNvPr>
          <p:cNvSpPr>
            <a:spLocks noGrp="1"/>
          </p:cNvSpPr>
          <p:nvPr>
            <p:ph type="sldNum" sz="quarter" idx="12"/>
          </p:nvPr>
        </p:nvSpPr>
        <p:spPr/>
        <p:txBody>
          <a:bodyPr/>
          <a:lstStyle/>
          <a:p>
            <a:pPr defTabSz="457200"/>
            <a:fld id="{1E19C8D7-53EE-4AF8-9E87-BBF55B67A655}" type="slidenum">
              <a:rPr lang="en-US" smtClean="0"/>
              <a:pPr defTabSz="457200"/>
              <a:t>62</a:t>
            </a:fld>
            <a:endParaRPr lang="en-US" dirty="0"/>
          </a:p>
        </p:txBody>
      </p:sp>
      <p:pic>
        <p:nvPicPr>
          <p:cNvPr id="4" name="Picture 3">
            <a:extLst>
              <a:ext uri="{FF2B5EF4-FFF2-40B4-BE49-F238E27FC236}">
                <a16:creationId xmlns:a16="http://schemas.microsoft.com/office/drawing/2014/main" id="{24B1D1E0-36E1-4509-93CB-E023A0085E1A}"/>
              </a:ext>
            </a:extLst>
          </p:cNvPr>
          <p:cNvPicPr>
            <a:picLocks noChangeAspect="1"/>
          </p:cNvPicPr>
          <p:nvPr/>
        </p:nvPicPr>
        <p:blipFill>
          <a:blip r:embed="rId2"/>
          <a:stretch>
            <a:fillRect/>
          </a:stretch>
        </p:blipFill>
        <p:spPr>
          <a:xfrm>
            <a:off x="6096000" y="1099748"/>
            <a:ext cx="4035902" cy="2548349"/>
          </a:xfrm>
          <a:prstGeom prst="rect">
            <a:avLst/>
          </a:prstGeom>
        </p:spPr>
      </p:pic>
      <p:pic>
        <p:nvPicPr>
          <p:cNvPr id="5" name="Picture 4">
            <a:extLst>
              <a:ext uri="{FF2B5EF4-FFF2-40B4-BE49-F238E27FC236}">
                <a16:creationId xmlns:a16="http://schemas.microsoft.com/office/drawing/2014/main" id="{8F078016-D236-44D7-BE89-434763F50CE3}"/>
              </a:ext>
            </a:extLst>
          </p:cNvPr>
          <p:cNvPicPr>
            <a:picLocks noChangeAspect="1"/>
          </p:cNvPicPr>
          <p:nvPr/>
        </p:nvPicPr>
        <p:blipFill>
          <a:blip r:embed="rId3"/>
          <a:stretch>
            <a:fillRect/>
          </a:stretch>
        </p:blipFill>
        <p:spPr>
          <a:xfrm>
            <a:off x="6096000" y="3767350"/>
            <a:ext cx="4078577" cy="2694666"/>
          </a:xfrm>
          <a:prstGeom prst="rect">
            <a:avLst/>
          </a:prstGeom>
        </p:spPr>
      </p:pic>
    </p:spTree>
    <p:extLst>
      <p:ext uri="{BB962C8B-B14F-4D97-AF65-F5344CB8AC3E}">
        <p14:creationId xmlns:p14="http://schemas.microsoft.com/office/powerpoint/2010/main" val="4235493530"/>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C7B399E-1BE2-448D-9BAD-AF3A5D06A1D2}"/>
              </a:ext>
            </a:extLst>
          </p:cNvPr>
          <p:cNvSpPr>
            <a:spLocks noGrp="1"/>
          </p:cNvSpPr>
          <p:nvPr>
            <p:ph idx="1"/>
          </p:nvPr>
        </p:nvSpPr>
        <p:spPr/>
        <p:txBody>
          <a:bodyPr/>
          <a:lstStyle/>
          <a:p>
            <a:pPr marL="0" indent="0">
              <a:buNone/>
            </a:pPr>
            <a:r>
              <a:rPr lang="en-US" dirty="0">
                <a:solidFill>
                  <a:schemeClr val="accent5">
                    <a:lumMod val="60000"/>
                    <a:lumOff val="40000"/>
                  </a:schemeClr>
                </a:solidFill>
                <a:highlight>
                  <a:srgbClr val="000000"/>
                </a:highlight>
              </a:rPr>
              <a:t>Feeding a resident</a:t>
            </a:r>
          </a:p>
          <a:p>
            <a:pPr marL="0" indent="0">
              <a:buNone/>
            </a:pPr>
            <a:endParaRPr lang="en-US" dirty="0">
              <a:solidFill>
                <a:schemeClr val="accent5">
                  <a:lumMod val="60000"/>
                  <a:lumOff val="40000"/>
                </a:schemeClr>
              </a:solidFill>
              <a:highlight>
                <a:srgbClr val="000000"/>
              </a:highlight>
            </a:endParaRPr>
          </a:p>
          <a:p>
            <a:pPr marL="457200" indent="-457200">
              <a:buFont typeface="+mj-lt"/>
              <a:buAutoNum type="arabicPeriod" startAt="17"/>
            </a:pPr>
            <a:r>
              <a:rPr lang="en-US" dirty="0"/>
              <a:t>When the resident is finished eating, remove clothing protector if used. Place the protector in the proper container.</a:t>
            </a:r>
          </a:p>
          <a:p>
            <a:pPr marL="457200" indent="-457200">
              <a:buFont typeface="+mj-lt"/>
              <a:buAutoNum type="arabicPeriod" startAt="17"/>
            </a:pPr>
            <a:r>
              <a:rPr lang="en-US" dirty="0"/>
              <a:t>Remove the food tray. Check for eyeglasses, dentures, or any personal items before removing the tray. Place tray in the proper area.</a:t>
            </a:r>
          </a:p>
          <a:p>
            <a:pPr marL="457200" indent="-457200">
              <a:buFont typeface="+mj-lt"/>
              <a:buAutoNum type="arabicPeriod" startAt="17"/>
            </a:pPr>
            <a:r>
              <a:rPr lang="en-US" dirty="0"/>
              <a:t>Make resident comfortable. Keep the resident in the upright position for at least 30 minutes if ordered in the care plan. Make sure the bed is free from crumbs.</a:t>
            </a:r>
          </a:p>
          <a:p>
            <a:pPr marL="457200" indent="-457200">
              <a:buFont typeface="+mj-lt"/>
              <a:buAutoNum type="arabicPeriod" startAt="17"/>
            </a:pPr>
            <a:r>
              <a:rPr lang="en-US" dirty="0"/>
              <a:t>Return bed to lowest position. Remove privacy measures.</a:t>
            </a:r>
          </a:p>
          <a:p>
            <a:pPr marL="457200" indent="-457200">
              <a:buFont typeface="+mj-lt"/>
              <a:buAutoNum type="arabicPeriod" startAt="17"/>
            </a:pPr>
            <a:r>
              <a:rPr lang="en-US" dirty="0"/>
              <a:t>Place call light within resident’s reach.</a:t>
            </a:r>
          </a:p>
          <a:p>
            <a:pPr marL="457200" indent="-457200">
              <a:buFont typeface="+mj-lt"/>
              <a:buAutoNum type="arabicPeriod" startAt="17"/>
            </a:pPr>
            <a:r>
              <a:rPr lang="en-US" dirty="0"/>
              <a:t>Wash your hands.</a:t>
            </a:r>
          </a:p>
          <a:p>
            <a:pPr marL="457200" indent="-457200">
              <a:buFont typeface="+mj-lt"/>
              <a:buAutoNum type="arabicPeriod" startAt="17"/>
            </a:pPr>
            <a:r>
              <a:rPr lang="en-US" dirty="0"/>
              <a:t>Report any changes in resident to the nurse.</a:t>
            </a:r>
          </a:p>
          <a:p>
            <a:pPr marL="457200" indent="-457200">
              <a:buFont typeface="+mj-lt"/>
              <a:buAutoNum type="arabicPeriod" startAt="17"/>
            </a:pPr>
            <a:r>
              <a:rPr lang="en-US" dirty="0"/>
              <a:t>Document procedure using facility guidelines.</a:t>
            </a:r>
          </a:p>
          <a:p>
            <a:pPr marL="0" indent="0">
              <a:buNone/>
            </a:pPr>
            <a:endParaRPr lang="en-US" dirty="0">
              <a:highlight>
                <a:srgbClr val="000000"/>
              </a:highlight>
            </a:endParaRPr>
          </a:p>
        </p:txBody>
      </p:sp>
      <p:sp>
        <p:nvSpPr>
          <p:cNvPr id="3" name="Slide Number Placeholder 2">
            <a:extLst>
              <a:ext uri="{FF2B5EF4-FFF2-40B4-BE49-F238E27FC236}">
                <a16:creationId xmlns:a16="http://schemas.microsoft.com/office/drawing/2014/main" id="{D0255DE9-6D56-47B5-BDF6-E550A0165680}"/>
              </a:ext>
            </a:extLst>
          </p:cNvPr>
          <p:cNvSpPr>
            <a:spLocks noGrp="1"/>
          </p:cNvSpPr>
          <p:nvPr>
            <p:ph type="sldNum" sz="quarter" idx="12"/>
          </p:nvPr>
        </p:nvSpPr>
        <p:spPr/>
        <p:txBody>
          <a:bodyPr/>
          <a:lstStyle/>
          <a:p>
            <a:pPr defTabSz="457200"/>
            <a:fld id="{1E19C8D7-53EE-4AF8-9E87-BBF55B67A655}" type="slidenum">
              <a:rPr lang="en-US" smtClean="0"/>
              <a:pPr defTabSz="457200"/>
              <a:t>63</a:t>
            </a:fld>
            <a:endParaRPr lang="en-US" dirty="0"/>
          </a:p>
        </p:txBody>
      </p:sp>
    </p:spTree>
    <p:extLst>
      <p:ext uri="{BB962C8B-B14F-4D97-AF65-F5344CB8AC3E}">
        <p14:creationId xmlns:p14="http://schemas.microsoft.com/office/powerpoint/2010/main" val="266842278"/>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C8A266D-8B54-483E-8C44-F8C880B2D926}"/>
              </a:ext>
            </a:extLst>
          </p:cNvPr>
          <p:cNvSpPr>
            <a:spLocks noGrp="1"/>
          </p:cNvSpPr>
          <p:nvPr>
            <p:ph idx="1"/>
          </p:nvPr>
        </p:nvSpPr>
        <p:spPr/>
        <p:txBody>
          <a:bodyPr/>
          <a:lstStyle/>
          <a:p>
            <a:pPr marL="457200" indent="-457200">
              <a:buFont typeface="+mj-lt"/>
              <a:buAutoNum type="arabicPeriod" startAt="10"/>
            </a:pPr>
            <a:r>
              <a:rPr lang="en-US" dirty="0">
                <a:solidFill>
                  <a:srgbClr val="FF0000"/>
                </a:solidFill>
              </a:rPr>
              <a:t>Describe how to assist residents with special needs</a:t>
            </a:r>
          </a:p>
          <a:p>
            <a:pPr marL="457200" indent="-457200">
              <a:buFont typeface="+mj-lt"/>
              <a:buAutoNum type="arabicPeriod" startAt="10"/>
            </a:pPr>
            <a:endParaRPr lang="en-US" dirty="0">
              <a:solidFill>
                <a:srgbClr val="FF0000"/>
              </a:solidFill>
            </a:endParaRPr>
          </a:p>
          <a:p>
            <a:pPr marL="0" indent="0">
              <a:buNone/>
            </a:pPr>
            <a:r>
              <a:rPr lang="en-US" dirty="0"/>
              <a:t>Residents with certain conditions or diseases may need special assistance when eating. Those conditions include the following: </a:t>
            </a:r>
          </a:p>
          <a:p>
            <a:pPr marL="0" indent="0">
              <a:buNone/>
            </a:pPr>
            <a:endParaRPr lang="en-US" dirty="0"/>
          </a:p>
          <a:p>
            <a:pPr lvl="1"/>
            <a:r>
              <a:rPr lang="en-US" dirty="0"/>
              <a:t>Stroke</a:t>
            </a:r>
          </a:p>
          <a:p>
            <a:pPr lvl="1"/>
            <a:r>
              <a:rPr lang="en-US" dirty="0"/>
              <a:t>Parkinson’s disease</a:t>
            </a:r>
          </a:p>
          <a:p>
            <a:pPr lvl="1"/>
            <a:r>
              <a:rPr lang="en-US" dirty="0"/>
              <a:t>Alzheimer’s disease or other dementias</a:t>
            </a:r>
          </a:p>
          <a:p>
            <a:pPr lvl="1"/>
            <a:r>
              <a:rPr lang="en-US" dirty="0"/>
              <a:t>Head trauma</a:t>
            </a:r>
          </a:p>
          <a:p>
            <a:pPr lvl="1"/>
            <a:r>
              <a:rPr lang="en-US" dirty="0"/>
              <a:t>Blindness</a:t>
            </a:r>
          </a:p>
          <a:p>
            <a:pPr lvl="1"/>
            <a:r>
              <a:rPr lang="en-US" dirty="0"/>
              <a:t>Confusion</a:t>
            </a:r>
          </a:p>
          <a:p>
            <a:pPr marL="0" indent="0">
              <a:buNone/>
            </a:pPr>
            <a:endParaRPr lang="en-US" dirty="0"/>
          </a:p>
          <a:p>
            <a:pPr marL="457200" indent="-457200">
              <a:buFont typeface="+mj-lt"/>
              <a:buAutoNum type="arabicPeriod" startAt="10"/>
            </a:pPr>
            <a:endParaRPr lang="en-US" dirty="0">
              <a:solidFill>
                <a:srgbClr val="FF0000"/>
              </a:solidFill>
            </a:endParaRPr>
          </a:p>
          <a:p>
            <a:pPr marL="0" indent="0">
              <a:buNone/>
            </a:pPr>
            <a:endParaRPr lang="en-US" dirty="0"/>
          </a:p>
          <a:p>
            <a:pPr marL="0" indent="0">
              <a:buNone/>
            </a:pPr>
            <a:endParaRPr lang="en-US" dirty="0"/>
          </a:p>
        </p:txBody>
      </p:sp>
      <p:sp>
        <p:nvSpPr>
          <p:cNvPr id="3" name="Slide Number Placeholder 2">
            <a:extLst>
              <a:ext uri="{FF2B5EF4-FFF2-40B4-BE49-F238E27FC236}">
                <a16:creationId xmlns:a16="http://schemas.microsoft.com/office/drawing/2014/main" id="{EDE1C56D-3E9C-4F35-A873-DD18A584AC58}"/>
              </a:ext>
            </a:extLst>
          </p:cNvPr>
          <p:cNvSpPr>
            <a:spLocks noGrp="1"/>
          </p:cNvSpPr>
          <p:nvPr>
            <p:ph type="sldNum" sz="quarter" idx="12"/>
          </p:nvPr>
        </p:nvSpPr>
        <p:spPr/>
        <p:txBody>
          <a:bodyPr/>
          <a:lstStyle/>
          <a:p>
            <a:pPr defTabSz="457200"/>
            <a:fld id="{1E19C8D7-53EE-4AF8-9E87-BBF55B67A655}" type="slidenum">
              <a:rPr lang="en-US" smtClean="0"/>
              <a:pPr defTabSz="457200"/>
              <a:t>64</a:t>
            </a:fld>
            <a:endParaRPr lang="en-US" dirty="0"/>
          </a:p>
        </p:txBody>
      </p:sp>
    </p:spTree>
    <p:extLst>
      <p:ext uri="{BB962C8B-B14F-4D97-AF65-F5344CB8AC3E}">
        <p14:creationId xmlns:p14="http://schemas.microsoft.com/office/powerpoint/2010/main" val="869200287"/>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C8A266D-8B54-483E-8C44-F8C880B2D926}"/>
              </a:ext>
            </a:extLst>
          </p:cNvPr>
          <p:cNvSpPr>
            <a:spLocks noGrp="1"/>
          </p:cNvSpPr>
          <p:nvPr>
            <p:ph idx="1"/>
          </p:nvPr>
        </p:nvSpPr>
        <p:spPr/>
        <p:txBody>
          <a:bodyPr/>
          <a:lstStyle/>
          <a:p>
            <a:pPr marL="457200" indent="-457200">
              <a:buFont typeface="+mj-lt"/>
              <a:buAutoNum type="arabicPeriod" startAt="10"/>
            </a:pPr>
            <a:r>
              <a:rPr lang="en-US" dirty="0">
                <a:solidFill>
                  <a:srgbClr val="FF0000"/>
                </a:solidFill>
              </a:rPr>
              <a:t>Describe how to assist residents with special needs</a:t>
            </a:r>
          </a:p>
          <a:p>
            <a:pPr marL="457200" indent="-457200">
              <a:buFont typeface="+mj-lt"/>
              <a:buAutoNum type="arabicPeriod" startAt="10"/>
            </a:pPr>
            <a:endParaRPr lang="en-US" dirty="0">
              <a:solidFill>
                <a:srgbClr val="FF0000"/>
              </a:solidFill>
            </a:endParaRPr>
          </a:p>
          <a:p>
            <a:pPr marL="0" indent="0">
              <a:buNone/>
            </a:pPr>
            <a:r>
              <a:rPr lang="en-US" dirty="0"/>
              <a:t>The following dining techniques are helpful when assisting residents with special needs:</a:t>
            </a:r>
          </a:p>
          <a:p>
            <a:pPr marL="0" indent="0">
              <a:buNone/>
            </a:pPr>
            <a:endParaRPr lang="en-US" dirty="0"/>
          </a:p>
          <a:p>
            <a:pPr lvl="1"/>
            <a:r>
              <a:rPr lang="en-US" dirty="0"/>
              <a:t>Use assistive devices as ordered.</a:t>
            </a:r>
          </a:p>
          <a:p>
            <a:pPr lvl="1"/>
            <a:r>
              <a:rPr lang="en-US" dirty="0"/>
              <a:t>Use physical cues like placing your hand over his.</a:t>
            </a:r>
          </a:p>
          <a:p>
            <a:pPr lvl="1"/>
            <a:r>
              <a:rPr lang="en-US" dirty="0"/>
              <a:t>Use short, clear verbal cues (e.g., “Pick up your spoon” and “Put some carrots on your spoon”). Wait until one task is finished before giving the next cue.</a:t>
            </a:r>
          </a:p>
          <a:p>
            <a:pPr lvl="1"/>
            <a:r>
              <a:rPr lang="en-US" dirty="0"/>
              <a:t>For visually-impaired residents, read menus as needed, and use an imaginary clock face to explain position of food on plate.</a:t>
            </a:r>
          </a:p>
          <a:p>
            <a:pPr lvl="1"/>
            <a:r>
              <a:rPr lang="en-US" dirty="0"/>
              <a:t>For residents who have had CVA, place food in unaffected or stronger side of mouth. Make sure food is swallowed.</a:t>
            </a:r>
          </a:p>
          <a:p>
            <a:pPr lvl="1"/>
            <a:r>
              <a:rPr lang="en-US" dirty="0"/>
              <a:t>Place food in resident’s field of vision.</a:t>
            </a:r>
          </a:p>
          <a:p>
            <a:pPr marL="0" indent="0">
              <a:buNone/>
            </a:pPr>
            <a:endParaRPr lang="en-US" dirty="0"/>
          </a:p>
          <a:p>
            <a:pPr marL="457200" indent="-457200">
              <a:buFont typeface="+mj-lt"/>
              <a:buAutoNum type="arabicPeriod" startAt="10"/>
            </a:pPr>
            <a:endParaRPr lang="en-US" dirty="0">
              <a:solidFill>
                <a:srgbClr val="FF0000"/>
              </a:solidFill>
            </a:endParaRPr>
          </a:p>
          <a:p>
            <a:pPr marL="0" indent="0">
              <a:buNone/>
            </a:pPr>
            <a:endParaRPr lang="en-US" dirty="0"/>
          </a:p>
          <a:p>
            <a:pPr marL="0" indent="0">
              <a:buNone/>
            </a:pPr>
            <a:endParaRPr lang="en-US" dirty="0"/>
          </a:p>
        </p:txBody>
      </p:sp>
      <p:sp>
        <p:nvSpPr>
          <p:cNvPr id="3" name="Slide Number Placeholder 2">
            <a:extLst>
              <a:ext uri="{FF2B5EF4-FFF2-40B4-BE49-F238E27FC236}">
                <a16:creationId xmlns:a16="http://schemas.microsoft.com/office/drawing/2014/main" id="{EDE1C56D-3E9C-4F35-A873-DD18A584AC58}"/>
              </a:ext>
            </a:extLst>
          </p:cNvPr>
          <p:cNvSpPr>
            <a:spLocks noGrp="1"/>
          </p:cNvSpPr>
          <p:nvPr>
            <p:ph type="sldNum" sz="quarter" idx="12"/>
          </p:nvPr>
        </p:nvSpPr>
        <p:spPr/>
        <p:txBody>
          <a:bodyPr/>
          <a:lstStyle/>
          <a:p>
            <a:pPr defTabSz="457200"/>
            <a:fld id="{1E19C8D7-53EE-4AF8-9E87-BBF55B67A655}" type="slidenum">
              <a:rPr lang="en-US" smtClean="0"/>
              <a:pPr defTabSz="457200"/>
              <a:t>65</a:t>
            </a:fld>
            <a:endParaRPr lang="en-US" dirty="0"/>
          </a:p>
        </p:txBody>
      </p:sp>
    </p:spTree>
    <p:extLst>
      <p:ext uri="{BB962C8B-B14F-4D97-AF65-F5344CB8AC3E}">
        <p14:creationId xmlns:p14="http://schemas.microsoft.com/office/powerpoint/2010/main" val="2509057771"/>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C8A266D-8B54-483E-8C44-F8C880B2D926}"/>
              </a:ext>
            </a:extLst>
          </p:cNvPr>
          <p:cNvSpPr>
            <a:spLocks noGrp="1"/>
          </p:cNvSpPr>
          <p:nvPr>
            <p:ph idx="1"/>
          </p:nvPr>
        </p:nvSpPr>
        <p:spPr/>
        <p:txBody>
          <a:bodyPr/>
          <a:lstStyle/>
          <a:p>
            <a:pPr marL="457200" indent="-457200">
              <a:buFont typeface="+mj-lt"/>
              <a:buAutoNum type="arabicPeriod" startAt="10"/>
            </a:pPr>
            <a:r>
              <a:rPr lang="en-US" dirty="0">
                <a:solidFill>
                  <a:srgbClr val="FF0000"/>
                </a:solidFill>
              </a:rPr>
              <a:t>Describe how to assist residents with special needs</a:t>
            </a:r>
          </a:p>
          <a:p>
            <a:pPr marL="457200" indent="-457200">
              <a:buFont typeface="+mj-lt"/>
              <a:buAutoNum type="arabicPeriod" startAt="10"/>
            </a:pPr>
            <a:endParaRPr lang="en-US" dirty="0">
              <a:solidFill>
                <a:srgbClr val="FF0000"/>
              </a:solidFill>
            </a:endParaRPr>
          </a:p>
          <a:p>
            <a:pPr marL="0" indent="0">
              <a:buNone/>
            </a:pPr>
            <a:r>
              <a:rPr lang="en-US" dirty="0"/>
              <a:t>Dining techniques for residents with special needs (cont’d):</a:t>
            </a:r>
          </a:p>
          <a:p>
            <a:pPr marL="0" indent="0">
              <a:buNone/>
            </a:pPr>
            <a:endParaRPr lang="en-US" dirty="0"/>
          </a:p>
          <a:p>
            <a:pPr lvl="1"/>
            <a:r>
              <a:rPr lang="en-US" dirty="0"/>
              <a:t>If resident has tremors, use physical cues and place food and drinks close to resident.</a:t>
            </a:r>
          </a:p>
          <a:p>
            <a:pPr lvl="1"/>
            <a:r>
              <a:rPr lang="en-US" dirty="0"/>
              <a:t>Place residents with poor balance in dining room chair with armrests. If resident leans, ask her to keep elbows on the table.</a:t>
            </a:r>
          </a:p>
          <a:p>
            <a:pPr lvl="1"/>
            <a:r>
              <a:rPr lang="en-US" dirty="0"/>
              <a:t>If resident has poor neck control, a neck brace may be used to stabilize his or her head.</a:t>
            </a:r>
          </a:p>
          <a:p>
            <a:pPr lvl="1"/>
            <a:r>
              <a:rPr lang="en-US" dirty="0"/>
              <a:t>If resident bites utensils, ask him to open his mouth. Wait until jaw relaxes to remove utensil.</a:t>
            </a:r>
          </a:p>
          <a:p>
            <a:pPr lvl="1"/>
            <a:endParaRPr lang="en-US" dirty="0"/>
          </a:p>
          <a:p>
            <a:pPr marL="457200" indent="-457200">
              <a:buFont typeface="+mj-lt"/>
              <a:buAutoNum type="arabicPeriod" startAt="10"/>
            </a:pPr>
            <a:endParaRPr lang="en-US" dirty="0">
              <a:solidFill>
                <a:srgbClr val="FF0000"/>
              </a:solidFill>
            </a:endParaRPr>
          </a:p>
          <a:p>
            <a:pPr marL="0" indent="0">
              <a:buNone/>
            </a:pPr>
            <a:endParaRPr lang="en-US" dirty="0"/>
          </a:p>
          <a:p>
            <a:pPr marL="0" indent="0">
              <a:buNone/>
            </a:pPr>
            <a:endParaRPr lang="en-US" dirty="0"/>
          </a:p>
        </p:txBody>
      </p:sp>
      <p:sp>
        <p:nvSpPr>
          <p:cNvPr id="3" name="Slide Number Placeholder 2">
            <a:extLst>
              <a:ext uri="{FF2B5EF4-FFF2-40B4-BE49-F238E27FC236}">
                <a16:creationId xmlns:a16="http://schemas.microsoft.com/office/drawing/2014/main" id="{EDE1C56D-3E9C-4F35-A873-DD18A584AC58}"/>
              </a:ext>
            </a:extLst>
          </p:cNvPr>
          <p:cNvSpPr>
            <a:spLocks noGrp="1"/>
          </p:cNvSpPr>
          <p:nvPr>
            <p:ph type="sldNum" sz="quarter" idx="12"/>
          </p:nvPr>
        </p:nvSpPr>
        <p:spPr/>
        <p:txBody>
          <a:bodyPr/>
          <a:lstStyle/>
          <a:p>
            <a:pPr defTabSz="457200"/>
            <a:fld id="{1E19C8D7-53EE-4AF8-9E87-BBF55B67A655}" type="slidenum">
              <a:rPr lang="en-US" smtClean="0"/>
              <a:pPr defTabSz="457200"/>
              <a:t>66</a:t>
            </a:fld>
            <a:endParaRPr lang="en-US" dirty="0"/>
          </a:p>
        </p:txBody>
      </p:sp>
    </p:spTree>
    <p:extLst>
      <p:ext uri="{BB962C8B-B14F-4D97-AF65-F5344CB8AC3E}">
        <p14:creationId xmlns:p14="http://schemas.microsoft.com/office/powerpoint/2010/main" val="1363659635"/>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C8A266D-8B54-483E-8C44-F8C880B2D926}"/>
              </a:ext>
            </a:extLst>
          </p:cNvPr>
          <p:cNvSpPr>
            <a:spLocks noGrp="1"/>
          </p:cNvSpPr>
          <p:nvPr>
            <p:ph idx="1"/>
          </p:nvPr>
        </p:nvSpPr>
        <p:spPr/>
        <p:txBody>
          <a:bodyPr/>
          <a:lstStyle/>
          <a:p>
            <a:pPr marL="457200" indent="-457200">
              <a:buFont typeface="+mj-lt"/>
              <a:buAutoNum type="arabicPeriod" startAt="10"/>
            </a:pPr>
            <a:r>
              <a:rPr lang="en-US" dirty="0">
                <a:solidFill>
                  <a:srgbClr val="FF0000"/>
                </a:solidFill>
              </a:rPr>
              <a:t>Describe how to assist residents with special needs</a:t>
            </a:r>
          </a:p>
          <a:p>
            <a:pPr marL="457200" indent="-457200">
              <a:buFont typeface="+mj-lt"/>
              <a:buAutoNum type="arabicPeriod" startAt="10"/>
            </a:pPr>
            <a:endParaRPr lang="en-US" dirty="0">
              <a:solidFill>
                <a:srgbClr val="FF0000"/>
              </a:solidFill>
            </a:endParaRPr>
          </a:p>
          <a:p>
            <a:pPr marL="0" indent="0">
              <a:buNone/>
            </a:pPr>
            <a:r>
              <a:rPr lang="en-US" dirty="0"/>
              <a:t>Dining techniques for residents with special needs (cont’d):</a:t>
            </a:r>
          </a:p>
          <a:p>
            <a:pPr marL="0" indent="0">
              <a:buNone/>
            </a:pPr>
            <a:endParaRPr lang="en-US" dirty="0"/>
          </a:p>
          <a:p>
            <a:pPr lvl="1"/>
            <a:r>
              <a:rPr lang="en-US" dirty="0"/>
              <a:t>If resident pockets food in cheeks, remind him to chew and swallow. Touch cheek. Ask him to use his tongue to get the food. </a:t>
            </a:r>
          </a:p>
          <a:p>
            <a:pPr lvl="1"/>
            <a:r>
              <a:rPr lang="en-US" dirty="0"/>
              <a:t>If resident holds food in mouth, ask her to chew and swallow. Gently press down on tongue when removing spoon from the mouth to help trigger swallowing. Make sure resident has swallowed before offering more food.</a:t>
            </a:r>
          </a:p>
          <a:p>
            <a:pPr marL="0" indent="0">
              <a:buNone/>
            </a:pPr>
            <a:endParaRPr lang="en-US" dirty="0"/>
          </a:p>
          <a:p>
            <a:pPr marL="457200" indent="-457200">
              <a:buFont typeface="+mj-lt"/>
              <a:buAutoNum type="arabicPeriod" startAt="10"/>
            </a:pPr>
            <a:endParaRPr lang="en-US" dirty="0">
              <a:solidFill>
                <a:srgbClr val="FF0000"/>
              </a:solidFill>
            </a:endParaRPr>
          </a:p>
          <a:p>
            <a:pPr marL="0" indent="0">
              <a:buNone/>
            </a:pPr>
            <a:endParaRPr lang="en-US" dirty="0"/>
          </a:p>
          <a:p>
            <a:pPr marL="0" indent="0">
              <a:buNone/>
            </a:pPr>
            <a:endParaRPr lang="en-US" dirty="0"/>
          </a:p>
        </p:txBody>
      </p:sp>
      <p:sp>
        <p:nvSpPr>
          <p:cNvPr id="3" name="Slide Number Placeholder 2">
            <a:extLst>
              <a:ext uri="{FF2B5EF4-FFF2-40B4-BE49-F238E27FC236}">
                <a16:creationId xmlns:a16="http://schemas.microsoft.com/office/drawing/2014/main" id="{EDE1C56D-3E9C-4F35-A873-DD18A584AC58}"/>
              </a:ext>
            </a:extLst>
          </p:cNvPr>
          <p:cNvSpPr>
            <a:spLocks noGrp="1"/>
          </p:cNvSpPr>
          <p:nvPr>
            <p:ph type="sldNum" sz="quarter" idx="12"/>
          </p:nvPr>
        </p:nvSpPr>
        <p:spPr/>
        <p:txBody>
          <a:bodyPr/>
          <a:lstStyle/>
          <a:p>
            <a:pPr defTabSz="457200"/>
            <a:fld id="{1E19C8D7-53EE-4AF8-9E87-BBF55B67A655}" type="slidenum">
              <a:rPr lang="en-US" smtClean="0"/>
              <a:pPr defTabSz="457200"/>
              <a:t>67</a:t>
            </a:fld>
            <a:endParaRPr lang="en-US" dirty="0"/>
          </a:p>
        </p:txBody>
      </p:sp>
    </p:spTree>
    <p:extLst>
      <p:ext uri="{BB962C8B-B14F-4D97-AF65-F5344CB8AC3E}">
        <p14:creationId xmlns:p14="http://schemas.microsoft.com/office/powerpoint/2010/main" val="844974473"/>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66821D0-4645-4056-B2E3-12DC0666B53D}"/>
              </a:ext>
            </a:extLst>
          </p:cNvPr>
          <p:cNvSpPr>
            <a:spLocks noGrp="1"/>
          </p:cNvSpPr>
          <p:nvPr>
            <p:ph idx="1"/>
          </p:nvPr>
        </p:nvSpPr>
        <p:spPr/>
        <p:txBody>
          <a:bodyPr/>
          <a:lstStyle/>
          <a:p>
            <a:pPr marL="457200" indent="-457200">
              <a:buFont typeface="+mj-lt"/>
              <a:buAutoNum type="arabicPeriod" startAt="11"/>
            </a:pPr>
            <a:r>
              <a:rPr lang="en-US" dirty="0">
                <a:solidFill>
                  <a:srgbClr val="FF0000"/>
                </a:solidFill>
              </a:rPr>
              <a:t>Define </a:t>
            </a:r>
            <a:r>
              <a:rPr lang="en-US" i="1" dirty="0">
                <a:solidFill>
                  <a:srgbClr val="FF0000"/>
                </a:solidFill>
              </a:rPr>
              <a:t>dysphagia</a:t>
            </a:r>
            <a:r>
              <a:rPr lang="en-US" dirty="0">
                <a:solidFill>
                  <a:srgbClr val="FF0000"/>
                </a:solidFill>
              </a:rPr>
              <a:t> and identify signs and symptoms of swallowing problems</a:t>
            </a:r>
          </a:p>
          <a:p>
            <a:pPr marL="457200" indent="-457200">
              <a:buFont typeface="+mj-lt"/>
              <a:buAutoNum type="arabicPeriod" startAt="11"/>
            </a:pPr>
            <a:endParaRPr lang="en-US" dirty="0">
              <a:solidFill>
                <a:srgbClr val="FF0000"/>
              </a:solidFill>
            </a:endParaRPr>
          </a:p>
          <a:p>
            <a:pPr marL="0" indent="0">
              <a:buNone/>
            </a:pPr>
            <a:r>
              <a:rPr lang="en-US" dirty="0"/>
              <a:t>Define the following terms:</a:t>
            </a:r>
          </a:p>
          <a:p>
            <a:pPr marL="0" indent="0">
              <a:buNone/>
            </a:pPr>
            <a:endParaRPr lang="en-US" dirty="0"/>
          </a:p>
          <a:p>
            <a:pPr marL="0" indent="0">
              <a:buNone/>
            </a:pPr>
            <a:r>
              <a:rPr lang="en-US" b="1" dirty="0"/>
              <a:t>dysphagia</a:t>
            </a:r>
          </a:p>
          <a:p>
            <a:pPr marL="457200" lvl="1" indent="0">
              <a:buNone/>
            </a:pPr>
            <a:r>
              <a:rPr lang="en-US" dirty="0"/>
              <a:t>difficulty swallowing.</a:t>
            </a:r>
          </a:p>
          <a:p>
            <a:pPr marL="0" indent="0">
              <a:buNone/>
            </a:pPr>
            <a:r>
              <a:rPr lang="en-US" b="1" dirty="0"/>
              <a:t>aspiration</a:t>
            </a:r>
          </a:p>
          <a:p>
            <a:pPr marL="457200" lvl="1" indent="0">
              <a:buNone/>
            </a:pPr>
            <a:r>
              <a:rPr lang="en-US" dirty="0"/>
              <a:t>the inhalation of food, drink, or foreign material into the lungs.</a:t>
            </a:r>
          </a:p>
          <a:p>
            <a:pPr marL="0" indent="0">
              <a:buNone/>
            </a:pPr>
            <a:endParaRPr lang="en-US" dirty="0"/>
          </a:p>
          <a:p>
            <a:pPr marL="457200" indent="-457200">
              <a:buFont typeface="+mj-lt"/>
              <a:buAutoNum type="arabicPeriod" startAt="11"/>
            </a:pPr>
            <a:endParaRPr lang="en-US" dirty="0">
              <a:solidFill>
                <a:srgbClr val="FF0000"/>
              </a:solidFill>
            </a:endParaRPr>
          </a:p>
          <a:p>
            <a:pPr marL="0" indent="0">
              <a:buNone/>
            </a:pPr>
            <a:endParaRPr lang="en-US" dirty="0"/>
          </a:p>
        </p:txBody>
      </p:sp>
      <p:sp>
        <p:nvSpPr>
          <p:cNvPr id="3" name="Slide Number Placeholder 2">
            <a:extLst>
              <a:ext uri="{FF2B5EF4-FFF2-40B4-BE49-F238E27FC236}">
                <a16:creationId xmlns:a16="http://schemas.microsoft.com/office/drawing/2014/main" id="{AF554DA0-C6A9-4EAD-B503-6A030CFA16F8}"/>
              </a:ext>
            </a:extLst>
          </p:cNvPr>
          <p:cNvSpPr>
            <a:spLocks noGrp="1"/>
          </p:cNvSpPr>
          <p:nvPr>
            <p:ph type="sldNum" sz="quarter" idx="12"/>
          </p:nvPr>
        </p:nvSpPr>
        <p:spPr/>
        <p:txBody>
          <a:bodyPr/>
          <a:lstStyle/>
          <a:p>
            <a:pPr defTabSz="457200"/>
            <a:fld id="{1E19C8D7-53EE-4AF8-9E87-BBF55B67A655}" type="slidenum">
              <a:rPr lang="en-US" smtClean="0"/>
              <a:pPr defTabSz="457200"/>
              <a:t>68</a:t>
            </a:fld>
            <a:endParaRPr lang="en-US" dirty="0"/>
          </a:p>
        </p:txBody>
      </p:sp>
    </p:spTree>
    <p:extLst>
      <p:ext uri="{BB962C8B-B14F-4D97-AF65-F5344CB8AC3E}">
        <p14:creationId xmlns:p14="http://schemas.microsoft.com/office/powerpoint/2010/main" val="852951738"/>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66821D0-4645-4056-B2E3-12DC0666B53D}"/>
              </a:ext>
            </a:extLst>
          </p:cNvPr>
          <p:cNvSpPr>
            <a:spLocks noGrp="1"/>
          </p:cNvSpPr>
          <p:nvPr>
            <p:ph idx="1"/>
          </p:nvPr>
        </p:nvSpPr>
        <p:spPr/>
        <p:txBody>
          <a:bodyPr/>
          <a:lstStyle/>
          <a:p>
            <a:pPr marL="457200" indent="-457200">
              <a:buFont typeface="+mj-lt"/>
              <a:buAutoNum type="arabicPeriod" startAt="11"/>
            </a:pPr>
            <a:r>
              <a:rPr lang="en-US" dirty="0">
                <a:solidFill>
                  <a:srgbClr val="FF0000"/>
                </a:solidFill>
              </a:rPr>
              <a:t>Define </a:t>
            </a:r>
            <a:r>
              <a:rPr lang="en-US" i="1" dirty="0">
                <a:solidFill>
                  <a:srgbClr val="FF0000"/>
                </a:solidFill>
              </a:rPr>
              <a:t>dysphagia</a:t>
            </a:r>
            <a:r>
              <a:rPr lang="en-US" dirty="0">
                <a:solidFill>
                  <a:srgbClr val="FF0000"/>
                </a:solidFill>
              </a:rPr>
              <a:t> and identify signs and symptoms of swallowing problems</a:t>
            </a:r>
          </a:p>
          <a:p>
            <a:pPr marL="457200" indent="-457200">
              <a:buFont typeface="+mj-lt"/>
              <a:buAutoNum type="arabicPeriod" startAt="11"/>
            </a:pPr>
            <a:endParaRPr lang="en-US" dirty="0">
              <a:solidFill>
                <a:srgbClr val="FF0000"/>
              </a:solidFill>
            </a:endParaRPr>
          </a:p>
          <a:p>
            <a:pPr marL="0" indent="0">
              <a:buNone/>
            </a:pPr>
            <a:r>
              <a:rPr lang="en-US" dirty="0"/>
              <a:t>The following conditions may cause dysphagia:</a:t>
            </a:r>
          </a:p>
          <a:p>
            <a:pPr marL="0" indent="0">
              <a:buNone/>
            </a:pPr>
            <a:endParaRPr lang="en-US" dirty="0"/>
          </a:p>
          <a:p>
            <a:pPr lvl="1"/>
            <a:r>
              <a:rPr lang="en-US" dirty="0"/>
              <a:t>Stroke</a:t>
            </a:r>
          </a:p>
          <a:p>
            <a:pPr lvl="1"/>
            <a:r>
              <a:rPr lang="en-US" dirty="0"/>
              <a:t>Cancer</a:t>
            </a:r>
          </a:p>
          <a:p>
            <a:pPr lvl="1"/>
            <a:r>
              <a:rPr lang="en-US" dirty="0"/>
              <a:t>Multiple sclerosis</a:t>
            </a:r>
          </a:p>
          <a:p>
            <a:pPr lvl="1"/>
            <a:r>
              <a:rPr lang="en-US" dirty="0"/>
              <a:t>Parkinson’s disease</a:t>
            </a:r>
          </a:p>
          <a:p>
            <a:pPr lvl="1"/>
            <a:r>
              <a:rPr lang="en-US" dirty="0"/>
              <a:t>Alzheimer’s disease</a:t>
            </a:r>
          </a:p>
          <a:p>
            <a:pPr lvl="1"/>
            <a:endParaRPr lang="en-US" dirty="0"/>
          </a:p>
          <a:p>
            <a:pPr lvl="1"/>
            <a:endParaRPr lang="en-US" dirty="0"/>
          </a:p>
          <a:p>
            <a:pPr marL="457200" indent="-457200">
              <a:buFont typeface="+mj-lt"/>
              <a:buAutoNum type="arabicPeriod" startAt="11"/>
            </a:pPr>
            <a:endParaRPr lang="en-US" dirty="0">
              <a:solidFill>
                <a:srgbClr val="FF0000"/>
              </a:solidFill>
            </a:endParaRPr>
          </a:p>
          <a:p>
            <a:pPr marL="0" indent="0">
              <a:buNone/>
            </a:pPr>
            <a:endParaRPr lang="en-US" dirty="0"/>
          </a:p>
        </p:txBody>
      </p:sp>
      <p:sp>
        <p:nvSpPr>
          <p:cNvPr id="3" name="Slide Number Placeholder 2">
            <a:extLst>
              <a:ext uri="{FF2B5EF4-FFF2-40B4-BE49-F238E27FC236}">
                <a16:creationId xmlns:a16="http://schemas.microsoft.com/office/drawing/2014/main" id="{AF554DA0-C6A9-4EAD-B503-6A030CFA16F8}"/>
              </a:ext>
            </a:extLst>
          </p:cNvPr>
          <p:cNvSpPr>
            <a:spLocks noGrp="1"/>
          </p:cNvSpPr>
          <p:nvPr>
            <p:ph type="sldNum" sz="quarter" idx="12"/>
          </p:nvPr>
        </p:nvSpPr>
        <p:spPr/>
        <p:txBody>
          <a:bodyPr/>
          <a:lstStyle/>
          <a:p>
            <a:pPr defTabSz="457200"/>
            <a:fld id="{1E19C8D7-53EE-4AF8-9E87-BBF55B67A655}" type="slidenum">
              <a:rPr lang="en-US" smtClean="0"/>
              <a:pPr defTabSz="457200"/>
              <a:t>69</a:t>
            </a:fld>
            <a:endParaRPr lang="en-US" dirty="0"/>
          </a:p>
        </p:txBody>
      </p:sp>
    </p:spTree>
    <p:extLst>
      <p:ext uri="{BB962C8B-B14F-4D97-AF65-F5344CB8AC3E}">
        <p14:creationId xmlns:p14="http://schemas.microsoft.com/office/powerpoint/2010/main" val="364475984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F36D48E-9ACF-4E3E-AC8A-71F759D21804}"/>
              </a:ext>
            </a:extLst>
          </p:cNvPr>
          <p:cNvSpPr>
            <a:spLocks noGrp="1"/>
          </p:cNvSpPr>
          <p:nvPr>
            <p:ph idx="1"/>
          </p:nvPr>
        </p:nvSpPr>
        <p:spPr/>
        <p:txBody>
          <a:bodyPr/>
          <a:lstStyle/>
          <a:p>
            <a:pPr marL="457200" indent="-457200">
              <a:buFont typeface="+mj-lt"/>
              <a:buAutoNum type="arabicPeriod"/>
            </a:pPr>
            <a:r>
              <a:rPr lang="en-US" dirty="0">
                <a:solidFill>
                  <a:srgbClr val="FF0000"/>
                </a:solidFill>
              </a:rPr>
              <a:t>Describe the importance of proper nutrition and list the six basic nutrients</a:t>
            </a:r>
          </a:p>
          <a:p>
            <a:pPr marL="457200" indent="-457200">
              <a:buFont typeface="+mj-lt"/>
              <a:buAutoNum type="arabicPeriod"/>
            </a:pPr>
            <a:endParaRPr lang="en-US" dirty="0">
              <a:solidFill>
                <a:srgbClr val="FF0000"/>
              </a:solidFill>
            </a:endParaRPr>
          </a:p>
          <a:p>
            <a:pPr marL="0" indent="0">
              <a:buNone/>
            </a:pPr>
            <a:r>
              <a:rPr lang="en-US" dirty="0"/>
              <a:t>NAs should know these facts about carbohydrates:</a:t>
            </a:r>
          </a:p>
          <a:p>
            <a:pPr marL="0" indent="0">
              <a:buNone/>
            </a:pPr>
            <a:endParaRPr lang="en-US" dirty="0"/>
          </a:p>
          <a:p>
            <a:pPr lvl="1"/>
            <a:r>
              <a:rPr lang="en-US" dirty="0"/>
              <a:t>Provide energy and extra protein</a:t>
            </a:r>
          </a:p>
          <a:p>
            <a:pPr lvl="1"/>
            <a:r>
              <a:rPr lang="en-US" dirty="0"/>
              <a:t>Provide fiber </a:t>
            </a:r>
          </a:p>
          <a:p>
            <a:pPr lvl="1"/>
            <a:r>
              <a:rPr lang="en-US" dirty="0"/>
              <a:t>Complex carbohydrates include bread, cereal, potatoes, rice, pasta, vegetables, and fruits. </a:t>
            </a:r>
          </a:p>
          <a:p>
            <a:pPr lvl="1"/>
            <a:r>
              <a:rPr lang="en-US" dirty="0"/>
              <a:t>Simple carbohydrates include sugars, sweets, syrups, and jellies. </a:t>
            </a:r>
          </a:p>
          <a:p>
            <a:pPr marL="0" indent="0">
              <a:buNone/>
            </a:pPr>
            <a:endParaRPr lang="en-US" dirty="0"/>
          </a:p>
        </p:txBody>
      </p:sp>
      <p:sp>
        <p:nvSpPr>
          <p:cNvPr id="3" name="Slide Number Placeholder 2">
            <a:extLst>
              <a:ext uri="{FF2B5EF4-FFF2-40B4-BE49-F238E27FC236}">
                <a16:creationId xmlns:a16="http://schemas.microsoft.com/office/drawing/2014/main" id="{EB57C165-9198-4AA0-A984-DC291E610DE5}"/>
              </a:ext>
            </a:extLst>
          </p:cNvPr>
          <p:cNvSpPr>
            <a:spLocks noGrp="1"/>
          </p:cNvSpPr>
          <p:nvPr>
            <p:ph type="sldNum" sz="quarter" idx="12"/>
          </p:nvPr>
        </p:nvSpPr>
        <p:spPr/>
        <p:txBody>
          <a:bodyPr/>
          <a:lstStyle/>
          <a:p>
            <a:pPr defTabSz="457200"/>
            <a:fld id="{1E19C8D7-53EE-4AF8-9E87-BBF55B67A655}" type="slidenum">
              <a:rPr lang="en-US" smtClean="0"/>
              <a:pPr defTabSz="457200"/>
              <a:t>7</a:t>
            </a:fld>
            <a:endParaRPr lang="en-US" dirty="0"/>
          </a:p>
        </p:txBody>
      </p:sp>
    </p:spTree>
    <p:extLst>
      <p:ext uri="{BB962C8B-B14F-4D97-AF65-F5344CB8AC3E}">
        <p14:creationId xmlns:p14="http://schemas.microsoft.com/office/powerpoint/2010/main" val="473278253"/>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66821D0-4645-4056-B2E3-12DC0666B53D}"/>
              </a:ext>
            </a:extLst>
          </p:cNvPr>
          <p:cNvSpPr>
            <a:spLocks noGrp="1"/>
          </p:cNvSpPr>
          <p:nvPr>
            <p:ph idx="1"/>
          </p:nvPr>
        </p:nvSpPr>
        <p:spPr/>
        <p:txBody>
          <a:bodyPr/>
          <a:lstStyle/>
          <a:p>
            <a:pPr marL="457200" indent="-457200">
              <a:buFont typeface="+mj-lt"/>
              <a:buAutoNum type="arabicPeriod" startAt="11"/>
            </a:pPr>
            <a:r>
              <a:rPr lang="en-US" dirty="0">
                <a:solidFill>
                  <a:srgbClr val="FF0000"/>
                </a:solidFill>
              </a:rPr>
              <a:t>Define </a:t>
            </a:r>
            <a:r>
              <a:rPr lang="en-US" i="1" dirty="0">
                <a:solidFill>
                  <a:srgbClr val="FF0000"/>
                </a:solidFill>
              </a:rPr>
              <a:t>dysphagia</a:t>
            </a:r>
            <a:r>
              <a:rPr lang="en-US" dirty="0">
                <a:solidFill>
                  <a:srgbClr val="FF0000"/>
                </a:solidFill>
              </a:rPr>
              <a:t> and identify signs and symptoms of swallowing problems</a:t>
            </a:r>
          </a:p>
          <a:p>
            <a:pPr marL="457200" indent="-457200">
              <a:buFont typeface="+mj-lt"/>
              <a:buAutoNum type="arabicPeriod" startAt="11"/>
            </a:pPr>
            <a:endParaRPr lang="en-US" dirty="0">
              <a:solidFill>
                <a:srgbClr val="FF0000"/>
              </a:solidFill>
            </a:endParaRPr>
          </a:p>
          <a:p>
            <a:pPr marL="0" indent="0">
              <a:buNone/>
            </a:pPr>
            <a:r>
              <a:rPr lang="en-US" dirty="0"/>
              <a:t>NAs should report these signs and symptoms of swallowing problems to the nurse:</a:t>
            </a:r>
          </a:p>
          <a:p>
            <a:pPr marL="0" indent="0">
              <a:buNone/>
            </a:pPr>
            <a:endParaRPr lang="en-US" dirty="0"/>
          </a:p>
          <a:p>
            <a:pPr lvl="1"/>
            <a:r>
              <a:rPr lang="en-US" dirty="0"/>
              <a:t>Coughing during or after meals </a:t>
            </a:r>
          </a:p>
          <a:p>
            <a:pPr lvl="1"/>
            <a:r>
              <a:rPr lang="en-US" dirty="0"/>
              <a:t>Choking during meals </a:t>
            </a:r>
          </a:p>
          <a:p>
            <a:pPr lvl="1"/>
            <a:r>
              <a:rPr lang="en-US" dirty="0"/>
              <a:t>Dribbling saliva, food, or fluid from the mouth </a:t>
            </a:r>
          </a:p>
          <a:p>
            <a:pPr lvl="1"/>
            <a:r>
              <a:rPr lang="en-US" dirty="0"/>
              <a:t>Having food residue inside the mouth or cheeks during and after meals </a:t>
            </a:r>
          </a:p>
          <a:p>
            <a:pPr lvl="1"/>
            <a:r>
              <a:rPr lang="en-US" dirty="0"/>
              <a:t>Gurgling during or after meals or losing voice </a:t>
            </a:r>
          </a:p>
          <a:p>
            <a:pPr lvl="1"/>
            <a:r>
              <a:rPr lang="en-US" dirty="0"/>
              <a:t>Eating slowly</a:t>
            </a:r>
          </a:p>
          <a:p>
            <a:pPr lvl="1"/>
            <a:r>
              <a:rPr lang="en-US" dirty="0"/>
              <a:t>Avoiding eating </a:t>
            </a:r>
          </a:p>
          <a:p>
            <a:pPr lvl="1"/>
            <a:r>
              <a:rPr lang="en-US" dirty="0"/>
              <a:t>Spitting out pieces of food </a:t>
            </a:r>
          </a:p>
          <a:p>
            <a:pPr lvl="1"/>
            <a:endParaRPr lang="en-US" dirty="0"/>
          </a:p>
          <a:p>
            <a:pPr marL="457200" indent="-457200">
              <a:buFont typeface="+mj-lt"/>
              <a:buAutoNum type="arabicPeriod" startAt="11"/>
            </a:pPr>
            <a:endParaRPr lang="en-US" dirty="0">
              <a:solidFill>
                <a:srgbClr val="FF0000"/>
              </a:solidFill>
            </a:endParaRPr>
          </a:p>
          <a:p>
            <a:pPr marL="0" indent="0">
              <a:buNone/>
            </a:pPr>
            <a:endParaRPr lang="en-US" dirty="0"/>
          </a:p>
        </p:txBody>
      </p:sp>
      <p:sp>
        <p:nvSpPr>
          <p:cNvPr id="3" name="Slide Number Placeholder 2">
            <a:extLst>
              <a:ext uri="{FF2B5EF4-FFF2-40B4-BE49-F238E27FC236}">
                <a16:creationId xmlns:a16="http://schemas.microsoft.com/office/drawing/2014/main" id="{AF554DA0-C6A9-4EAD-B503-6A030CFA16F8}"/>
              </a:ext>
            </a:extLst>
          </p:cNvPr>
          <p:cNvSpPr>
            <a:spLocks noGrp="1"/>
          </p:cNvSpPr>
          <p:nvPr>
            <p:ph type="sldNum" sz="quarter" idx="12"/>
          </p:nvPr>
        </p:nvSpPr>
        <p:spPr/>
        <p:txBody>
          <a:bodyPr/>
          <a:lstStyle/>
          <a:p>
            <a:pPr defTabSz="457200"/>
            <a:fld id="{1E19C8D7-53EE-4AF8-9E87-BBF55B67A655}" type="slidenum">
              <a:rPr lang="en-US" smtClean="0"/>
              <a:pPr defTabSz="457200"/>
              <a:t>70</a:t>
            </a:fld>
            <a:endParaRPr lang="en-US" dirty="0"/>
          </a:p>
        </p:txBody>
      </p:sp>
    </p:spTree>
    <p:extLst>
      <p:ext uri="{BB962C8B-B14F-4D97-AF65-F5344CB8AC3E}">
        <p14:creationId xmlns:p14="http://schemas.microsoft.com/office/powerpoint/2010/main" val="1968970217"/>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66821D0-4645-4056-B2E3-12DC0666B53D}"/>
              </a:ext>
            </a:extLst>
          </p:cNvPr>
          <p:cNvSpPr>
            <a:spLocks noGrp="1"/>
          </p:cNvSpPr>
          <p:nvPr>
            <p:ph idx="1"/>
          </p:nvPr>
        </p:nvSpPr>
        <p:spPr/>
        <p:txBody>
          <a:bodyPr/>
          <a:lstStyle/>
          <a:p>
            <a:pPr marL="457200" indent="-457200">
              <a:buFont typeface="+mj-lt"/>
              <a:buAutoNum type="arabicPeriod" startAt="11"/>
            </a:pPr>
            <a:r>
              <a:rPr lang="en-US" dirty="0">
                <a:solidFill>
                  <a:srgbClr val="FF0000"/>
                </a:solidFill>
              </a:rPr>
              <a:t>Define </a:t>
            </a:r>
            <a:r>
              <a:rPr lang="en-US" i="1" dirty="0">
                <a:solidFill>
                  <a:srgbClr val="FF0000"/>
                </a:solidFill>
              </a:rPr>
              <a:t>dysphagia</a:t>
            </a:r>
            <a:r>
              <a:rPr lang="en-US" dirty="0">
                <a:solidFill>
                  <a:srgbClr val="FF0000"/>
                </a:solidFill>
              </a:rPr>
              <a:t> and identify signs and symptoms of swallowing problems</a:t>
            </a:r>
          </a:p>
          <a:p>
            <a:pPr marL="457200" indent="-457200">
              <a:buFont typeface="+mj-lt"/>
              <a:buAutoNum type="arabicPeriod" startAt="11"/>
            </a:pPr>
            <a:endParaRPr lang="en-US" dirty="0">
              <a:solidFill>
                <a:srgbClr val="FF0000"/>
              </a:solidFill>
            </a:endParaRPr>
          </a:p>
          <a:p>
            <a:pPr marL="0" indent="0">
              <a:buNone/>
            </a:pPr>
            <a:r>
              <a:rPr lang="en-US" dirty="0"/>
              <a:t>Signs and symptoms of swallowing problems (cont’d):</a:t>
            </a:r>
          </a:p>
          <a:p>
            <a:pPr marL="0" indent="0">
              <a:buNone/>
            </a:pPr>
            <a:endParaRPr lang="en-US" dirty="0"/>
          </a:p>
          <a:p>
            <a:pPr lvl="1"/>
            <a:r>
              <a:rPr lang="en-US" dirty="0"/>
              <a:t>Swallowing several times per mouthful </a:t>
            </a:r>
          </a:p>
          <a:p>
            <a:pPr lvl="1"/>
            <a:r>
              <a:rPr lang="en-US" dirty="0"/>
              <a:t>Clearing the throat frequently during and after meals </a:t>
            </a:r>
          </a:p>
          <a:p>
            <a:pPr lvl="1"/>
            <a:r>
              <a:rPr lang="en-US" dirty="0"/>
              <a:t>Watering eyes when eating or drinking </a:t>
            </a:r>
          </a:p>
          <a:p>
            <a:pPr lvl="1"/>
            <a:r>
              <a:rPr lang="en-US" dirty="0"/>
              <a:t>Food or fluid coming up into the nose </a:t>
            </a:r>
          </a:p>
          <a:p>
            <a:pPr lvl="1"/>
            <a:r>
              <a:rPr lang="en-US" dirty="0"/>
              <a:t>Making a visible effort to swallow </a:t>
            </a:r>
          </a:p>
          <a:p>
            <a:pPr lvl="1"/>
            <a:r>
              <a:rPr lang="en-US" dirty="0"/>
              <a:t>Breathing rapidly while eating or drinking </a:t>
            </a:r>
          </a:p>
          <a:p>
            <a:pPr lvl="1"/>
            <a:r>
              <a:rPr lang="en-US" dirty="0"/>
              <a:t>Difficulty chewing food </a:t>
            </a:r>
          </a:p>
          <a:p>
            <a:pPr lvl="1"/>
            <a:r>
              <a:rPr lang="en-US" dirty="0"/>
              <a:t>Difficulty swallowing medications </a:t>
            </a:r>
          </a:p>
          <a:p>
            <a:pPr marL="0" indent="0">
              <a:buNone/>
            </a:pPr>
            <a:endParaRPr lang="en-US" dirty="0"/>
          </a:p>
          <a:p>
            <a:pPr marL="457200" indent="-457200">
              <a:buFont typeface="+mj-lt"/>
              <a:buAutoNum type="arabicPeriod" startAt="11"/>
            </a:pPr>
            <a:endParaRPr lang="en-US" dirty="0">
              <a:solidFill>
                <a:srgbClr val="FF0000"/>
              </a:solidFill>
            </a:endParaRPr>
          </a:p>
          <a:p>
            <a:pPr marL="0" indent="0">
              <a:buNone/>
            </a:pPr>
            <a:endParaRPr lang="en-US" dirty="0"/>
          </a:p>
        </p:txBody>
      </p:sp>
      <p:sp>
        <p:nvSpPr>
          <p:cNvPr id="3" name="Slide Number Placeholder 2">
            <a:extLst>
              <a:ext uri="{FF2B5EF4-FFF2-40B4-BE49-F238E27FC236}">
                <a16:creationId xmlns:a16="http://schemas.microsoft.com/office/drawing/2014/main" id="{AF554DA0-C6A9-4EAD-B503-6A030CFA16F8}"/>
              </a:ext>
            </a:extLst>
          </p:cNvPr>
          <p:cNvSpPr>
            <a:spLocks noGrp="1"/>
          </p:cNvSpPr>
          <p:nvPr>
            <p:ph type="sldNum" sz="quarter" idx="12"/>
          </p:nvPr>
        </p:nvSpPr>
        <p:spPr/>
        <p:txBody>
          <a:bodyPr/>
          <a:lstStyle/>
          <a:p>
            <a:pPr defTabSz="457200"/>
            <a:fld id="{1E19C8D7-53EE-4AF8-9E87-BBF55B67A655}" type="slidenum">
              <a:rPr lang="en-US" smtClean="0"/>
              <a:pPr defTabSz="457200"/>
              <a:t>71</a:t>
            </a:fld>
            <a:endParaRPr lang="en-US" dirty="0"/>
          </a:p>
        </p:txBody>
      </p:sp>
    </p:spTree>
    <p:extLst>
      <p:ext uri="{BB962C8B-B14F-4D97-AF65-F5344CB8AC3E}">
        <p14:creationId xmlns:p14="http://schemas.microsoft.com/office/powerpoint/2010/main" val="691375713"/>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B6EB1C1-8B62-4514-B68D-DBF6ED7C67A6}"/>
              </a:ext>
            </a:extLst>
          </p:cNvPr>
          <p:cNvSpPr>
            <a:spLocks noGrp="1"/>
          </p:cNvSpPr>
          <p:nvPr>
            <p:ph idx="1"/>
          </p:nvPr>
        </p:nvSpPr>
        <p:spPr/>
        <p:txBody>
          <a:bodyPr/>
          <a:lstStyle/>
          <a:p>
            <a:pPr marL="0" indent="0">
              <a:buNone/>
            </a:pPr>
            <a:r>
              <a:rPr lang="en-US" dirty="0"/>
              <a:t>Transparency 15-3: Preventing Aspiration</a:t>
            </a:r>
          </a:p>
          <a:p>
            <a:pPr marL="0" indent="0">
              <a:buNone/>
            </a:pPr>
            <a:endParaRPr lang="en-US" dirty="0"/>
          </a:p>
          <a:p>
            <a:r>
              <a:rPr lang="en-US" dirty="0"/>
              <a:t>Position residents properly, sitting upright at a 90-degree angle, for eating or drinking.</a:t>
            </a:r>
          </a:p>
          <a:p>
            <a:r>
              <a:rPr lang="en-US" dirty="0"/>
              <a:t>Offer small pieces of food or small spoons of pureed food. </a:t>
            </a:r>
          </a:p>
          <a:p>
            <a:r>
              <a:rPr lang="en-US" dirty="0"/>
              <a:t>Feed resident slowly. </a:t>
            </a:r>
          </a:p>
          <a:p>
            <a:r>
              <a:rPr lang="en-US" dirty="0"/>
              <a:t>Place food in the unaffected/stronger side of the mouth. </a:t>
            </a:r>
          </a:p>
          <a:p>
            <a:r>
              <a:rPr lang="en-US" dirty="0"/>
              <a:t>Make sure mouth is empty before offering next bite of food or sip of drink. </a:t>
            </a:r>
          </a:p>
          <a:p>
            <a:r>
              <a:rPr lang="en-US" dirty="0"/>
              <a:t>Keep residents in the upright position for at least 30 minutes after eating and drinking. </a:t>
            </a:r>
          </a:p>
          <a:p>
            <a:pPr marL="0" indent="0">
              <a:buNone/>
            </a:pPr>
            <a:endParaRPr lang="en-US" dirty="0"/>
          </a:p>
        </p:txBody>
      </p:sp>
      <p:sp>
        <p:nvSpPr>
          <p:cNvPr id="3" name="Slide Number Placeholder 2">
            <a:extLst>
              <a:ext uri="{FF2B5EF4-FFF2-40B4-BE49-F238E27FC236}">
                <a16:creationId xmlns:a16="http://schemas.microsoft.com/office/drawing/2014/main" id="{AE3182E8-9D43-47D8-8071-4761E674C9E5}"/>
              </a:ext>
            </a:extLst>
          </p:cNvPr>
          <p:cNvSpPr>
            <a:spLocks noGrp="1"/>
          </p:cNvSpPr>
          <p:nvPr>
            <p:ph type="sldNum" sz="quarter" idx="12"/>
          </p:nvPr>
        </p:nvSpPr>
        <p:spPr/>
        <p:txBody>
          <a:bodyPr/>
          <a:lstStyle/>
          <a:p>
            <a:pPr defTabSz="457200"/>
            <a:fld id="{1E19C8D7-53EE-4AF8-9E87-BBF55B67A655}" type="slidenum">
              <a:rPr lang="en-US" smtClean="0"/>
              <a:pPr defTabSz="457200"/>
              <a:t>72</a:t>
            </a:fld>
            <a:endParaRPr lang="en-US" dirty="0"/>
          </a:p>
        </p:txBody>
      </p:sp>
    </p:spTree>
    <p:extLst>
      <p:ext uri="{BB962C8B-B14F-4D97-AF65-F5344CB8AC3E}">
        <p14:creationId xmlns:p14="http://schemas.microsoft.com/office/powerpoint/2010/main" val="3594341058"/>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3044CA0-D502-4FDB-B8CF-069F429689E3}"/>
              </a:ext>
            </a:extLst>
          </p:cNvPr>
          <p:cNvSpPr>
            <a:spLocks noGrp="1"/>
          </p:cNvSpPr>
          <p:nvPr>
            <p:ph idx="1"/>
          </p:nvPr>
        </p:nvSpPr>
        <p:spPr/>
        <p:txBody>
          <a:bodyPr/>
          <a:lstStyle/>
          <a:p>
            <a:pPr marL="457200" indent="-457200">
              <a:buFont typeface="+mj-lt"/>
              <a:buAutoNum type="arabicPeriod" startAt="12"/>
            </a:pPr>
            <a:r>
              <a:rPr lang="en-US" dirty="0">
                <a:solidFill>
                  <a:srgbClr val="FF0000"/>
                </a:solidFill>
              </a:rPr>
              <a:t>Explain intake and output (I&amp;O)</a:t>
            </a:r>
          </a:p>
          <a:p>
            <a:pPr marL="457200" indent="-457200">
              <a:buFont typeface="+mj-lt"/>
              <a:buAutoNum type="arabicPeriod" startAt="12"/>
            </a:pPr>
            <a:endParaRPr lang="en-US" dirty="0">
              <a:solidFill>
                <a:srgbClr val="FF0000"/>
              </a:solidFill>
            </a:endParaRPr>
          </a:p>
          <a:p>
            <a:pPr marL="0" indent="0">
              <a:buNone/>
            </a:pPr>
            <a:r>
              <a:rPr lang="en-US" dirty="0"/>
              <a:t>Define the following terms:</a:t>
            </a:r>
          </a:p>
          <a:p>
            <a:pPr marL="0" indent="0">
              <a:buNone/>
            </a:pPr>
            <a:endParaRPr lang="en-US" dirty="0"/>
          </a:p>
          <a:p>
            <a:pPr marL="0" indent="0">
              <a:buNone/>
            </a:pPr>
            <a:r>
              <a:rPr lang="en-US" b="1" dirty="0"/>
              <a:t>intake </a:t>
            </a:r>
          </a:p>
          <a:p>
            <a:pPr marL="457200" lvl="1" indent="0">
              <a:buNone/>
            </a:pPr>
            <a:r>
              <a:rPr lang="en-US" dirty="0"/>
              <a:t>the fluid a person consumes; also called input.</a:t>
            </a:r>
          </a:p>
          <a:p>
            <a:pPr marL="0" indent="0">
              <a:buNone/>
            </a:pPr>
            <a:r>
              <a:rPr lang="en-US" b="1" dirty="0"/>
              <a:t>output</a:t>
            </a:r>
          </a:p>
          <a:p>
            <a:pPr marL="457200" lvl="1" indent="0">
              <a:buNone/>
            </a:pPr>
            <a:r>
              <a:rPr lang="en-US" dirty="0"/>
              <a:t>all fluid that is eliminated from the body; includes fluid in urine, feces, vomitus, perspiration, moisture that is exhaled in the air, and wound drainage.</a:t>
            </a:r>
          </a:p>
          <a:p>
            <a:pPr marL="0" indent="0">
              <a:buNone/>
            </a:pPr>
            <a:endParaRPr lang="en-US" dirty="0"/>
          </a:p>
        </p:txBody>
      </p:sp>
      <p:sp>
        <p:nvSpPr>
          <p:cNvPr id="3" name="Slide Number Placeholder 2">
            <a:extLst>
              <a:ext uri="{FF2B5EF4-FFF2-40B4-BE49-F238E27FC236}">
                <a16:creationId xmlns:a16="http://schemas.microsoft.com/office/drawing/2014/main" id="{FD6F358A-275B-4792-B7B9-55431A3F059C}"/>
              </a:ext>
            </a:extLst>
          </p:cNvPr>
          <p:cNvSpPr>
            <a:spLocks noGrp="1"/>
          </p:cNvSpPr>
          <p:nvPr>
            <p:ph type="sldNum" sz="quarter" idx="12"/>
          </p:nvPr>
        </p:nvSpPr>
        <p:spPr/>
        <p:txBody>
          <a:bodyPr/>
          <a:lstStyle/>
          <a:p>
            <a:pPr defTabSz="457200"/>
            <a:fld id="{1E19C8D7-53EE-4AF8-9E87-BBF55B67A655}" type="slidenum">
              <a:rPr lang="en-US" smtClean="0"/>
              <a:pPr defTabSz="457200"/>
              <a:t>73</a:t>
            </a:fld>
            <a:endParaRPr lang="en-US" dirty="0"/>
          </a:p>
        </p:txBody>
      </p:sp>
    </p:spTree>
    <p:extLst>
      <p:ext uri="{BB962C8B-B14F-4D97-AF65-F5344CB8AC3E}">
        <p14:creationId xmlns:p14="http://schemas.microsoft.com/office/powerpoint/2010/main" val="1215751992"/>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9" name="Content Placeholder 2">
            <a:extLst>
              <a:ext uri="{FF2B5EF4-FFF2-40B4-BE49-F238E27FC236}">
                <a16:creationId xmlns:a16="http://schemas.microsoft.com/office/drawing/2014/main" id="{1F52316B-7E00-4DD1-8A7F-D2883B081AF9}"/>
              </a:ext>
            </a:extLst>
          </p:cNvPr>
          <p:cNvSpPr>
            <a:spLocks noGrp="1" noChangeArrowheads="1"/>
          </p:cNvSpPr>
          <p:nvPr>
            <p:ph idx="1"/>
          </p:nvPr>
        </p:nvSpPr>
        <p:spPr/>
        <p:txBody>
          <a:bodyPr/>
          <a:lstStyle/>
          <a:p>
            <a:pPr marL="633413" lvl="1" indent="-176213"/>
            <a:endParaRPr lang="en-US" altLang="en-US" dirty="0"/>
          </a:p>
          <a:p>
            <a:pPr marL="0" indent="0">
              <a:buNone/>
            </a:pPr>
            <a:r>
              <a:rPr lang="en-US" altLang="en-US" dirty="0"/>
              <a:t>One milliliter (mL) is a unit of measure equal to one cubic centimeter (cc). </a:t>
            </a:r>
          </a:p>
          <a:p>
            <a:pPr marL="0" indent="0">
              <a:buNone/>
            </a:pPr>
            <a:endParaRPr lang="en-US" altLang="en-US" dirty="0"/>
          </a:p>
          <a:p>
            <a:pPr marL="0" indent="0">
              <a:buNone/>
            </a:pPr>
            <a:r>
              <a:rPr lang="en-US" altLang="en-US" dirty="0"/>
              <a:t>1 ounce (oz) = 30 milliliters (mL) or 30 cubic centimeters (cc) </a:t>
            </a:r>
          </a:p>
          <a:p>
            <a:pPr marL="0" indent="0">
              <a:buNone/>
            </a:pPr>
            <a:r>
              <a:rPr lang="en-US" altLang="en-US" dirty="0"/>
              <a:t>2 oz = 60 mL </a:t>
            </a:r>
          </a:p>
          <a:p>
            <a:pPr marL="0" indent="0">
              <a:buNone/>
            </a:pPr>
            <a:r>
              <a:rPr lang="en-US" altLang="en-US" dirty="0"/>
              <a:t>3 oz = 90 mL</a:t>
            </a:r>
          </a:p>
          <a:p>
            <a:pPr marL="0" indent="0">
              <a:buNone/>
            </a:pPr>
            <a:r>
              <a:rPr lang="en-US" altLang="en-US" dirty="0"/>
              <a:t>4 oz = 120 mL</a:t>
            </a:r>
          </a:p>
          <a:p>
            <a:pPr marL="0" indent="0">
              <a:buNone/>
            </a:pPr>
            <a:r>
              <a:rPr lang="en-US" altLang="en-US" dirty="0"/>
              <a:t>5 oz = 150 mL</a:t>
            </a:r>
          </a:p>
          <a:p>
            <a:pPr marL="0" indent="0">
              <a:buNone/>
            </a:pPr>
            <a:r>
              <a:rPr lang="en-US" altLang="en-US" dirty="0"/>
              <a:t>6 oz = 180 mL</a:t>
            </a:r>
          </a:p>
          <a:p>
            <a:pPr marL="0" indent="0">
              <a:buNone/>
            </a:pPr>
            <a:r>
              <a:rPr lang="en-US" altLang="en-US" dirty="0"/>
              <a:t>7 oz = 210 mL</a:t>
            </a:r>
          </a:p>
          <a:p>
            <a:pPr marL="0" indent="0">
              <a:buNone/>
            </a:pPr>
            <a:r>
              <a:rPr lang="en-US" altLang="en-US" dirty="0"/>
              <a:t>8 oz = 240 mL</a:t>
            </a:r>
          </a:p>
          <a:p>
            <a:pPr marL="0" indent="0">
              <a:buNone/>
            </a:pPr>
            <a:r>
              <a:rPr lang="en-US" altLang="en-US" dirty="0"/>
              <a:t>1/4 cup = 2 oz = 60 mL</a:t>
            </a:r>
          </a:p>
          <a:p>
            <a:pPr marL="0" indent="0">
              <a:buNone/>
            </a:pPr>
            <a:r>
              <a:rPr lang="en-US" altLang="en-US" dirty="0"/>
              <a:t>1/2 cup = 4 oz = 120 mL</a:t>
            </a:r>
          </a:p>
          <a:p>
            <a:pPr marL="0" indent="0">
              <a:buNone/>
            </a:pPr>
            <a:r>
              <a:rPr lang="en-US" altLang="en-US" dirty="0"/>
              <a:t>1 cup = 8 oz = 240 mL</a:t>
            </a:r>
          </a:p>
        </p:txBody>
      </p:sp>
      <p:sp>
        <p:nvSpPr>
          <p:cNvPr id="80898" name="Title 1">
            <a:extLst>
              <a:ext uri="{FF2B5EF4-FFF2-40B4-BE49-F238E27FC236}">
                <a16:creationId xmlns:a16="http://schemas.microsoft.com/office/drawing/2014/main" id="{ABB5718D-6095-4CF9-AAD2-72983267129F}"/>
              </a:ext>
            </a:extLst>
          </p:cNvPr>
          <p:cNvSpPr>
            <a:spLocks noGrp="1" noChangeArrowheads="1"/>
          </p:cNvSpPr>
          <p:nvPr>
            <p:ph type="title" idx="4294967295"/>
          </p:nvPr>
        </p:nvSpPr>
        <p:spPr>
          <a:xfrm>
            <a:off x="0" y="30163"/>
            <a:ext cx="12192000" cy="1006475"/>
          </a:xfrm>
        </p:spPr>
        <p:txBody>
          <a:bodyPr>
            <a:normAutofit fontScale="90000"/>
          </a:bodyPr>
          <a:lstStyle/>
          <a:p>
            <a:br>
              <a:rPr lang="en-US" altLang="en-US" dirty="0"/>
            </a:br>
            <a:r>
              <a:rPr lang="en-US" altLang="en-US" sz="2200" b="0" dirty="0"/>
              <a:t>Transparency 15-4: Conversion Table </a:t>
            </a:r>
            <a:br>
              <a:rPr lang="en-US" altLang="en-US" dirty="0"/>
            </a:br>
            <a:endParaRPr lang="en-US" altLang="en-US" dirty="0"/>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3" name="Content Placeholder 2">
            <a:extLst>
              <a:ext uri="{FF2B5EF4-FFF2-40B4-BE49-F238E27FC236}">
                <a16:creationId xmlns:a16="http://schemas.microsoft.com/office/drawing/2014/main" id="{6E5A0354-23AD-4D84-960D-74F9D758486C}"/>
              </a:ext>
            </a:extLst>
          </p:cNvPr>
          <p:cNvSpPr>
            <a:spLocks noGrp="1" noChangeArrowheads="1"/>
          </p:cNvSpPr>
          <p:nvPr>
            <p:ph idx="1"/>
          </p:nvPr>
        </p:nvSpPr>
        <p:spPr/>
        <p:txBody>
          <a:bodyPr/>
          <a:lstStyle/>
          <a:p>
            <a:pPr marL="633413" lvl="1" indent="-176213">
              <a:buNone/>
            </a:pPr>
            <a:r>
              <a:rPr lang="en-US" altLang="en-US"/>
              <a:t> </a:t>
            </a:r>
          </a:p>
        </p:txBody>
      </p:sp>
      <p:sp>
        <p:nvSpPr>
          <p:cNvPr id="81922" name="Title 1">
            <a:extLst>
              <a:ext uri="{FF2B5EF4-FFF2-40B4-BE49-F238E27FC236}">
                <a16:creationId xmlns:a16="http://schemas.microsoft.com/office/drawing/2014/main" id="{8A680AC8-5DAA-4FD0-95EE-2531A9DF8424}"/>
              </a:ext>
            </a:extLst>
          </p:cNvPr>
          <p:cNvSpPr>
            <a:spLocks noGrp="1" noChangeArrowheads="1"/>
          </p:cNvSpPr>
          <p:nvPr>
            <p:ph type="title" idx="4294967295"/>
          </p:nvPr>
        </p:nvSpPr>
        <p:spPr>
          <a:xfrm>
            <a:off x="0" y="30163"/>
            <a:ext cx="12192000" cy="1006475"/>
          </a:xfrm>
        </p:spPr>
        <p:txBody>
          <a:bodyPr>
            <a:normAutofit fontScale="90000"/>
          </a:bodyPr>
          <a:lstStyle/>
          <a:p>
            <a:br>
              <a:rPr lang="en-US" altLang="en-US" dirty="0"/>
            </a:br>
            <a:r>
              <a:rPr lang="en-US" altLang="en-US" sz="2200" b="0" dirty="0"/>
              <a:t>Handout 15-3: Basic Math </a:t>
            </a:r>
            <a:br>
              <a:rPr lang="en-US" altLang="en-US" dirty="0"/>
            </a:br>
            <a:endParaRPr lang="en-US" altLang="en-US" dirty="0"/>
          </a:p>
        </p:txBody>
      </p:sp>
      <p:sp>
        <p:nvSpPr>
          <p:cNvPr id="4" name="Content Placeholder 2">
            <a:extLst>
              <a:ext uri="{FF2B5EF4-FFF2-40B4-BE49-F238E27FC236}">
                <a16:creationId xmlns:a16="http://schemas.microsoft.com/office/drawing/2014/main" id="{215DCF10-8979-43E5-927A-2BFF4EE86AAE}"/>
              </a:ext>
            </a:extLst>
          </p:cNvPr>
          <p:cNvSpPr txBox="1">
            <a:spLocks/>
          </p:cNvSpPr>
          <p:nvPr/>
        </p:nvSpPr>
        <p:spPr>
          <a:xfrm>
            <a:off x="1905000" y="838200"/>
            <a:ext cx="8534400" cy="3600450"/>
          </a:xfrm>
          <a:prstGeom prst="rect">
            <a:avLst/>
          </a:prstGeom>
        </p:spPr>
        <p:txBody>
          <a:bodyPr/>
          <a:lstStyle/>
          <a:p>
            <a:pPr eaLnBrk="0" fontAlgn="base" hangingPunct="0">
              <a:spcBef>
                <a:spcPct val="20000"/>
              </a:spcBef>
              <a:spcAft>
                <a:spcPct val="0"/>
              </a:spcAft>
              <a:defRPr/>
            </a:pPr>
            <a:r>
              <a:rPr lang="en-US" sz="2000" kern="0" dirty="0">
                <a:solidFill>
                  <a:srgbClr val="000000"/>
                </a:solidFill>
                <a:latin typeface="Verdana"/>
                <a:ea typeface="ＭＳ Ｐゴシック" panose="020B0600070205080204" pitchFamily="34" charset="-128"/>
              </a:rPr>
              <a:t>Nursing assistants need math skills when doing certain tasks, such as calculating intake and output. A basic math review is listed below:</a:t>
            </a:r>
          </a:p>
          <a:p>
            <a:pPr eaLnBrk="0" fontAlgn="base" hangingPunct="0">
              <a:spcBef>
                <a:spcPct val="20000"/>
              </a:spcBef>
              <a:spcAft>
                <a:spcPct val="0"/>
              </a:spcAft>
              <a:defRPr/>
            </a:pPr>
            <a:r>
              <a:rPr lang="en-US" sz="2000" b="1" kern="0" dirty="0">
                <a:solidFill>
                  <a:srgbClr val="000000"/>
                </a:solidFill>
                <a:latin typeface="Verdana"/>
                <a:ea typeface="ＭＳ Ｐゴシック" panose="020B0600070205080204" pitchFamily="34" charset="-128"/>
              </a:rPr>
              <a:t>Addition</a:t>
            </a:r>
            <a:endParaRPr lang="en-US" sz="2000" kern="0" dirty="0">
              <a:solidFill>
                <a:srgbClr val="000000"/>
              </a:solidFill>
              <a:latin typeface="Verdana"/>
              <a:ea typeface="ＭＳ Ｐゴシック" panose="020B0600070205080204" pitchFamily="34" charset="-128"/>
            </a:endParaRPr>
          </a:p>
          <a:p>
            <a:pPr marL="231775" indent="-231775" eaLnBrk="0" fontAlgn="base" hangingPunct="0">
              <a:spcBef>
                <a:spcPct val="20000"/>
              </a:spcBef>
              <a:spcAft>
                <a:spcPct val="0"/>
              </a:spcAft>
              <a:defRPr/>
            </a:pPr>
            <a:endParaRPr lang="en-US" sz="2000" kern="0" dirty="0">
              <a:solidFill>
                <a:srgbClr val="000000"/>
              </a:solidFill>
              <a:latin typeface="Verdana"/>
              <a:ea typeface="ＭＳ Ｐゴシック" panose="020B0600070205080204" pitchFamily="34" charset="-128"/>
            </a:endParaRPr>
          </a:p>
          <a:p>
            <a:pPr marL="231775" indent="-231775" eaLnBrk="0" fontAlgn="base" hangingPunct="0">
              <a:spcBef>
                <a:spcPct val="20000"/>
              </a:spcBef>
              <a:spcAft>
                <a:spcPct val="0"/>
              </a:spcAft>
              <a:defRPr/>
            </a:pPr>
            <a:endParaRPr lang="en-US" sz="2000" kern="0" dirty="0">
              <a:solidFill>
                <a:srgbClr val="000000"/>
              </a:solidFill>
              <a:latin typeface="Verdana"/>
              <a:ea typeface="ＭＳ Ｐゴシック" panose="020B0600070205080204" pitchFamily="34" charset="-128"/>
            </a:endParaRPr>
          </a:p>
          <a:p>
            <a:pPr marL="231775" indent="-231775" eaLnBrk="0" fontAlgn="base" hangingPunct="0">
              <a:spcBef>
                <a:spcPct val="20000"/>
              </a:spcBef>
              <a:spcAft>
                <a:spcPct val="0"/>
              </a:spcAft>
              <a:defRPr/>
            </a:pPr>
            <a:endParaRPr lang="en-US" sz="2000" kern="0" dirty="0">
              <a:solidFill>
                <a:srgbClr val="000000"/>
              </a:solidFill>
              <a:latin typeface="Verdana"/>
              <a:ea typeface="ＭＳ Ｐゴシック" panose="020B0600070205080204" pitchFamily="34" charset="-128"/>
            </a:endParaRPr>
          </a:p>
          <a:p>
            <a:pPr marL="231775" indent="-231775" eaLnBrk="0" fontAlgn="base" hangingPunct="0">
              <a:spcBef>
                <a:spcPct val="20000"/>
              </a:spcBef>
              <a:spcAft>
                <a:spcPct val="0"/>
              </a:spcAft>
              <a:defRPr/>
            </a:pPr>
            <a:endParaRPr lang="en-US" sz="2000" kern="0" dirty="0">
              <a:solidFill>
                <a:srgbClr val="000000"/>
              </a:solidFill>
              <a:latin typeface="Verdana"/>
              <a:ea typeface="ＭＳ Ｐゴシック" panose="020B0600070205080204" pitchFamily="34" charset="-128"/>
            </a:endParaRPr>
          </a:p>
          <a:p>
            <a:pPr marL="231775" indent="-231775" eaLnBrk="0" fontAlgn="base" hangingPunct="0">
              <a:spcBef>
                <a:spcPct val="20000"/>
              </a:spcBef>
              <a:spcAft>
                <a:spcPct val="0"/>
              </a:spcAft>
              <a:defRPr/>
            </a:pPr>
            <a:endParaRPr lang="en-US" sz="2000" kern="0" dirty="0">
              <a:solidFill>
                <a:srgbClr val="000000"/>
              </a:solidFill>
              <a:latin typeface="Verdana"/>
              <a:ea typeface="ＭＳ Ｐゴシック" panose="020B0600070205080204" pitchFamily="34" charset="-128"/>
            </a:endParaRPr>
          </a:p>
          <a:p>
            <a:pPr marL="231775" indent="-231775" eaLnBrk="0" fontAlgn="base" hangingPunct="0">
              <a:spcBef>
                <a:spcPct val="20000"/>
              </a:spcBef>
              <a:spcAft>
                <a:spcPct val="0"/>
              </a:spcAft>
              <a:defRPr/>
            </a:pPr>
            <a:r>
              <a:rPr lang="en-US" sz="2000" b="1" kern="0" dirty="0">
                <a:solidFill>
                  <a:srgbClr val="000000"/>
                </a:solidFill>
                <a:latin typeface="Verdana"/>
                <a:ea typeface="ＭＳ Ｐゴシック" panose="020B0600070205080204" pitchFamily="34" charset="-128"/>
              </a:rPr>
              <a:t>Subtraction</a:t>
            </a:r>
            <a:endParaRPr lang="en-US" sz="2000" kern="0" dirty="0">
              <a:solidFill>
                <a:srgbClr val="000000"/>
              </a:solidFill>
              <a:latin typeface="Verdana"/>
              <a:ea typeface="ＭＳ Ｐゴシック" panose="020B0600070205080204" pitchFamily="34" charset="-128"/>
            </a:endParaRPr>
          </a:p>
        </p:txBody>
      </p:sp>
      <p:graphicFrame>
        <p:nvGraphicFramePr>
          <p:cNvPr id="5" name="Group 48">
            <a:extLst>
              <a:ext uri="{FF2B5EF4-FFF2-40B4-BE49-F238E27FC236}">
                <a16:creationId xmlns:a16="http://schemas.microsoft.com/office/drawing/2014/main" id="{40B53634-ED91-412B-9944-C0F0897AE1DC}"/>
              </a:ext>
            </a:extLst>
          </p:cNvPr>
          <p:cNvGraphicFramePr>
            <a:graphicFrameLocks noGrp="1"/>
          </p:cNvGraphicFramePr>
          <p:nvPr/>
        </p:nvGraphicFramePr>
        <p:xfrm>
          <a:off x="3429000" y="2438400"/>
          <a:ext cx="2971800" cy="1177928"/>
        </p:xfrm>
        <a:graphic>
          <a:graphicData uri="http://schemas.openxmlformats.org/drawingml/2006/table">
            <a:tbl>
              <a:tblPr/>
              <a:tblGrid>
                <a:gridCol w="1485900">
                  <a:extLst>
                    <a:ext uri="{9D8B030D-6E8A-4147-A177-3AD203B41FA5}">
                      <a16:colId xmlns:a16="http://schemas.microsoft.com/office/drawing/2014/main" val="20000"/>
                    </a:ext>
                  </a:extLst>
                </a:gridCol>
                <a:gridCol w="1485900">
                  <a:extLst>
                    <a:ext uri="{9D8B030D-6E8A-4147-A177-3AD203B41FA5}">
                      <a16:colId xmlns:a16="http://schemas.microsoft.com/office/drawing/2014/main" val="20001"/>
                    </a:ext>
                  </a:extLst>
                </a:gridCol>
              </a:tblGrid>
              <a:tr h="365693">
                <a:tc>
                  <a:txBody>
                    <a:bodyPr/>
                    <a:lstStyle/>
                    <a:p>
                      <a:pPr marL="0" marR="0" lvl="0" indent="0" algn="r"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dirty="0">
                          <a:ln>
                            <a:noFill/>
                          </a:ln>
                          <a:solidFill>
                            <a:schemeClr val="tx1"/>
                          </a:solidFill>
                          <a:effectLst/>
                          <a:latin typeface="Verdana" pitchFamily="1" charset="0"/>
                        </a:rPr>
                        <a:t>2,905</a:t>
                      </a:r>
                    </a:p>
                  </a:txBody>
                  <a:tcPr marT="45688" marB="45688" horzOverflow="overflow">
                    <a:lnL cap="flat">
                      <a:noFill/>
                    </a:lnL>
                    <a:lnR>
                      <a:noFill/>
                    </a:lnR>
                    <a:lnT cap="flat">
                      <a:noFill/>
                    </a:lnT>
                    <a:lnB>
                      <a:noFill/>
                    </a:lnB>
                    <a:lnTlToBr>
                      <a:noFill/>
                    </a:lnTlToBr>
                    <a:lnBlToTr>
                      <a:noFill/>
                    </a:lnBlToTr>
                    <a:noFill/>
                  </a:tcPr>
                </a:tc>
                <a:tc>
                  <a:txBody>
                    <a:bodyPr/>
                    <a:lstStyle/>
                    <a:p>
                      <a:pPr marL="0" marR="0" lvl="0" indent="0" algn="r"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dirty="0">
                          <a:ln>
                            <a:noFill/>
                          </a:ln>
                          <a:solidFill>
                            <a:schemeClr val="tx1"/>
                          </a:solidFill>
                          <a:effectLst/>
                          <a:latin typeface="Verdana" pitchFamily="1" charset="0"/>
                        </a:rPr>
                        <a:t>53,138</a:t>
                      </a:r>
                    </a:p>
                  </a:txBody>
                  <a:tcPr marT="45688" marB="45688" horzOverflow="overflow">
                    <a:lnL>
                      <a:noFill/>
                    </a:lnL>
                    <a:lnR cap="flat">
                      <a:noFill/>
                    </a:lnR>
                    <a:lnT cap="flat">
                      <a:noFill/>
                    </a:lnT>
                    <a:lnB>
                      <a:noFill/>
                    </a:lnB>
                    <a:lnTlToBr>
                      <a:noFill/>
                    </a:lnTlToBr>
                    <a:lnBlToTr>
                      <a:noFill/>
                    </a:lnBlToTr>
                    <a:noFill/>
                  </a:tcPr>
                </a:tc>
                <a:extLst>
                  <a:ext uri="{0D108BD9-81ED-4DB2-BD59-A6C34878D82A}">
                    <a16:rowId xmlns:a16="http://schemas.microsoft.com/office/drawing/2014/main" val="10000"/>
                  </a:ext>
                </a:extLst>
              </a:tr>
              <a:tr h="406116">
                <a:tc>
                  <a:txBody>
                    <a:bodyPr/>
                    <a:lstStyle/>
                    <a:p>
                      <a:pPr marL="0" marR="0" lvl="0" indent="0" algn="r"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dirty="0">
                          <a:ln>
                            <a:noFill/>
                          </a:ln>
                          <a:solidFill>
                            <a:schemeClr val="tx1"/>
                          </a:solidFill>
                          <a:effectLst/>
                          <a:latin typeface="Verdana" pitchFamily="1" charset="0"/>
                        </a:rPr>
                        <a:t>+174</a:t>
                      </a:r>
                    </a:p>
                  </a:txBody>
                  <a:tcPr marT="45688" marB="45688" horzOverflow="overflow">
                    <a:lnL cap="flat">
                      <a:noFill/>
                    </a:lnL>
                    <a:lnR>
                      <a:noFill/>
                    </a:lnR>
                    <a:ln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dirty="0">
                          <a:ln>
                            <a:noFill/>
                          </a:ln>
                          <a:solidFill>
                            <a:schemeClr val="tx1"/>
                          </a:solidFill>
                          <a:effectLst/>
                          <a:latin typeface="Verdana" pitchFamily="1" charset="0"/>
                        </a:rPr>
                        <a:t>+3,008</a:t>
                      </a:r>
                    </a:p>
                  </a:txBody>
                  <a:tcPr marT="45688" marB="45688" horzOverflow="overflow">
                    <a:lnL>
                      <a:noFill/>
                    </a:lnL>
                    <a:lnR cap="flat">
                      <a:noFill/>
                    </a:lnR>
                    <a:lnT>
                      <a:noFill/>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06116">
                <a:tc>
                  <a:txBody>
                    <a:bodyPr/>
                    <a:lstStyle/>
                    <a:p>
                      <a:pPr marL="0" marR="0" lvl="0" indent="0" algn="r"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dirty="0">
                          <a:ln>
                            <a:noFill/>
                          </a:ln>
                          <a:solidFill>
                            <a:schemeClr val="tx1"/>
                          </a:solidFill>
                          <a:effectLst/>
                          <a:latin typeface="Verdana" pitchFamily="1" charset="0"/>
                        </a:rPr>
                        <a:t>3,079</a:t>
                      </a:r>
                    </a:p>
                  </a:txBody>
                  <a:tcPr marT="45688" marB="45688" horzOverflow="overflow">
                    <a:lnL cap="flat">
                      <a:noFill/>
                    </a:lnL>
                    <a:lnR>
                      <a:noFill/>
                    </a:lnR>
                    <a:lnT w="12700" cap="flat" cmpd="sng" algn="ctr">
                      <a:solidFill>
                        <a:schemeClr val="tx1"/>
                      </a:solidFill>
                      <a:prstDash val="solid"/>
                      <a:round/>
                      <a:headEnd type="none" w="med" len="med"/>
                      <a:tailEnd type="none" w="med" len="med"/>
                    </a:lnT>
                    <a:lnB cap="flat">
                      <a:noFill/>
                    </a:lnB>
                    <a:lnTlToBr>
                      <a:noFill/>
                    </a:lnTlToBr>
                    <a:lnBlToTr>
                      <a:noFill/>
                    </a:lnBlToTr>
                    <a:noFill/>
                  </a:tcPr>
                </a:tc>
                <a:tc>
                  <a:txBody>
                    <a:bodyPr/>
                    <a:lstStyle/>
                    <a:p>
                      <a:pPr marL="0" marR="0" lvl="0" indent="0" algn="r"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dirty="0">
                          <a:ln>
                            <a:noFill/>
                          </a:ln>
                          <a:solidFill>
                            <a:schemeClr val="tx1"/>
                          </a:solidFill>
                          <a:effectLst/>
                          <a:latin typeface="Verdana" pitchFamily="1" charset="0"/>
                        </a:rPr>
                        <a:t>56,146</a:t>
                      </a:r>
                    </a:p>
                  </a:txBody>
                  <a:tcPr marT="45688" marB="45688" horzOverflow="overflow">
                    <a:lnL>
                      <a:noFill/>
                    </a:lnL>
                    <a:lnR cap="flat">
                      <a:noFill/>
                    </a:lnR>
                    <a:lnT w="12700" cap="flat" cmpd="sng" algn="ctr">
                      <a:solidFill>
                        <a:schemeClr val="tx1"/>
                      </a:solidFill>
                      <a:prstDash val="solid"/>
                      <a:round/>
                      <a:headEnd type="none" w="med" len="med"/>
                      <a:tailEnd type="none" w="med" len="med"/>
                    </a:lnT>
                    <a:lnB cap="flat">
                      <a:noFill/>
                    </a:lnB>
                    <a:lnTlToBr>
                      <a:noFill/>
                    </a:lnTlToBr>
                    <a:lnBlToTr>
                      <a:noFill/>
                    </a:lnBlToTr>
                    <a:noFill/>
                  </a:tcPr>
                </a:tc>
                <a:extLst>
                  <a:ext uri="{0D108BD9-81ED-4DB2-BD59-A6C34878D82A}">
                    <a16:rowId xmlns:a16="http://schemas.microsoft.com/office/drawing/2014/main" val="10002"/>
                  </a:ext>
                </a:extLst>
              </a:tr>
            </a:tbl>
          </a:graphicData>
        </a:graphic>
      </p:graphicFrame>
      <p:graphicFrame>
        <p:nvGraphicFramePr>
          <p:cNvPr id="6" name="Group 22">
            <a:extLst>
              <a:ext uri="{FF2B5EF4-FFF2-40B4-BE49-F238E27FC236}">
                <a16:creationId xmlns:a16="http://schemas.microsoft.com/office/drawing/2014/main" id="{A2164278-A81F-4416-B261-CFA6D6FCC64A}"/>
              </a:ext>
            </a:extLst>
          </p:cNvPr>
          <p:cNvGraphicFramePr>
            <a:graphicFrameLocks noGrp="1"/>
          </p:cNvGraphicFramePr>
          <p:nvPr/>
        </p:nvGraphicFramePr>
        <p:xfrm>
          <a:off x="3429000" y="4648200"/>
          <a:ext cx="2971800" cy="1143004"/>
        </p:xfrm>
        <a:graphic>
          <a:graphicData uri="http://schemas.openxmlformats.org/drawingml/2006/table">
            <a:tbl>
              <a:tblPr/>
              <a:tblGrid>
                <a:gridCol w="1524000">
                  <a:extLst>
                    <a:ext uri="{9D8B030D-6E8A-4147-A177-3AD203B41FA5}">
                      <a16:colId xmlns:a16="http://schemas.microsoft.com/office/drawing/2014/main" val="20000"/>
                    </a:ext>
                  </a:extLst>
                </a:gridCol>
                <a:gridCol w="1447800">
                  <a:extLst>
                    <a:ext uri="{9D8B030D-6E8A-4147-A177-3AD203B41FA5}">
                      <a16:colId xmlns:a16="http://schemas.microsoft.com/office/drawing/2014/main" val="20001"/>
                    </a:ext>
                  </a:extLst>
                </a:gridCol>
              </a:tblGrid>
              <a:tr h="365693">
                <a:tc>
                  <a:txBody>
                    <a:bodyPr/>
                    <a:lstStyle/>
                    <a:p>
                      <a:pPr marL="0" marR="0" lvl="0" indent="0" algn="r"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dirty="0">
                          <a:ln>
                            <a:noFill/>
                          </a:ln>
                          <a:solidFill>
                            <a:schemeClr val="tx1"/>
                          </a:solidFill>
                          <a:effectLst/>
                          <a:latin typeface="Verdana" pitchFamily="1" charset="0"/>
                        </a:rPr>
                        <a:t>32,542</a:t>
                      </a:r>
                    </a:p>
                  </a:txBody>
                  <a:tcPr marT="45688" marB="45688" horzOverflow="overflow">
                    <a:lnL cap="flat">
                      <a:noFill/>
                    </a:lnL>
                    <a:lnR>
                      <a:noFill/>
                    </a:lnR>
                    <a:lnT cap="flat">
                      <a:noFill/>
                    </a:lnT>
                    <a:lnB>
                      <a:noFill/>
                    </a:lnB>
                    <a:lnTlToBr>
                      <a:noFill/>
                    </a:lnTlToBr>
                    <a:lnBlToTr>
                      <a:noFill/>
                    </a:lnBlToTr>
                    <a:noFill/>
                  </a:tcPr>
                </a:tc>
                <a:tc>
                  <a:txBody>
                    <a:bodyPr/>
                    <a:lstStyle/>
                    <a:p>
                      <a:pPr marL="0" marR="0" lvl="0" indent="0" algn="r"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dirty="0">
                          <a:ln>
                            <a:noFill/>
                          </a:ln>
                          <a:solidFill>
                            <a:schemeClr val="tx1"/>
                          </a:solidFill>
                          <a:effectLst/>
                          <a:latin typeface="Verdana" pitchFamily="1" charset="0"/>
                        </a:rPr>
                        <a:t>549,233</a:t>
                      </a:r>
                    </a:p>
                  </a:txBody>
                  <a:tcPr marT="45688" marB="45688" horzOverflow="overflow">
                    <a:lnL>
                      <a:noFill/>
                    </a:lnL>
                    <a:lnR cap="flat">
                      <a:noFill/>
                    </a:lnR>
                    <a:lnT cap="flat">
                      <a:noFill/>
                    </a:lnT>
                    <a:lnB>
                      <a:noFill/>
                    </a:lnB>
                    <a:lnTlToBr>
                      <a:noFill/>
                    </a:lnTlToBr>
                    <a:lnBlToTr>
                      <a:noFill/>
                    </a:lnBlToTr>
                    <a:noFill/>
                  </a:tcPr>
                </a:tc>
                <a:extLst>
                  <a:ext uri="{0D108BD9-81ED-4DB2-BD59-A6C34878D82A}">
                    <a16:rowId xmlns:a16="http://schemas.microsoft.com/office/drawing/2014/main" val="10000"/>
                  </a:ext>
                </a:extLst>
              </a:tr>
              <a:tr h="396586">
                <a:tc>
                  <a:txBody>
                    <a:bodyPr/>
                    <a:lstStyle/>
                    <a:p>
                      <a:pPr marL="0" marR="0" lvl="0" indent="0" algn="r"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dirty="0">
                          <a:ln>
                            <a:noFill/>
                          </a:ln>
                          <a:solidFill>
                            <a:schemeClr val="tx1"/>
                          </a:solidFill>
                          <a:effectLst/>
                          <a:latin typeface="Verdana" pitchFamily="1" charset="0"/>
                        </a:rPr>
                        <a:t>-8,710</a:t>
                      </a:r>
                    </a:p>
                  </a:txBody>
                  <a:tcPr marT="45688" marB="45688" horzOverflow="overflow">
                    <a:lnL cap="flat">
                      <a:noFill/>
                    </a:lnL>
                    <a:lnR>
                      <a:noFill/>
                    </a:lnR>
                    <a:ln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dirty="0">
                          <a:ln>
                            <a:noFill/>
                          </a:ln>
                          <a:solidFill>
                            <a:schemeClr val="tx1"/>
                          </a:solidFill>
                          <a:effectLst/>
                          <a:latin typeface="Verdana" pitchFamily="1" charset="0"/>
                        </a:rPr>
                        <a:t>-26,903</a:t>
                      </a:r>
                    </a:p>
                  </a:txBody>
                  <a:tcPr marT="45688" marB="45688" horzOverflow="overflow">
                    <a:lnL>
                      <a:noFill/>
                    </a:lnL>
                    <a:lnR cap="flat">
                      <a:noFill/>
                    </a:lnR>
                    <a:lnT>
                      <a:noFill/>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380722">
                <a:tc>
                  <a:txBody>
                    <a:bodyPr/>
                    <a:lstStyle/>
                    <a:p>
                      <a:pPr marL="0" marR="0" lvl="0" indent="0" algn="r"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dirty="0">
                          <a:ln>
                            <a:noFill/>
                          </a:ln>
                          <a:solidFill>
                            <a:schemeClr val="tx1"/>
                          </a:solidFill>
                          <a:effectLst/>
                          <a:latin typeface="Verdana" pitchFamily="1" charset="0"/>
                        </a:rPr>
                        <a:t>23,832</a:t>
                      </a:r>
                    </a:p>
                  </a:txBody>
                  <a:tcPr marT="45688" marB="45688" horzOverflow="overflow">
                    <a:lnL cap="flat">
                      <a:noFill/>
                    </a:lnL>
                    <a:lnR>
                      <a:noFill/>
                    </a:lnR>
                    <a:lnT w="12700" cap="flat" cmpd="sng" algn="ctr">
                      <a:solidFill>
                        <a:schemeClr val="tx1"/>
                      </a:solidFill>
                      <a:prstDash val="solid"/>
                      <a:round/>
                      <a:headEnd type="none" w="med" len="med"/>
                      <a:tailEnd type="none" w="med" len="med"/>
                    </a:lnT>
                    <a:lnB cap="flat">
                      <a:noFill/>
                    </a:lnB>
                    <a:lnTlToBr>
                      <a:noFill/>
                    </a:lnTlToBr>
                    <a:lnBlToTr>
                      <a:noFill/>
                    </a:lnBlToTr>
                    <a:noFill/>
                  </a:tcPr>
                </a:tc>
                <a:tc>
                  <a:txBody>
                    <a:bodyPr/>
                    <a:lstStyle/>
                    <a:p>
                      <a:pPr marL="0" marR="0" lvl="0" indent="0" algn="r"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dirty="0">
                          <a:ln>
                            <a:noFill/>
                          </a:ln>
                          <a:solidFill>
                            <a:schemeClr val="tx1"/>
                          </a:solidFill>
                          <a:effectLst/>
                          <a:latin typeface="Verdana" pitchFamily="1" charset="0"/>
                        </a:rPr>
                        <a:t>522,330</a:t>
                      </a:r>
                    </a:p>
                  </a:txBody>
                  <a:tcPr marT="45688" marB="45688" horzOverflow="overflow">
                    <a:lnL>
                      <a:noFill/>
                    </a:lnL>
                    <a:lnR cap="flat">
                      <a:noFill/>
                    </a:lnR>
                    <a:lnT w="12700" cap="flat" cmpd="sng" algn="ctr">
                      <a:solidFill>
                        <a:schemeClr val="tx1"/>
                      </a:solidFill>
                      <a:prstDash val="solid"/>
                      <a:round/>
                      <a:headEnd type="none" w="med" len="med"/>
                      <a:tailEnd type="none" w="med" len="med"/>
                    </a:lnT>
                    <a:lnB cap="flat">
                      <a:noFill/>
                    </a:lnB>
                    <a:lnTlToBr>
                      <a:noFill/>
                    </a:lnTlToBr>
                    <a:lnBlToTr>
                      <a:noFill/>
                    </a:lnBlToTr>
                    <a:noFill/>
                  </a:tcPr>
                </a:tc>
                <a:extLst>
                  <a:ext uri="{0D108BD9-81ED-4DB2-BD59-A6C34878D82A}">
                    <a16:rowId xmlns:a16="http://schemas.microsoft.com/office/drawing/2014/main" val="10002"/>
                  </a:ext>
                </a:extLst>
              </a:tr>
            </a:tbl>
          </a:graphicData>
        </a:graphic>
      </p:graphicFrame>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7" name="Content Placeholder 2">
            <a:extLst>
              <a:ext uri="{FF2B5EF4-FFF2-40B4-BE49-F238E27FC236}">
                <a16:creationId xmlns:a16="http://schemas.microsoft.com/office/drawing/2014/main" id="{DC6C6BE3-50CB-49C5-8488-80B9CF78DB94}"/>
              </a:ext>
            </a:extLst>
          </p:cNvPr>
          <p:cNvSpPr>
            <a:spLocks noGrp="1" noChangeArrowheads="1"/>
          </p:cNvSpPr>
          <p:nvPr>
            <p:ph idx="1"/>
          </p:nvPr>
        </p:nvSpPr>
        <p:spPr/>
        <p:txBody>
          <a:bodyPr/>
          <a:lstStyle/>
          <a:p>
            <a:pPr marL="633413" lvl="1" indent="-176213">
              <a:buNone/>
            </a:pPr>
            <a:r>
              <a:rPr lang="en-US" altLang="en-US" dirty="0"/>
              <a:t> </a:t>
            </a:r>
          </a:p>
        </p:txBody>
      </p:sp>
      <p:sp>
        <p:nvSpPr>
          <p:cNvPr id="82946" name="Title 1">
            <a:extLst>
              <a:ext uri="{FF2B5EF4-FFF2-40B4-BE49-F238E27FC236}">
                <a16:creationId xmlns:a16="http://schemas.microsoft.com/office/drawing/2014/main" id="{E9CD6BDB-248A-41F5-9092-0BC52AD07635}"/>
              </a:ext>
            </a:extLst>
          </p:cNvPr>
          <p:cNvSpPr>
            <a:spLocks noGrp="1" noChangeArrowheads="1"/>
          </p:cNvSpPr>
          <p:nvPr>
            <p:ph type="title" idx="4294967295"/>
          </p:nvPr>
        </p:nvSpPr>
        <p:spPr>
          <a:xfrm>
            <a:off x="1" y="30163"/>
            <a:ext cx="12192000" cy="1006475"/>
          </a:xfrm>
        </p:spPr>
        <p:txBody>
          <a:bodyPr>
            <a:normAutofit fontScale="90000"/>
          </a:bodyPr>
          <a:lstStyle/>
          <a:p>
            <a:br>
              <a:rPr lang="en-US" altLang="en-US" dirty="0"/>
            </a:br>
            <a:r>
              <a:rPr lang="en-US" altLang="en-US" sz="2200" b="0" dirty="0"/>
              <a:t>Handout 15-3: Basic Math (cont’d)</a:t>
            </a:r>
            <a:br>
              <a:rPr lang="en-US" altLang="en-US" sz="2200" b="0" dirty="0"/>
            </a:br>
            <a:endParaRPr lang="en-US" altLang="en-US" sz="2200" b="0" dirty="0"/>
          </a:p>
        </p:txBody>
      </p:sp>
      <p:sp>
        <p:nvSpPr>
          <p:cNvPr id="7" name="Content Placeholder 2">
            <a:extLst>
              <a:ext uri="{FF2B5EF4-FFF2-40B4-BE49-F238E27FC236}">
                <a16:creationId xmlns:a16="http://schemas.microsoft.com/office/drawing/2014/main" id="{C8CF996F-B431-4DB8-94BD-86C02F4AD391}"/>
              </a:ext>
            </a:extLst>
          </p:cNvPr>
          <p:cNvSpPr txBox="1">
            <a:spLocks/>
          </p:cNvSpPr>
          <p:nvPr/>
        </p:nvSpPr>
        <p:spPr>
          <a:xfrm>
            <a:off x="1905000" y="914401"/>
            <a:ext cx="8534400" cy="4017963"/>
          </a:xfrm>
          <a:prstGeom prst="rect">
            <a:avLst/>
          </a:prstGeom>
        </p:spPr>
        <p:txBody>
          <a:bodyPr/>
          <a:lstStyle/>
          <a:p>
            <a:pPr marL="231775" indent="-231775" eaLnBrk="0" fontAlgn="base" hangingPunct="0">
              <a:spcBef>
                <a:spcPct val="20000"/>
              </a:spcBef>
              <a:spcAft>
                <a:spcPct val="0"/>
              </a:spcAft>
              <a:defRPr/>
            </a:pPr>
            <a:r>
              <a:rPr lang="en-US" sz="2000" b="1" kern="0" dirty="0">
                <a:solidFill>
                  <a:srgbClr val="000000"/>
                </a:solidFill>
                <a:latin typeface="Verdana"/>
                <a:ea typeface="ＭＳ Ｐゴシック" panose="020B0600070205080204" pitchFamily="34" charset="-128"/>
              </a:rPr>
              <a:t>Multiplication</a:t>
            </a:r>
          </a:p>
          <a:p>
            <a:pPr marL="231775" indent="-231775" eaLnBrk="0" fontAlgn="base" hangingPunct="0">
              <a:spcBef>
                <a:spcPct val="20000"/>
              </a:spcBef>
              <a:spcAft>
                <a:spcPct val="0"/>
              </a:spcAft>
              <a:defRPr/>
            </a:pPr>
            <a:endParaRPr lang="en-US" sz="2000" kern="0" dirty="0">
              <a:solidFill>
                <a:srgbClr val="000000"/>
              </a:solidFill>
              <a:latin typeface="Verdana"/>
              <a:ea typeface="ＭＳ Ｐゴシック" panose="020B0600070205080204" pitchFamily="34" charset="-128"/>
            </a:endParaRPr>
          </a:p>
          <a:p>
            <a:pPr marL="231775" indent="-231775" eaLnBrk="0" fontAlgn="base" hangingPunct="0">
              <a:spcBef>
                <a:spcPct val="20000"/>
              </a:spcBef>
              <a:spcAft>
                <a:spcPct val="0"/>
              </a:spcAft>
              <a:defRPr/>
            </a:pPr>
            <a:endParaRPr lang="en-US" sz="2000" kern="0" dirty="0">
              <a:solidFill>
                <a:srgbClr val="000000"/>
              </a:solidFill>
              <a:latin typeface="Verdana"/>
              <a:ea typeface="ＭＳ Ｐゴシック" panose="020B0600070205080204" pitchFamily="34" charset="-128"/>
            </a:endParaRPr>
          </a:p>
          <a:p>
            <a:pPr marL="231775" indent="-231775" eaLnBrk="0" fontAlgn="base" hangingPunct="0">
              <a:spcBef>
                <a:spcPct val="20000"/>
              </a:spcBef>
              <a:spcAft>
                <a:spcPct val="0"/>
              </a:spcAft>
              <a:defRPr/>
            </a:pPr>
            <a:endParaRPr lang="en-US" sz="2000" kern="0" dirty="0">
              <a:solidFill>
                <a:srgbClr val="000000"/>
              </a:solidFill>
              <a:latin typeface="Verdana"/>
              <a:ea typeface="ＭＳ Ｐゴシック" panose="020B0600070205080204" pitchFamily="34" charset="-128"/>
            </a:endParaRPr>
          </a:p>
          <a:p>
            <a:pPr marL="231775" indent="-231775" eaLnBrk="0" fontAlgn="base" hangingPunct="0">
              <a:spcBef>
                <a:spcPct val="20000"/>
              </a:spcBef>
              <a:spcAft>
                <a:spcPct val="0"/>
              </a:spcAft>
              <a:defRPr/>
            </a:pPr>
            <a:endParaRPr lang="en-US" sz="2000" kern="0" dirty="0">
              <a:solidFill>
                <a:srgbClr val="000000"/>
              </a:solidFill>
              <a:latin typeface="Verdana"/>
              <a:ea typeface="ＭＳ Ｐゴシック" panose="020B0600070205080204" pitchFamily="34" charset="-128"/>
            </a:endParaRPr>
          </a:p>
          <a:p>
            <a:pPr marL="231775" indent="-231775" eaLnBrk="0" fontAlgn="base" hangingPunct="0">
              <a:spcBef>
                <a:spcPct val="20000"/>
              </a:spcBef>
              <a:spcAft>
                <a:spcPct val="0"/>
              </a:spcAft>
              <a:defRPr/>
            </a:pPr>
            <a:endParaRPr lang="en-US" sz="2000" kern="0" dirty="0">
              <a:solidFill>
                <a:srgbClr val="000000"/>
              </a:solidFill>
              <a:latin typeface="Verdana"/>
              <a:ea typeface="ＭＳ Ｐゴシック" panose="020B0600070205080204" pitchFamily="34" charset="-128"/>
            </a:endParaRPr>
          </a:p>
          <a:p>
            <a:pPr marL="231775" indent="-231775" eaLnBrk="0" fontAlgn="base" hangingPunct="0">
              <a:spcBef>
                <a:spcPct val="20000"/>
              </a:spcBef>
              <a:spcAft>
                <a:spcPct val="0"/>
              </a:spcAft>
              <a:defRPr/>
            </a:pPr>
            <a:endParaRPr lang="en-US" sz="2000" kern="0" dirty="0">
              <a:solidFill>
                <a:srgbClr val="000000"/>
              </a:solidFill>
              <a:latin typeface="Verdana"/>
              <a:ea typeface="ＭＳ Ｐゴシック" panose="020B0600070205080204" pitchFamily="34" charset="-128"/>
            </a:endParaRPr>
          </a:p>
          <a:p>
            <a:pPr marL="231775" indent="-231775" eaLnBrk="0" fontAlgn="base" hangingPunct="0">
              <a:spcBef>
                <a:spcPct val="20000"/>
              </a:spcBef>
              <a:spcAft>
                <a:spcPct val="0"/>
              </a:spcAft>
              <a:defRPr/>
            </a:pPr>
            <a:endParaRPr lang="en-US" sz="2000" kern="0" dirty="0">
              <a:solidFill>
                <a:srgbClr val="000000"/>
              </a:solidFill>
              <a:latin typeface="Verdana"/>
              <a:ea typeface="ＭＳ Ｐゴシック" panose="020B0600070205080204" pitchFamily="34" charset="-128"/>
            </a:endParaRPr>
          </a:p>
          <a:p>
            <a:pPr marL="231775" indent="-231775" eaLnBrk="0" fontAlgn="base" hangingPunct="0">
              <a:spcBef>
                <a:spcPct val="20000"/>
              </a:spcBef>
              <a:spcAft>
                <a:spcPct val="0"/>
              </a:spcAft>
              <a:defRPr/>
            </a:pPr>
            <a:r>
              <a:rPr lang="en-US" sz="2000" b="1" kern="0" dirty="0">
                <a:solidFill>
                  <a:srgbClr val="000000"/>
                </a:solidFill>
                <a:latin typeface="Verdana"/>
                <a:ea typeface="ＭＳ Ｐゴシック" panose="020B0600070205080204" pitchFamily="34" charset="-128"/>
              </a:rPr>
              <a:t>Division</a:t>
            </a:r>
          </a:p>
          <a:p>
            <a:pPr marL="231775" indent="-231775" eaLnBrk="0" fontAlgn="base" hangingPunct="0">
              <a:spcBef>
                <a:spcPct val="20000"/>
              </a:spcBef>
              <a:spcAft>
                <a:spcPct val="0"/>
              </a:spcAft>
              <a:defRPr/>
            </a:pPr>
            <a:endParaRPr lang="en-US" sz="2000" kern="0" dirty="0">
              <a:solidFill>
                <a:srgbClr val="000000"/>
              </a:solidFill>
              <a:latin typeface="Verdana"/>
              <a:ea typeface="ＭＳ Ｐゴシック" panose="020B0600070205080204" pitchFamily="34" charset="-128"/>
            </a:endParaRPr>
          </a:p>
          <a:p>
            <a:pPr marL="231775" indent="-231775" eaLnBrk="0" fontAlgn="base" hangingPunct="0">
              <a:spcBef>
                <a:spcPct val="20000"/>
              </a:spcBef>
              <a:spcAft>
                <a:spcPct val="0"/>
              </a:spcAft>
              <a:defRPr/>
            </a:pPr>
            <a:endParaRPr lang="en-US" sz="2000" kern="0" dirty="0">
              <a:solidFill>
                <a:srgbClr val="000000"/>
              </a:solidFill>
              <a:latin typeface="Verdana"/>
              <a:ea typeface="ＭＳ Ｐゴシック" panose="020B0600070205080204" pitchFamily="34" charset="-128"/>
            </a:endParaRPr>
          </a:p>
        </p:txBody>
      </p:sp>
      <p:graphicFrame>
        <p:nvGraphicFramePr>
          <p:cNvPr id="8" name="Group 4">
            <a:extLst>
              <a:ext uri="{FF2B5EF4-FFF2-40B4-BE49-F238E27FC236}">
                <a16:creationId xmlns:a16="http://schemas.microsoft.com/office/drawing/2014/main" id="{E00D49AD-0B3D-47C2-8CEE-AD4D5DAB1255}"/>
              </a:ext>
            </a:extLst>
          </p:cNvPr>
          <p:cNvGraphicFramePr>
            <a:graphicFrameLocks noGrp="1"/>
          </p:cNvGraphicFramePr>
          <p:nvPr/>
        </p:nvGraphicFramePr>
        <p:xfrm>
          <a:off x="4191000" y="1295400"/>
          <a:ext cx="1371600" cy="1828800"/>
        </p:xfrm>
        <a:graphic>
          <a:graphicData uri="http://schemas.openxmlformats.org/drawingml/2006/table">
            <a:tbl>
              <a:tblPr/>
              <a:tblGrid>
                <a:gridCol w="1371600">
                  <a:extLst>
                    <a:ext uri="{9D8B030D-6E8A-4147-A177-3AD203B41FA5}">
                      <a16:colId xmlns:a16="http://schemas.microsoft.com/office/drawing/2014/main" val="20000"/>
                    </a:ext>
                  </a:extLst>
                </a:gridCol>
              </a:tblGrid>
              <a:tr h="284163">
                <a:tc>
                  <a:txBody>
                    <a:bodyPr/>
                    <a:lstStyle/>
                    <a:p>
                      <a:pPr marL="0" marR="0" lvl="0" indent="0" algn="r"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dirty="0">
                          <a:ln>
                            <a:noFill/>
                          </a:ln>
                          <a:solidFill>
                            <a:schemeClr val="tx1"/>
                          </a:solidFill>
                          <a:effectLst/>
                          <a:latin typeface="Verdana" pitchFamily="1" charset="0"/>
                        </a:rPr>
                        <a:t>4,962</a:t>
                      </a:r>
                    </a:p>
                  </a:txBody>
                  <a:tcPr horzOverflow="overflow">
                    <a:lnL cap="flat">
                      <a:noFill/>
                    </a:lnL>
                    <a:lnR>
                      <a:noFill/>
                    </a:lnR>
                    <a:lnT cap="flat">
                      <a:noFill/>
                    </a:lnT>
                    <a:lnB>
                      <a:noFill/>
                    </a:lnB>
                    <a:lnTlToBr>
                      <a:noFill/>
                    </a:lnTlToBr>
                    <a:lnBlToTr>
                      <a:noFill/>
                    </a:lnBlToTr>
                    <a:noFill/>
                  </a:tcPr>
                </a:tc>
                <a:extLst>
                  <a:ext uri="{0D108BD9-81ED-4DB2-BD59-A6C34878D82A}">
                    <a16:rowId xmlns:a16="http://schemas.microsoft.com/office/drawing/2014/main" val="10000"/>
                  </a:ext>
                </a:extLst>
              </a:tr>
              <a:tr h="284163">
                <a:tc>
                  <a:txBody>
                    <a:bodyPr/>
                    <a:lstStyle/>
                    <a:p>
                      <a:pPr marL="0" marR="0" lvl="0" indent="0" algn="r"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dirty="0">
                          <a:ln>
                            <a:noFill/>
                          </a:ln>
                          <a:solidFill>
                            <a:schemeClr val="tx1"/>
                          </a:solidFill>
                          <a:effectLst/>
                          <a:latin typeface="Verdana" pitchFamily="1" charset="0"/>
                        </a:rPr>
                        <a:t>x 13</a:t>
                      </a:r>
                    </a:p>
                  </a:txBody>
                  <a:tcPr horzOverflow="overflow">
                    <a:lnL cap="flat">
                      <a:noFill/>
                    </a:lnL>
                    <a:lnR>
                      <a:noFill/>
                    </a:lnR>
                    <a:lnT>
                      <a:noFill/>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285750">
                <a:tc>
                  <a:txBody>
                    <a:bodyPr/>
                    <a:lstStyle/>
                    <a:p>
                      <a:pPr marL="0" marR="0" lvl="0" indent="0" algn="r"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dirty="0">
                          <a:ln>
                            <a:noFill/>
                          </a:ln>
                          <a:solidFill>
                            <a:schemeClr val="tx1"/>
                          </a:solidFill>
                          <a:effectLst/>
                          <a:latin typeface="Verdana" pitchFamily="1" charset="0"/>
                        </a:rPr>
                        <a:t>14,886</a:t>
                      </a:r>
                    </a:p>
                  </a:txBody>
                  <a:tcPr horzOverflow="overflow">
                    <a:lnL cap="flat">
                      <a:noFill/>
                    </a:lnL>
                    <a:lnR>
                      <a:noFill/>
                    </a:lnR>
                    <a:lnT w="12700" cap="flat" cmpd="sng" algn="ctr">
                      <a:solidFill>
                        <a:schemeClr val="tx1"/>
                      </a:solidFill>
                      <a:prstDash val="solid"/>
                      <a:round/>
                      <a:headEnd type="none" w="med" len="med"/>
                      <a:tailEnd type="none" w="med" len="med"/>
                    </a:lnT>
                    <a:lnB>
                      <a:noFill/>
                    </a:lnB>
                    <a:lnTlToBr>
                      <a:noFill/>
                    </a:lnTlToBr>
                    <a:lnBlToTr>
                      <a:noFill/>
                    </a:lnBlToTr>
                    <a:noFill/>
                  </a:tcPr>
                </a:tc>
                <a:extLst>
                  <a:ext uri="{0D108BD9-81ED-4DB2-BD59-A6C34878D82A}">
                    <a16:rowId xmlns:a16="http://schemas.microsoft.com/office/drawing/2014/main" val="10002"/>
                  </a:ext>
                </a:extLst>
              </a:tr>
              <a:tr h="284163">
                <a:tc>
                  <a:txBody>
                    <a:bodyPr/>
                    <a:lstStyle/>
                    <a:p>
                      <a:pPr marL="0" marR="0" lvl="0" indent="0" algn="r"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dirty="0">
                          <a:ln>
                            <a:noFill/>
                          </a:ln>
                          <a:solidFill>
                            <a:schemeClr val="tx1"/>
                          </a:solidFill>
                          <a:effectLst/>
                          <a:latin typeface="Verdana" pitchFamily="1" charset="0"/>
                        </a:rPr>
                        <a:t>+49,620</a:t>
                      </a:r>
                    </a:p>
                  </a:txBody>
                  <a:tcPr horzOverflow="overflow">
                    <a:lnL cap="flat">
                      <a:noFill/>
                    </a:lnL>
                    <a:lnR>
                      <a:noFill/>
                    </a:lnR>
                    <a:lnT>
                      <a:noFill/>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84163">
                <a:tc>
                  <a:txBody>
                    <a:bodyPr/>
                    <a:lstStyle/>
                    <a:p>
                      <a:pPr marL="0" marR="0" lvl="0" indent="0" algn="r"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dirty="0">
                          <a:ln>
                            <a:noFill/>
                          </a:ln>
                          <a:solidFill>
                            <a:schemeClr val="tx1"/>
                          </a:solidFill>
                          <a:effectLst/>
                          <a:latin typeface="Verdana" pitchFamily="1" charset="0"/>
                        </a:rPr>
                        <a:t>64,506</a:t>
                      </a:r>
                    </a:p>
                  </a:txBody>
                  <a:tcPr horzOverflow="overflow">
                    <a:lnL cap="flat">
                      <a:noFill/>
                    </a:lnL>
                    <a:lnR>
                      <a:noFill/>
                    </a:lnR>
                    <a:lnT w="12700" cap="flat" cmpd="sng" algn="ctr">
                      <a:solidFill>
                        <a:schemeClr val="tx1"/>
                      </a:solidFill>
                      <a:prstDash val="solid"/>
                      <a:round/>
                      <a:headEnd type="none" w="med" len="med"/>
                      <a:tailEnd type="none" w="med" len="med"/>
                    </a:lnT>
                    <a:lnB cap="flat">
                      <a:noFill/>
                    </a:lnB>
                    <a:lnTlToBr>
                      <a:noFill/>
                    </a:lnTlToBr>
                    <a:lnBlToTr>
                      <a:noFill/>
                    </a:lnBlToTr>
                    <a:noFill/>
                  </a:tcPr>
                </a:tc>
                <a:extLst>
                  <a:ext uri="{0D108BD9-81ED-4DB2-BD59-A6C34878D82A}">
                    <a16:rowId xmlns:a16="http://schemas.microsoft.com/office/drawing/2014/main" val="10004"/>
                  </a:ext>
                </a:extLst>
              </a:tr>
            </a:tbl>
          </a:graphicData>
        </a:graphic>
      </p:graphicFrame>
      <p:graphicFrame>
        <p:nvGraphicFramePr>
          <p:cNvPr id="9" name="Group 31">
            <a:extLst>
              <a:ext uri="{FF2B5EF4-FFF2-40B4-BE49-F238E27FC236}">
                <a16:creationId xmlns:a16="http://schemas.microsoft.com/office/drawing/2014/main" id="{C4827747-42D6-4F4E-87EA-916AFE8BCFCE}"/>
              </a:ext>
            </a:extLst>
          </p:cNvPr>
          <p:cNvGraphicFramePr>
            <a:graphicFrameLocks noGrp="1"/>
          </p:cNvGraphicFramePr>
          <p:nvPr/>
        </p:nvGraphicFramePr>
        <p:xfrm>
          <a:off x="3352800" y="4114800"/>
          <a:ext cx="4495800" cy="1828800"/>
        </p:xfrm>
        <a:graphic>
          <a:graphicData uri="http://schemas.openxmlformats.org/drawingml/2006/table">
            <a:tbl>
              <a:tblPr/>
              <a:tblGrid>
                <a:gridCol w="762000">
                  <a:extLst>
                    <a:ext uri="{9D8B030D-6E8A-4147-A177-3AD203B41FA5}">
                      <a16:colId xmlns:a16="http://schemas.microsoft.com/office/drawing/2014/main" val="20000"/>
                    </a:ext>
                  </a:extLst>
                </a:gridCol>
                <a:gridCol w="1485900">
                  <a:extLst>
                    <a:ext uri="{9D8B030D-6E8A-4147-A177-3AD203B41FA5}">
                      <a16:colId xmlns:a16="http://schemas.microsoft.com/office/drawing/2014/main" val="20001"/>
                    </a:ext>
                  </a:extLst>
                </a:gridCol>
                <a:gridCol w="723900">
                  <a:extLst>
                    <a:ext uri="{9D8B030D-6E8A-4147-A177-3AD203B41FA5}">
                      <a16:colId xmlns:a16="http://schemas.microsoft.com/office/drawing/2014/main" val="20002"/>
                    </a:ext>
                  </a:extLst>
                </a:gridCol>
                <a:gridCol w="1524000">
                  <a:extLst>
                    <a:ext uri="{9D8B030D-6E8A-4147-A177-3AD203B41FA5}">
                      <a16:colId xmlns:a16="http://schemas.microsoft.com/office/drawing/2014/main" val="20003"/>
                    </a:ext>
                  </a:extLst>
                </a:gridCol>
              </a:tblGrid>
              <a:tr h="238125">
                <a:tc>
                  <a:txBody>
                    <a:bodyPr/>
                    <a:lstStyle>
                      <a:lvl1pPr eaLnBrk="0" hangingPunct="0">
                        <a:spcBef>
                          <a:spcPct val="20000"/>
                        </a:spcBef>
                        <a:defRPr>
                          <a:solidFill>
                            <a:schemeClr val="tx1"/>
                          </a:solidFill>
                          <a:latin typeface="Verdana" charset="0"/>
                        </a:defRPr>
                      </a:lvl1pPr>
                      <a:lvl2pPr marL="742950" indent="-285750" eaLnBrk="0" hangingPunct="0">
                        <a:spcBef>
                          <a:spcPct val="20000"/>
                        </a:spcBef>
                        <a:defRPr>
                          <a:solidFill>
                            <a:schemeClr val="tx1"/>
                          </a:solidFill>
                          <a:latin typeface="Verdana" charset="0"/>
                        </a:defRPr>
                      </a:lvl2pPr>
                      <a:lvl3pPr marL="1143000" indent="-228600" eaLnBrk="0" hangingPunct="0">
                        <a:spcBef>
                          <a:spcPct val="20000"/>
                        </a:spcBef>
                        <a:defRPr>
                          <a:solidFill>
                            <a:schemeClr val="tx1"/>
                          </a:solidFill>
                          <a:latin typeface="Verdana" charset="0"/>
                        </a:defRPr>
                      </a:lvl3pPr>
                      <a:lvl4pPr marL="1600200" indent="-228600" eaLnBrk="0" hangingPunct="0">
                        <a:spcBef>
                          <a:spcPct val="20000"/>
                        </a:spcBef>
                        <a:defRPr>
                          <a:solidFill>
                            <a:schemeClr val="tx1"/>
                          </a:solidFill>
                          <a:latin typeface="Verdana" charset="0"/>
                        </a:defRPr>
                      </a:lvl4pPr>
                      <a:lvl5pPr marL="2057400" indent="-228600" eaLnBrk="0" hangingPunct="0">
                        <a:spcBef>
                          <a:spcPct val="20000"/>
                        </a:spcBef>
                        <a:defRPr>
                          <a:solidFill>
                            <a:schemeClr val="tx1"/>
                          </a:solidFill>
                          <a:latin typeface="Verdana" charset="0"/>
                        </a:defRPr>
                      </a:lvl5pPr>
                      <a:lvl6pPr marL="2514600" indent="-228600" eaLnBrk="0" fontAlgn="base" hangingPunct="0">
                        <a:spcBef>
                          <a:spcPct val="20000"/>
                        </a:spcBef>
                        <a:spcAft>
                          <a:spcPct val="0"/>
                        </a:spcAft>
                        <a:defRPr>
                          <a:solidFill>
                            <a:schemeClr val="tx1"/>
                          </a:solidFill>
                          <a:latin typeface="Verdana" charset="0"/>
                        </a:defRPr>
                      </a:lvl6pPr>
                      <a:lvl7pPr marL="2971800" indent="-228600" eaLnBrk="0" fontAlgn="base" hangingPunct="0">
                        <a:spcBef>
                          <a:spcPct val="20000"/>
                        </a:spcBef>
                        <a:spcAft>
                          <a:spcPct val="0"/>
                        </a:spcAft>
                        <a:defRPr>
                          <a:solidFill>
                            <a:schemeClr val="tx1"/>
                          </a:solidFill>
                          <a:latin typeface="Verdana" charset="0"/>
                        </a:defRPr>
                      </a:lvl7pPr>
                      <a:lvl8pPr marL="3429000" indent="-228600" eaLnBrk="0" fontAlgn="base" hangingPunct="0">
                        <a:spcBef>
                          <a:spcPct val="20000"/>
                        </a:spcBef>
                        <a:spcAft>
                          <a:spcPct val="0"/>
                        </a:spcAft>
                        <a:defRPr>
                          <a:solidFill>
                            <a:schemeClr val="tx1"/>
                          </a:solidFill>
                          <a:latin typeface="Verdana" charset="0"/>
                        </a:defRPr>
                      </a:lvl8pPr>
                      <a:lvl9pPr marL="3886200" indent="-228600" eaLnBrk="0" fontAlgn="base" hangingPunct="0">
                        <a:spcBef>
                          <a:spcPct val="20000"/>
                        </a:spcBef>
                        <a:spcAft>
                          <a:spcPct val="0"/>
                        </a:spcAft>
                        <a:defRPr>
                          <a:solidFill>
                            <a:schemeClr val="tx1"/>
                          </a:solidFill>
                          <a:latin typeface="Verdana" charset="0"/>
                        </a:defRPr>
                      </a:lvl9pPr>
                    </a:lstStyle>
                    <a:p>
                      <a:pPr marL="0" marR="0" lvl="0" indent="0" algn="r" defTabSz="914400" rtl="0" eaLnBrk="0" fontAlgn="base" latinLnBrk="0" hangingPunct="0">
                        <a:lnSpc>
                          <a:spcPct val="100000"/>
                        </a:lnSpc>
                        <a:spcBef>
                          <a:spcPct val="20000"/>
                        </a:spcBef>
                        <a:spcAft>
                          <a:spcPct val="0"/>
                        </a:spcAft>
                        <a:buClrTx/>
                        <a:buSzTx/>
                        <a:buFontTx/>
                        <a:buNone/>
                        <a:tabLst/>
                      </a:pPr>
                      <a:endParaRPr kumimoji="0" lang="en-US" altLang="en-US" sz="1800" b="0" i="0" u="none" strike="noStrike" cap="none" normalizeH="0" baseline="0">
                        <a:ln>
                          <a:noFill/>
                        </a:ln>
                        <a:solidFill>
                          <a:schemeClr val="tx1"/>
                        </a:solidFill>
                        <a:effectLst/>
                        <a:latin typeface="Verdana" charset="0"/>
                        <a:ea typeface="ＭＳ Ｐゴシック" charset="-128"/>
                      </a:endParaRPr>
                    </a:p>
                  </a:txBody>
                  <a:tcPr horzOverflow="overflow">
                    <a:lnL>
                      <a:noFill/>
                    </a:lnL>
                    <a:lnR>
                      <a:noFill/>
                    </a:lnR>
                    <a:lnT>
                      <a:noFill/>
                    </a:lnT>
                    <a:lnB>
                      <a:noFill/>
                    </a:lnB>
                    <a:lnTlToBr>
                      <a:noFill/>
                    </a:lnTlToBr>
                    <a:lnBlToTr>
                      <a:noFill/>
                    </a:lnBlToTr>
                    <a:noFill/>
                  </a:tcPr>
                </a:tc>
                <a:tc>
                  <a:txBody>
                    <a:bodyPr/>
                    <a:lstStyle>
                      <a:lvl1pPr eaLnBrk="0" hangingPunct="0">
                        <a:spcBef>
                          <a:spcPct val="20000"/>
                        </a:spcBef>
                        <a:defRPr>
                          <a:solidFill>
                            <a:schemeClr val="tx1"/>
                          </a:solidFill>
                          <a:latin typeface="Verdana" charset="0"/>
                        </a:defRPr>
                      </a:lvl1pPr>
                      <a:lvl2pPr marL="742950" indent="-285750" eaLnBrk="0" hangingPunct="0">
                        <a:spcBef>
                          <a:spcPct val="20000"/>
                        </a:spcBef>
                        <a:defRPr>
                          <a:solidFill>
                            <a:schemeClr val="tx1"/>
                          </a:solidFill>
                          <a:latin typeface="Verdana" charset="0"/>
                        </a:defRPr>
                      </a:lvl2pPr>
                      <a:lvl3pPr marL="1143000" indent="-228600" eaLnBrk="0" hangingPunct="0">
                        <a:spcBef>
                          <a:spcPct val="20000"/>
                        </a:spcBef>
                        <a:defRPr>
                          <a:solidFill>
                            <a:schemeClr val="tx1"/>
                          </a:solidFill>
                          <a:latin typeface="Verdana" charset="0"/>
                        </a:defRPr>
                      </a:lvl3pPr>
                      <a:lvl4pPr marL="1600200" indent="-228600" eaLnBrk="0" hangingPunct="0">
                        <a:spcBef>
                          <a:spcPct val="20000"/>
                        </a:spcBef>
                        <a:defRPr>
                          <a:solidFill>
                            <a:schemeClr val="tx1"/>
                          </a:solidFill>
                          <a:latin typeface="Verdana" charset="0"/>
                        </a:defRPr>
                      </a:lvl4pPr>
                      <a:lvl5pPr marL="2057400" indent="-228600" eaLnBrk="0" hangingPunct="0">
                        <a:spcBef>
                          <a:spcPct val="20000"/>
                        </a:spcBef>
                        <a:defRPr>
                          <a:solidFill>
                            <a:schemeClr val="tx1"/>
                          </a:solidFill>
                          <a:latin typeface="Verdana" charset="0"/>
                        </a:defRPr>
                      </a:lvl5pPr>
                      <a:lvl6pPr marL="2514600" indent="-228600" eaLnBrk="0" fontAlgn="base" hangingPunct="0">
                        <a:spcBef>
                          <a:spcPct val="20000"/>
                        </a:spcBef>
                        <a:spcAft>
                          <a:spcPct val="0"/>
                        </a:spcAft>
                        <a:defRPr>
                          <a:solidFill>
                            <a:schemeClr val="tx1"/>
                          </a:solidFill>
                          <a:latin typeface="Verdana" charset="0"/>
                        </a:defRPr>
                      </a:lvl6pPr>
                      <a:lvl7pPr marL="2971800" indent="-228600" eaLnBrk="0" fontAlgn="base" hangingPunct="0">
                        <a:spcBef>
                          <a:spcPct val="20000"/>
                        </a:spcBef>
                        <a:spcAft>
                          <a:spcPct val="0"/>
                        </a:spcAft>
                        <a:defRPr>
                          <a:solidFill>
                            <a:schemeClr val="tx1"/>
                          </a:solidFill>
                          <a:latin typeface="Verdana" charset="0"/>
                        </a:defRPr>
                      </a:lvl7pPr>
                      <a:lvl8pPr marL="3429000" indent="-228600" eaLnBrk="0" fontAlgn="base" hangingPunct="0">
                        <a:spcBef>
                          <a:spcPct val="20000"/>
                        </a:spcBef>
                        <a:spcAft>
                          <a:spcPct val="0"/>
                        </a:spcAft>
                        <a:defRPr>
                          <a:solidFill>
                            <a:schemeClr val="tx1"/>
                          </a:solidFill>
                          <a:latin typeface="Verdana" charset="0"/>
                        </a:defRPr>
                      </a:lvl8pPr>
                      <a:lvl9pPr marL="3886200" indent="-228600" eaLnBrk="0" fontAlgn="base" hangingPunct="0">
                        <a:spcBef>
                          <a:spcPct val="20000"/>
                        </a:spcBef>
                        <a:spcAft>
                          <a:spcPct val="0"/>
                        </a:spcAft>
                        <a:defRPr>
                          <a:solidFill>
                            <a:schemeClr val="tx1"/>
                          </a:solidFill>
                          <a:latin typeface="Verdana" charset="0"/>
                        </a:defRPr>
                      </a:lvl9pPr>
                    </a:lstStyle>
                    <a:p>
                      <a:pPr marL="0" marR="0" lvl="0" indent="0" algn="r" defTabSz="914400" rtl="0" eaLnBrk="0" fontAlgn="base" latinLnBrk="0" hangingPunct="0">
                        <a:lnSpc>
                          <a:spcPct val="100000"/>
                        </a:lnSpc>
                        <a:spcBef>
                          <a:spcPct val="20000"/>
                        </a:spcBef>
                        <a:spcAft>
                          <a:spcPct val="0"/>
                        </a:spcAft>
                        <a:buClrTx/>
                        <a:buSzTx/>
                        <a:buFontTx/>
                        <a:buNone/>
                        <a:tabLst/>
                      </a:pPr>
                      <a:r>
                        <a:rPr kumimoji="0" lang="en-US" altLang="en-US" sz="1800" b="0" i="0" u="none" strike="noStrike" cap="none" normalizeH="0" baseline="0">
                          <a:ln>
                            <a:noFill/>
                          </a:ln>
                          <a:solidFill>
                            <a:schemeClr val="tx1"/>
                          </a:solidFill>
                          <a:effectLst/>
                          <a:latin typeface="Verdana" charset="0"/>
                          <a:ea typeface="ＭＳ Ｐゴシック" charset="-128"/>
                        </a:rPr>
                        <a:t>34</a:t>
                      </a:r>
                    </a:p>
                  </a:txBody>
                  <a:tcPr horzOverflow="overflow">
                    <a:lnL>
                      <a:noFill/>
                    </a:lnL>
                    <a:lnR>
                      <a:noFill/>
                    </a:lnR>
                    <a:lnT>
                      <a:noFill/>
                    </a:lnT>
                    <a:lnB w="381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a:solidFill>
                            <a:schemeClr val="tx1"/>
                          </a:solidFill>
                          <a:latin typeface="Verdana" charset="0"/>
                        </a:defRPr>
                      </a:lvl1pPr>
                      <a:lvl2pPr marL="742950" indent="-285750" eaLnBrk="0" hangingPunct="0">
                        <a:spcBef>
                          <a:spcPct val="20000"/>
                        </a:spcBef>
                        <a:defRPr>
                          <a:solidFill>
                            <a:schemeClr val="tx1"/>
                          </a:solidFill>
                          <a:latin typeface="Verdana" charset="0"/>
                        </a:defRPr>
                      </a:lvl2pPr>
                      <a:lvl3pPr marL="1143000" indent="-228600" eaLnBrk="0" hangingPunct="0">
                        <a:spcBef>
                          <a:spcPct val="20000"/>
                        </a:spcBef>
                        <a:defRPr>
                          <a:solidFill>
                            <a:schemeClr val="tx1"/>
                          </a:solidFill>
                          <a:latin typeface="Verdana" charset="0"/>
                        </a:defRPr>
                      </a:lvl3pPr>
                      <a:lvl4pPr marL="1600200" indent="-228600" eaLnBrk="0" hangingPunct="0">
                        <a:spcBef>
                          <a:spcPct val="20000"/>
                        </a:spcBef>
                        <a:defRPr>
                          <a:solidFill>
                            <a:schemeClr val="tx1"/>
                          </a:solidFill>
                          <a:latin typeface="Verdana" charset="0"/>
                        </a:defRPr>
                      </a:lvl4pPr>
                      <a:lvl5pPr marL="2057400" indent="-228600" eaLnBrk="0" hangingPunct="0">
                        <a:spcBef>
                          <a:spcPct val="20000"/>
                        </a:spcBef>
                        <a:defRPr>
                          <a:solidFill>
                            <a:schemeClr val="tx1"/>
                          </a:solidFill>
                          <a:latin typeface="Verdana" charset="0"/>
                        </a:defRPr>
                      </a:lvl5pPr>
                      <a:lvl6pPr marL="2514600" indent="-228600" eaLnBrk="0" fontAlgn="base" hangingPunct="0">
                        <a:spcBef>
                          <a:spcPct val="20000"/>
                        </a:spcBef>
                        <a:spcAft>
                          <a:spcPct val="0"/>
                        </a:spcAft>
                        <a:defRPr>
                          <a:solidFill>
                            <a:schemeClr val="tx1"/>
                          </a:solidFill>
                          <a:latin typeface="Verdana" charset="0"/>
                        </a:defRPr>
                      </a:lvl6pPr>
                      <a:lvl7pPr marL="2971800" indent="-228600" eaLnBrk="0" fontAlgn="base" hangingPunct="0">
                        <a:spcBef>
                          <a:spcPct val="20000"/>
                        </a:spcBef>
                        <a:spcAft>
                          <a:spcPct val="0"/>
                        </a:spcAft>
                        <a:defRPr>
                          <a:solidFill>
                            <a:schemeClr val="tx1"/>
                          </a:solidFill>
                          <a:latin typeface="Verdana" charset="0"/>
                        </a:defRPr>
                      </a:lvl7pPr>
                      <a:lvl8pPr marL="3429000" indent="-228600" eaLnBrk="0" fontAlgn="base" hangingPunct="0">
                        <a:spcBef>
                          <a:spcPct val="20000"/>
                        </a:spcBef>
                        <a:spcAft>
                          <a:spcPct val="0"/>
                        </a:spcAft>
                        <a:defRPr>
                          <a:solidFill>
                            <a:schemeClr val="tx1"/>
                          </a:solidFill>
                          <a:latin typeface="Verdana" charset="0"/>
                        </a:defRPr>
                      </a:lvl8pPr>
                      <a:lvl9pPr marL="3886200" indent="-228600" eaLnBrk="0" fontAlgn="base" hangingPunct="0">
                        <a:spcBef>
                          <a:spcPct val="20000"/>
                        </a:spcBef>
                        <a:spcAft>
                          <a:spcPct val="0"/>
                        </a:spcAft>
                        <a:defRPr>
                          <a:solidFill>
                            <a:schemeClr val="tx1"/>
                          </a:solidFill>
                          <a:latin typeface="Verdana" charset="0"/>
                        </a:defRPr>
                      </a:lvl9pPr>
                    </a:lstStyle>
                    <a:p>
                      <a:pPr marL="0" marR="0" lvl="0" indent="0" algn="r" defTabSz="914400" rtl="0" eaLnBrk="0" fontAlgn="base" latinLnBrk="0" hangingPunct="0">
                        <a:lnSpc>
                          <a:spcPct val="100000"/>
                        </a:lnSpc>
                        <a:spcBef>
                          <a:spcPct val="20000"/>
                        </a:spcBef>
                        <a:spcAft>
                          <a:spcPct val="0"/>
                        </a:spcAft>
                        <a:buClrTx/>
                        <a:buSzTx/>
                        <a:buFontTx/>
                        <a:buNone/>
                        <a:tabLst/>
                      </a:pPr>
                      <a:endParaRPr kumimoji="0" lang="en-US" altLang="en-US" sz="1800" b="0" i="0" u="none" strike="noStrike" cap="none" normalizeH="0" baseline="0">
                        <a:ln>
                          <a:noFill/>
                        </a:ln>
                        <a:solidFill>
                          <a:schemeClr val="tx1"/>
                        </a:solidFill>
                        <a:effectLst/>
                        <a:latin typeface="Verdana" charset="0"/>
                        <a:ea typeface="ＭＳ Ｐゴシック" charset="-128"/>
                      </a:endParaRPr>
                    </a:p>
                  </a:txBody>
                  <a:tcPr horzOverflow="overflow">
                    <a:lnL>
                      <a:noFill/>
                    </a:lnL>
                    <a:lnR>
                      <a:noFill/>
                    </a:lnR>
                    <a:lnT>
                      <a:noFill/>
                    </a:lnT>
                    <a:lnB>
                      <a:noFill/>
                    </a:lnB>
                    <a:lnTlToBr>
                      <a:noFill/>
                    </a:lnTlToBr>
                    <a:lnBlToTr>
                      <a:noFill/>
                    </a:lnBlToTr>
                    <a:noFill/>
                  </a:tcPr>
                </a:tc>
                <a:tc>
                  <a:txBody>
                    <a:bodyPr/>
                    <a:lstStyle>
                      <a:lvl1pPr eaLnBrk="0" hangingPunct="0">
                        <a:spcBef>
                          <a:spcPct val="20000"/>
                        </a:spcBef>
                        <a:defRPr>
                          <a:solidFill>
                            <a:schemeClr val="tx1"/>
                          </a:solidFill>
                          <a:latin typeface="Verdana" charset="0"/>
                        </a:defRPr>
                      </a:lvl1pPr>
                      <a:lvl2pPr marL="742950" indent="-285750" eaLnBrk="0" hangingPunct="0">
                        <a:spcBef>
                          <a:spcPct val="20000"/>
                        </a:spcBef>
                        <a:defRPr>
                          <a:solidFill>
                            <a:schemeClr val="tx1"/>
                          </a:solidFill>
                          <a:latin typeface="Verdana" charset="0"/>
                        </a:defRPr>
                      </a:lvl2pPr>
                      <a:lvl3pPr marL="1143000" indent="-228600" eaLnBrk="0" hangingPunct="0">
                        <a:spcBef>
                          <a:spcPct val="20000"/>
                        </a:spcBef>
                        <a:defRPr>
                          <a:solidFill>
                            <a:schemeClr val="tx1"/>
                          </a:solidFill>
                          <a:latin typeface="Verdana" charset="0"/>
                        </a:defRPr>
                      </a:lvl3pPr>
                      <a:lvl4pPr marL="1600200" indent="-228600" eaLnBrk="0" hangingPunct="0">
                        <a:spcBef>
                          <a:spcPct val="20000"/>
                        </a:spcBef>
                        <a:defRPr>
                          <a:solidFill>
                            <a:schemeClr val="tx1"/>
                          </a:solidFill>
                          <a:latin typeface="Verdana" charset="0"/>
                        </a:defRPr>
                      </a:lvl4pPr>
                      <a:lvl5pPr marL="2057400" indent="-228600" eaLnBrk="0" hangingPunct="0">
                        <a:spcBef>
                          <a:spcPct val="20000"/>
                        </a:spcBef>
                        <a:defRPr>
                          <a:solidFill>
                            <a:schemeClr val="tx1"/>
                          </a:solidFill>
                          <a:latin typeface="Verdana" charset="0"/>
                        </a:defRPr>
                      </a:lvl5pPr>
                      <a:lvl6pPr marL="2514600" indent="-228600" eaLnBrk="0" fontAlgn="base" hangingPunct="0">
                        <a:spcBef>
                          <a:spcPct val="20000"/>
                        </a:spcBef>
                        <a:spcAft>
                          <a:spcPct val="0"/>
                        </a:spcAft>
                        <a:defRPr>
                          <a:solidFill>
                            <a:schemeClr val="tx1"/>
                          </a:solidFill>
                          <a:latin typeface="Verdana" charset="0"/>
                        </a:defRPr>
                      </a:lvl6pPr>
                      <a:lvl7pPr marL="2971800" indent="-228600" eaLnBrk="0" fontAlgn="base" hangingPunct="0">
                        <a:spcBef>
                          <a:spcPct val="20000"/>
                        </a:spcBef>
                        <a:spcAft>
                          <a:spcPct val="0"/>
                        </a:spcAft>
                        <a:defRPr>
                          <a:solidFill>
                            <a:schemeClr val="tx1"/>
                          </a:solidFill>
                          <a:latin typeface="Verdana" charset="0"/>
                        </a:defRPr>
                      </a:lvl7pPr>
                      <a:lvl8pPr marL="3429000" indent="-228600" eaLnBrk="0" fontAlgn="base" hangingPunct="0">
                        <a:spcBef>
                          <a:spcPct val="20000"/>
                        </a:spcBef>
                        <a:spcAft>
                          <a:spcPct val="0"/>
                        </a:spcAft>
                        <a:defRPr>
                          <a:solidFill>
                            <a:schemeClr val="tx1"/>
                          </a:solidFill>
                          <a:latin typeface="Verdana" charset="0"/>
                        </a:defRPr>
                      </a:lvl8pPr>
                      <a:lvl9pPr marL="3886200" indent="-228600" eaLnBrk="0" fontAlgn="base" hangingPunct="0">
                        <a:spcBef>
                          <a:spcPct val="20000"/>
                        </a:spcBef>
                        <a:spcAft>
                          <a:spcPct val="0"/>
                        </a:spcAft>
                        <a:defRPr>
                          <a:solidFill>
                            <a:schemeClr val="tx1"/>
                          </a:solidFill>
                          <a:latin typeface="Verdana" charset="0"/>
                        </a:defRPr>
                      </a:lvl9pPr>
                    </a:lstStyle>
                    <a:p>
                      <a:pPr marL="0" marR="0" lvl="0" indent="0" algn="r" defTabSz="914400" rtl="0" eaLnBrk="0" fontAlgn="base" latinLnBrk="0" hangingPunct="0">
                        <a:lnSpc>
                          <a:spcPct val="100000"/>
                        </a:lnSpc>
                        <a:spcBef>
                          <a:spcPct val="20000"/>
                        </a:spcBef>
                        <a:spcAft>
                          <a:spcPct val="0"/>
                        </a:spcAft>
                        <a:buClrTx/>
                        <a:buSzTx/>
                        <a:buFontTx/>
                        <a:buNone/>
                        <a:tabLst/>
                      </a:pPr>
                      <a:r>
                        <a:rPr kumimoji="0" lang="en-US" altLang="en-US" sz="1800" b="0" i="0" u="none" strike="noStrike" cap="none" normalizeH="0" baseline="0">
                          <a:ln>
                            <a:noFill/>
                          </a:ln>
                          <a:solidFill>
                            <a:schemeClr val="tx1"/>
                          </a:solidFill>
                          <a:effectLst/>
                          <a:latin typeface="Verdana" charset="0"/>
                          <a:ea typeface="ＭＳ Ｐゴシック" charset="-128"/>
                        </a:rPr>
                        <a:t>39</a:t>
                      </a:r>
                    </a:p>
                  </a:txBody>
                  <a:tcPr horzOverflow="overflow">
                    <a:lnL>
                      <a:noFill/>
                    </a:lnL>
                    <a:lnR>
                      <a:noFill/>
                    </a:lnR>
                    <a:lnT>
                      <a:noFill/>
                    </a:lnT>
                    <a:lnB w="381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239713">
                <a:tc>
                  <a:txBody>
                    <a:bodyPr/>
                    <a:lstStyle>
                      <a:lvl1pPr eaLnBrk="0" hangingPunct="0">
                        <a:spcBef>
                          <a:spcPct val="20000"/>
                        </a:spcBef>
                        <a:defRPr>
                          <a:solidFill>
                            <a:schemeClr val="tx1"/>
                          </a:solidFill>
                          <a:latin typeface="Verdana" charset="0"/>
                        </a:defRPr>
                      </a:lvl1pPr>
                      <a:lvl2pPr marL="742950" indent="-285750" eaLnBrk="0" hangingPunct="0">
                        <a:spcBef>
                          <a:spcPct val="20000"/>
                        </a:spcBef>
                        <a:defRPr>
                          <a:solidFill>
                            <a:schemeClr val="tx1"/>
                          </a:solidFill>
                          <a:latin typeface="Verdana" charset="0"/>
                        </a:defRPr>
                      </a:lvl2pPr>
                      <a:lvl3pPr marL="1143000" indent="-228600" eaLnBrk="0" hangingPunct="0">
                        <a:spcBef>
                          <a:spcPct val="20000"/>
                        </a:spcBef>
                        <a:defRPr>
                          <a:solidFill>
                            <a:schemeClr val="tx1"/>
                          </a:solidFill>
                          <a:latin typeface="Verdana" charset="0"/>
                        </a:defRPr>
                      </a:lvl3pPr>
                      <a:lvl4pPr marL="1600200" indent="-228600" eaLnBrk="0" hangingPunct="0">
                        <a:spcBef>
                          <a:spcPct val="20000"/>
                        </a:spcBef>
                        <a:defRPr>
                          <a:solidFill>
                            <a:schemeClr val="tx1"/>
                          </a:solidFill>
                          <a:latin typeface="Verdana" charset="0"/>
                        </a:defRPr>
                      </a:lvl4pPr>
                      <a:lvl5pPr marL="2057400" indent="-228600" eaLnBrk="0" hangingPunct="0">
                        <a:spcBef>
                          <a:spcPct val="20000"/>
                        </a:spcBef>
                        <a:defRPr>
                          <a:solidFill>
                            <a:schemeClr val="tx1"/>
                          </a:solidFill>
                          <a:latin typeface="Verdana" charset="0"/>
                        </a:defRPr>
                      </a:lvl5pPr>
                      <a:lvl6pPr marL="2514600" indent="-228600" eaLnBrk="0" fontAlgn="base" hangingPunct="0">
                        <a:spcBef>
                          <a:spcPct val="20000"/>
                        </a:spcBef>
                        <a:spcAft>
                          <a:spcPct val="0"/>
                        </a:spcAft>
                        <a:defRPr>
                          <a:solidFill>
                            <a:schemeClr val="tx1"/>
                          </a:solidFill>
                          <a:latin typeface="Verdana" charset="0"/>
                        </a:defRPr>
                      </a:lvl6pPr>
                      <a:lvl7pPr marL="2971800" indent="-228600" eaLnBrk="0" fontAlgn="base" hangingPunct="0">
                        <a:spcBef>
                          <a:spcPct val="20000"/>
                        </a:spcBef>
                        <a:spcAft>
                          <a:spcPct val="0"/>
                        </a:spcAft>
                        <a:defRPr>
                          <a:solidFill>
                            <a:schemeClr val="tx1"/>
                          </a:solidFill>
                          <a:latin typeface="Verdana" charset="0"/>
                        </a:defRPr>
                      </a:lvl7pPr>
                      <a:lvl8pPr marL="3429000" indent="-228600" eaLnBrk="0" fontAlgn="base" hangingPunct="0">
                        <a:spcBef>
                          <a:spcPct val="20000"/>
                        </a:spcBef>
                        <a:spcAft>
                          <a:spcPct val="0"/>
                        </a:spcAft>
                        <a:defRPr>
                          <a:solidFill>
                            <a:schemeClr val="tx1"/>
                          </a:solidFill>
                          <a:latin typeface="Verdana" charset="0"/>
                        </a:defRPr>
                      </a:lvl8pPr>
                      <a:lvl9pPr marL="3886200" indent="-228600" eaLnBrk="0" fontAlgn="base" hangingPunct="0">
                        <a:spcBef>
                          <a:spcPct val="20000"/>
                        </a:spcBef>
                        <a:spcAft>
                          <a:spcPct val="0"/>
                        </a:spcAft>
                        <a:defRPr>
                          <a:solidFill>
                            <a:schemeClr val="tx1"/>
                          </a:solidFill>
                          <a:latin typeface="Verdana" charset="0"/>
                        </a:defRPr>
                      </a:lvl9pPr>
                    </a:lstStyle>
                    <a:p>
                      <a:pPr marL="0" marR="0" lvl="0" indent="0" algn="r" defTabSz="914400" rtl="0" eaLnBrk="0" fontAlgn="base" latinLnBrk="0" hangingPunct="0">
                        <a:lnSpc>
                          <a:spcPct val="100000"/>
                        </a:lnSpc>
                        <a:spcBef>
                          <a:spcPct val="20000"/>
                        </a:spcBef>
                        <a:spcAft>
                          <a:spcPct val="0"/>
                        </a:spcAft>
                        <a:buClrTx/>
                        <a:buSzTx/>
                        <a:buFontTx/>
                        <a:buNone/>
                        <a:tabLst/>
                      </a:pPr>
                      <a:r>
                        <a:rPr kumimoji="0" lang="en-US" altLang="en-US" sz="1800" b="0" i="0" u="none" strike="noStrike" cap="none" normalizeH="0" baseline="0">
                          <a:ln>
                            <a:noFill/>
                          </a:ln>
                          <a:solidFill>
                            <a:schemeClr val="tx1"/>
                          </a:solidFill>
                          <a:effectLst/>
                          <a:latin typeface="Verdana" charset="0"/>
                          <a:ea typeface="ＭＳ Ｐゴシック" charset="-128"/>
                        </a:rPr>
                        <a:t>22</a:t>
                      </a:r>
                    </a:p>
                  </a:txBody>
                  <a:tcPr horzOverflow="overflow">
                    <a:lnL>
                      <a:noFill/>
                    </a:lnL>
                    <a:lnR w="381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lvl1pPr eaLnBrk="0" hangingPunct="0">
                        <a:spcBef>
                          <a:spcPct val="20000"/>
                        </a:spcBef>
                        <a:defRPr>
                          <a:solidFill>
                            <a:schemeClr val="tx1"/>
                          </a:solidFill>
                          <a:latin typeface="Verdana" charset="0"/>
                        </a:defRPr>
                      </a:lvl1pPr>
                      <a:lvl2pPr marL="742950" indent="-285750" eaLnBrk="0" hangingPunct="0">
                        <a:spcBef>
                          <a:spcPct val="20000"/>
                        </a:spcBef>
                        <a:defRPr>
                          <a:solidFill>
                            <a:schemeClr val="tx1"/>
                          </a:solidFill>
                          <a:latin typeface="Verdana" charset="0"/>
                        </a:defRPr>
                      </a:lvl2pPr>
                      <a:lvl3pPr marL="1143000" indent="-228600" eaLnBrk="0" hangingPunct="0">
                        <a:spcBef>
                          <a:spcPct val="20000"/>
                        </a:spcBef>
                        <a:defRPr>
                          <a:solidFill>
                            <a:schemeClr val="tx1"/>
                          </a:solidFill>
                          <a:latin typeface="Verdana" charset="0"/>
                        </a:defRPr>
                      </a:lvl3pPr>
                      <a:lvl4pPr marL="1600200" indent="-228600" eaLnBrk="0" hangingPunct="0">
                        <a:spcBef>
                          <a:spcPct val="20000"/>
                        </a:spcBef>
                        <a:defRPr>
                          <a:solidFill>
                            <a:schemeClr val="tx1"/>
                          </a:solidFill>
                          <a:latin typeface="Verdana" charset="0"/>
                        </a:defRPr>
                      </a:lvl4pPr>
                      <a:lvl5pPr marL="2057400" indent="-228600" eaLnBrk="0" hangingPunct="0">
                        <a:spcBef>
                          <a:spcPct val="20000"/>
                        </a:spcBef>
                        <a:defRPr>
                          <a:solidFill>
                            <a:schemeClr val="tx1"/>
                          </a:solidFill>
                          <a:latin typeface="Verdana" charset="0"/>
                        </a:defRPr>
                      </a:lvl5pPr>
                      <a:lvl6pPr marL="2514600" indent="-228600" eaLnBrk="0" fontAlgn="base" hangingPunct="0">
                        <a:spcBef>
                          <a:spcPct val="20000"/>
                        </a:spcBef>
                        <a:spcAft>
                          <a:spcPct val="0"/>
                        </a:spcAft>
                        <a:defRPr>
                          <a:solidFill>
                            <a:schemeClr val="tx1"/>
                          </a:solidFill>
                          <a:latin typeface="Verdana" charset="0"/>
                        </a:defRPr>
                      </a:lvl6pPr>
                      <a:lvl7pPr marL="2971800" indent="-228600" eaLnBrk="0" fontAlgn="base" hangingPunct="0">
                        <a:spcBef>
                          <a:spcPct val="20000"/>
                        </a:spcBef>
                        <a:spcAft>
                          <a:spcPct val="0"/>
                        </a:spcAft>
                        <a:defRPr>
                          <a:solidFill>
                            <a:schemeClr val="tx1"/>
                          </a:solidFill>
                          <a:latin typeface="Verdana" charset="0"/>
                        </a:defRPr>
                      </a:lvl7pPr>
                      <a:lvl8pPr marL="3429000" indent="-228600" eaLnBrk="0" fontAlgn="base" hangingPunct="0">
                        <a:spcBef>
                          <a:spcPct val="20000"/>
                        </a:spcBef>
                        <a:spcAft>
                          <a:spcPct val="0"/>
                        </a:spcAft>
                        <a:defRPr>
                          <a:solidFill>
                            <a:schemeClr val="tx1"/>
                          </a:solidFill>
                          <a:latin typeface="Verdana" charset="0"/>
                        </a:defRPr>
                      </a:lvl8pPr>
                      <a:lvl9pPr marL="3886200" indent="-228600" eaLnBrk="0" fontAlgn="base" hangingPunct="0">
                        <a:spcBef>
                          <a:spcPct val="20000"/>
                        </a:spcBef>
                        <a:spcAft>
                          <a:spcPct val="0"/>
                        </a:spcAft>
                        <a:defRPr>
                          <a:solidFill>
                            <a:schemeClr val="tx1"/>
                          </a:solidFill>
                          <a:latin typeface="Verdana" charset="0"/>
                        </a:defRPr>
                      </a:lvl9pPr>
                    </a:lstStyle>
                    <a:p>
                      <a:pPr marL="0" marR="0" lvl="0" indent="0" algn="r" defTabSz="914400" rtl="0" eaLnBrk="0" fontAlgn="base" latinLnBrk="0" hangingPunct="0">
                        <a:lnSpc>
                          <a:spcPct val="100000"/>
                        </a:lnSpc>
                        <a:spcBef>
                          <a:spcPct val="20000"/>
                        </a:spcBef>
                        <a:spcAft>
                          <a:spcPct val="0"/>
                        </a:spcAft>
                        <a:buClrTx/>
                        <a:buSzTx/>
                        <a:buFontTx/>
                        <a:buNone/>
                        <a:tabLst/>
                      </a:pPr>
                      <a:r>
                        <a:rPr kumimoji="0" lang="en-US" altLang="en-US" sz="1800" b="0" i="0" u="none" strike="noStrike" cap="none" normalizeH="0" baseline="0">
                          <a:ln>
                            <a:noFill/>
                          </a:ln>
                          <a:solidFill>
                            <a:schemeClr val="tx1"/>
                          </a:solidFill>
                          <a:effectLst/>
                          <a:latin typeface="Verdana" charset="0"/>
                          <a:ea typeface="ＭＳ Ｐゴシック" charset="-128"/>
                        </a:rPr>
                        <a:t>748</a:t>
                      </a:r>
                    </a:p>
                  </a:txBody>
                  <a:tcPr horzOverflow="overflow">
                    <a:lnL w="38100" cap="flat" cmpd="sng" algn="ctr">
                      <a:solidFill>
                        <a:schemeClr val="tx1"/>
                      </a:solidFill>
                      <a:prstDash val="solid"/>
                      <a:round/>
                      <a:headEnd type="none" w="med" len="med"/>
                      <a:tailEnd type="none" w="med" len="med"/>
                    </a:lnL>
                    <a:lnR>
                      <a:noFill/>
                    </a:lnR>
                    <a:lnT w="3810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lvl1pPr eaLnBrk="0" hangingPunct="0">
                        <a:spcBef>
                          <a:spcPct val="20000"/>
                        </a:spcBef>
                        <a:defRPr>
                          <a:solidFill>
                            <a:schemeClr val="tx1"/>
                          </a:solidFill>
                          <a:latin typeface="Verdana" charset="0"/>
                        </a:defRPr>
                      </a:lvl1pPr>
                      <a:lvl2pPr marL="742950" indent="-285750" eaLnBrk="0" hangingPunct="0">
                        <a:spcBef>
                          <a:spcPct val="20000"/>
                        </a:spcBef>
                        <a:defRPr>
                          <a:solidFill>
                            <a:schemeClr val="tx1"/>
                          </a:solidFill>
                          <a:latin typeface="Verdana" charset="0"/>
                        </a:defRPr>
                      </a:lvl2pPr>
                      <a:lvl3pPr marL="1143000" indent="-228600" eaLnBrk="0" hangingPunct="0">
                        <a:spcBef>
                          <a:spcPct val="20000"/>
                        </a:spcBef>
                        <a:defRPr>
                          <a:solidFill>
                            <a:schemeClr val="tx1"/>
                          </a:solidFill>
                          <a:latin typeface="Verdana" charset="0"/>
                        </a:defRPr>
                      </a:lvl3pPr>
                      <a:lvl4pPr marL="1600200" indent="-228600" eaLnBrk="0" hangingPunct="0">
                        <a:spcBef>
                          <a:spcPct val="20000"/>
                        </a:spcBef>
                        <a:defRPr>
                          <a:solidFill>
                            <a:schemeClr val="tx1"/>
                          </a:solidFill>
                          <a:latin typeface="Verdana" charset="0"/>
                        </a:defRPr>
                      </a:lvl4pPr>
                      <a:lvl5pPr marL="2057400" indent="-228600" eaLnBrk="0" hangingPunct="0">
                        <a:spcBef>
                          <a:spcPct val="20000"/>
                        </a:spcBef>
                        <a:defRPr>
                          <a:solidFill>
                            <a:schemeClr val="tx1"/>
                          </a:solidFill>
                          <a:latin typeface="Verdana" charset="0"/>
                        </a:defRPr>
                      </a:lvl5pPr>
                      <a:lvl6pPr marL="2514600" indent="-228600" eaLnBrk="0" fontAlgn="base" hangingPunct="0">
                        <a:spcBef>
                          <a:spcPct val="20000"/>
                        </a:spcBef>
                        <a:spcAft>
                          <a:spcPct val="0"/>
                        </a:spcAft>
                        <a:defRPr>
                          <a:solidFill>
                            <a:schemeClr val="tx1"/>
                          </a:solidFill>
                          <a:latin typeface="Verdana" charset="0"/>
                        </a:defRPr>
                      </a:lvl6pPr>
                      <a:lvl7pPr marL="2971800" indent="-228600" eaLnBrk="0" fontAlgn="base" hangingPunct="0">
                        <a:spcBef>
                          <a:spcPct val="20000"/>
                        </a:spcBef>
                        <a:spcAft>
                          <a:spcPct val="0"/>
                        </a:spcAft>
                        <a:defRPr>
                          <a:solidFill>
                            <a:schemeClr val="tx1"/>
                          </a:solidFill>
                          <a:latin typeface="Verdana" charset="0"/>
                        </a:defRPr>
                      </a:lvl7pPr>
                      <a:lvl8pPr marL="3429000" indent="-228600" eaLnBrk="0" fontAlgn="base" hangingPunct="0">
                        <a:spcBef>
                          <a:spcPct val="20000"/>
                        </a:spcBef>
                        <a:spcAft>
                          <a:spcPct val="0"/>
                        </a:spcAft>
                        <a:defRPr>
                          <a:solidFill>
                            <a:schemeClr val="tx1"/>
                          </a:solidFill>
                          <a:latin typeface="Verdana" charset="0"/>
                        </a:defRPr>
                      </a:lvl8pPr>
                      <a:lvl9pPr marL="3886200" indent="-228600" eaLnBrk="0" fontAlgn="base" hangingPunct="0">
                        <a:spcBef>
                          <a:spcPct val="20000"/>
                        </a:spcBef>
                        <a:spcAft>
                          <a:spcPct val="0"/>
                        </a:spcAft>
                        <a:defRPr>
                          <a:solidFill>
                            <a:schemeClr val="tx1"/>
                          </a:solidFill>
                          <a:latin typeface="Verdana" charset="0"/>
                        </a:defRPr>
                      </a:lvl9pPr>
                    </a:lstStyle>
                    <a:p>
                      <a:pPr marL="0" marR="0" lvl="0" indent="0" algn="r" defTabSz="914400" rtl="0" eaLnBrk="0" fontAlgn="base" latinLnBrk="0" hangingPunct="0">
                        <a:lnSpc>
                          <a:spcPct val="100000"/>
                        </a:lnSpc>
                        <a:spcBef>
                          <a:spcPct val="20000"/>
                        </a:spcBef>
                        <a:spcAft>
                          <a:spcPct val="0"/>
                        </a:spcAft>
                        <a:buClrTx/>
                        <a:buSzTx/>
                        <a:buFontTx/>
                        <a:buNone/>
                        <a:tabLst/>
                      </a:pPr>
                      <a:r>
                        <a:rPr kumimoji="0" lang="en-US" altLang="en-US" sz="1800" b="0" i="0" u="none" strike="noStrike" cap="none" normalizeH="0" baseline="0">
                          <a:ln>
                            <a:noFill/>
                          </a:ln>
                          <a:solidFill>
                            <a:schemeClr val="tx1"/>
                          </a:solidFill>
                          <a:effectLst/>
                          <a:latin typeface="Verdana" charset="0"/>
                          <a:ea typeface="ＭＳ Ｐゴシック" charset="-128"/>
                        </a:rPr>
                        <a:t>14</a:t>
                      </a:r>
                    </a:p>
                  </a:txBody>
                  <a:tcPr horzOverflow="overflow">
                    <a:lnL>
                      <a:noFill/>
                    </a:lnL>
                    <a:lnR w="381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lvl1pPr eaLnBrk="0" hangingPunct="0">
                        <a:spcBef>
                          <a:spcPct val="20000"/>
                        </a:spcBef>
                        <a:defRPr>
                          <a:solidFill>
                            <a:schemeClr val="tx1"/>
                          </a:solidFill>
                          <a:latin typeface="Verdana" charset="0"/>
                        </a:defRPr>
                      </a:lvl1pPr>
                      <a:lvl2pPr marL="742950" indent="-285750" eaLnBrk="0" hangingPunct="0">
                        <a:spcBef>
                          <a:spcPct val="20000"/>
                        </a:spcBef>
                        <a:defRPr>
                          <a:solidFill>
                            <a:schemeClr val="tx1"/>
                          </a:solidFill>
                          <a:latin typeface="Verdana" charset="0"/>
                        </a:defRPr>
                      </a:lvl2pPr>
                      <a:lvl3pPr marL="1143000" indent="-228600" eaLnBrk="0" hangingPunct="0">
                        <a:spcBef>
                          <a:spcPct val="20000"/>
                        </a:spcBef>
                        <a:defRPr>
                          <a:solidFill>
                            <a:schemeClr val="tx1"/>
                          </a:solidFill>
                          <a:latin typeface="Verdana" charset="0"/>
                        </a:defRPr>
                      </a:lvl3pPr>
                      <a:lvl4pPr marL="1600200" indent="-228600" eaLnBrk="0" hangingPunct="0">
                        <a:spcBef>
                          <a:spcPct val="20000"/>
                        </a:spcBef>
                        <a:defRPr>
                          <a:solidFill>
                            <a:schemeClr val="tx1"/>
                          </a:solidFill>
                          <a:latin typeface="Verdana" charset="0"/>
                        </a:defRPr>
                      </a:lvl4pPr>
                      <a:lvl5pPr marL="2057400" indent="-228600" eaLnBrk="0" hangingPunct="0">
                        <a:spcBef>
                          <a:spcPct val="20000"/>
                        </a:spcBef>
                        <a:defRPr>
                          <a:solidFill>
                            <a:schemeClr val="tx1"/>
                          </a:solidFill>
                          <a:latin typeface="Verdana" charset="0"/>
                        </a:defRPr>
                      </a:lvl5pPr>
                      <a:lvl6pPr marL="2514600" indent="-228600" eaLnBrk="0" fontAlgn="base" hangingPunct="0">
                        <a:spcBef>
                          <a:spcPct val="20000"/>
                        </a:spcBef>
                        <a:spcAft>
                          <a:spcPct val="0"/>
                        </a:spcAft>
                        <a:defRPr>
                          <a:solidFill>
                            <a:schemeClr val="tx1"/>
                          </a:solidFill>
                          <a:latin typeface="Verdana" charset="0"/>
                        </a:defRPr>
                      </a:lvl6pPr>
                      <a:lvl7pPr marL="2971800" indent="-228600" eaLnBrk="0" fontAlgn="base" hangingPunct="0">
                        <a:spcBef>
                          <a:spcPct val="20000"/>
                        </a:spcBef>
                        <a:spcAft>
                          <a:spcPct val="0"/>
                        </a:spcAft>
                        <a:defRPr>
                          <a:solidFill>
                            <a:schemeClr val="tx1"/>
                          </a:solidFill>
                          <a:latin typeface="Verdana" charset="0"/>
                        </a:defRPr>
                      </a:lvl7pPr>
                      <a:lvl8pPr marL="3429000" indent="-228600" eaLnBrk="0" fontAlgn="base" hangingPunct="0">
                        <a:spcBef>
                          <a:spcPct val="20000"/>
                        </a:spcBef>
                        <a:spcAft>
                          <a:spcPct val="0"/>
                        </a:spcAft>
                        <a:defRPr>
                          <a:solidFill>
                            <a:schemeClr val="tx1"/>
                          </a:solidFill>
                          <a:latin typeface="Verdana" charset="0"/>
                        </a:defRPr>
                      </a:lvl8pPr>
                      <a:lvl9pPr marL="3886200" indent="-228600" eaLnBrk="0" fontAlgn="base" hangingPunct="0">
                        <a:spcBef>
                          <a:spcPct val="20000"/>
                        </a:spcBef>
                        <a:spcAft>
                          <a:spcPct val="0"/>
                        </a:spcAft>
                        <a:defRPr>
                          <a:solidFill>
                            <a:schemeClr val="tx1"/>
                          </a:solidFill>
                          <a:latin typeface="Verdana" charset="0"/>
                        </a:defRPr>
                      </a:lvl9pPr>
                    </a:lstStyle>
                    <a:p>
                      <a:pPr marL="0" marR="0" lvl="0" indent="0" algn="r" defTabSz="914400" rtl="0" eaLnBrk="0" fontAlgn="base" latinLnBrk="0" hangingPunct="0">
                        <a:lnSpc>
                          <a:spcPct val="100000"/>
                        </a:lnSpc>
                        <a:spcBef>
                          <a:spcPct val="20000"/>
                        </a:spcBef>
                        <a:spcAft>
                          <a:spcPct val="0"/>
                        </a:spcAft>
                        <a:buClrTx/>
                        <a:buSzTx/>
                        <a:buFontTx/>
                        <a:buNone/>
                        <a:tabLst/>
                      </a:pPr>
                      <a:r>
                        <a:rPr kumimoji="0" lang="en-US" altLang="en-US" sz="1800" b="0" i="0" u="none" strike="noStrike" cap="none" normalizeH="0" baseline="0">
                          <a:ln>
                            <a:noFill/>
                          </a:ln>
                          <a:solidFill>
                            <a:schemeClr val="tx1"/>
                          </a:solidFill>
                          <a:effectLst/>
                          <a:latin typeface="Verdana" charset="0"/>
                          <a:ea typeface="ＭＳ Ｐゴシック" charset="-128"/>
                        </a:rPr>
                        <a:t>546</a:t>
                      </a:r>
                    </a:p>
                  </a:txBody>
                  <a:tcPr horzOverflow="overflow">
                    <a:lnL w="38100" cap="flat" cmpd="sng" algn="ctr">
                      <a:solidFill>
                        <a:schemeClr val="tx1"/>
                      </a:solidFill>
                      <a:prstDash val="solid"/>
                      <a:round/>
                      <a:headEnd type="none" w="med" len="med"/>
                      <a:tailEnd type="none" w="med" len="med"/>
                    </a:lnL>
                    <a:lnR>
                      <a:noFill/>
                    </a:lnR>
                    <a:lnT w="38100" cap="flat" cmpd="sng" algn="ctr">
                      <a:solidFill>
                        <a:schemeClr val="tx1"/>
                      </a:solidFill>
                      <a:prstDash val="solid"/>
                      <a:round/>
                      <a:headEnd type="none" w="med" len="med"/>
                      <a:tailEnd type="none" w="med" len="med"/>
                    </a:lnT>
                    <a:lnB>
                      <a:noFill/>
                    </a:lnB>
                    <a:lnTlToBr>
                      <a:noFill/>
                    </a:lnTlToBr>
                    <a:lnBlToTr>
                      <a:noFill/>
                    </a:lnBlToTr>
                    <a:noFill/>
                  </a:tcPr>
                </a:tc>
                <a:extLst>
                  <a:ext uri="{0D108BD9-81ED-4DB2-BD59-A6C34878D82A}">
                    <a16:rowId xmlns:a16="http://schemas.microsoft.com/office/drawing/2014/main" val="10001"/>
                  </a:ext>
                </a:extLst>
              </a:tr>
              <a:tr h="238125">
                <a:tc>
                  <a:txBody>
                    <a:bodyPr/>
                    <a:lstStyle>
                      <a:lvl1pPr eaLnBrk="0" hangingPunct="0">
                        <a:spcBef>
                          <a:spcPct val="20000"/>
                        </a:spcBef>
                        <a:defRPr>
                          <a:solidFill>
                            <a:schemeClr val="tx1"/>
                          </a:solidFill>
                          <a:latin typeface="Verdana" charset="0"/>
                        </a:defRPr>
                      </a:lvl1pPr>
                      <a:lvl2pPr marL="742950" indent="-285750" eaLnBrk="0" hangingPunct="0">
                        <a:spcBef>
                          <a:spcPct val="20000"/>
                        </a:spcBef>
                        <a:defRPr>
                          <a:solidFill>
                            <a:schemeClr val="tx1"/>
                          </a:solidFill>
                          <a:latin typeface="Verdana" charset="0"/>
                        </a:defRPr>
                      </a:lvl2pPr>
                      <a:lvl3pPr marL="1143000" indent="-228600" eaLnBrk="0" hangingPunct="0">
                        <a:spcBef>
                          <a:spcPct val="20000"/>
                        </a:spcBef>
                        <a:defRPr>
                          <a:solidFill>
                            <a:schemeClr val="tx1"/>
                          </a:solidFill>
                          <a:latin typeface="Verdana" charset="0"/>
                        </a:defRPr>
                      </a:lvl3pPr>
                      <a:lvl4pPr marL="1600200" indent="-228600" eaLnBrk="0" hangingPunct="0">
                        <a:spcBef>
                          <a:spcPct val="20000"/>
                        </a:spcBef>
                        <a:defRPr>
                          <a:solidFill>
                            <a:schemeClr val="tx1"/>
                          </a:solidFill>
                          <a:latin typeface="Verdana" charset="0"/>
                        </a:defRPr>
                      </a:lvl4pPr>
                      <a:lvl5pPr marL="2057400" indent="-228600" eaLnBrk="0" hangingPunct="0">
                        <a:spcBef>
                          <a:spcPct val="20000"/>
                        </a:spcBef>
                        <a:defRPr>
                          <a:solidFill>
                            <a:schemeClr val="tx1"/>
                          </a:solidFill>
                          <a:latin typeface="Verdana" charset="0"/>
                        </a:defRPr>
                      </a:lvl5pPr>
                      <a:lvl6pPr marL="2514600" indent="-228600" eaLnBrk="0" fontAlgn="base" hangingPunct="0">
                        <a:spcBef>
                          <a:spcPct val="20000"/>
                        </a:spcBef>
                        <a:spcAft>
                          <a:spcPct val="0"/>
                        </a:spcAft>
                        <a:defRPr>
                          <a:solidFill>
                            <a:schemeClr val="tx1"/>
                          </a:solidFill>
                          <a:latin typeface="Verdana" charset="0"/>
                        </a:defRPr>
                      </a:lvl6pPr>
                      <a:lvl7pPr marL="2971800" indent="-228600" eaLnBrk="0" fontAlgn="base" hangingPunct="0">
                        <a:spcBef>
                          <a:spcPct val="20000"/>
                        </a:spcBef>
                        <a:spcAft>
                          <a:spcPct val="0"/>
                        </a:spcAft>
                        <a:defRPr>
                          <a:solidFill>
                            <a:schemeClr val="tx1"/>
                          </a:solidFill>
                          <a:latin typeface="Verdana" charset="0"/>
                        </a:defRPr>
                      </a:lvl7pPr>
                      <a:lvl8pPr marL="3429000" indent="-228600" eaLnBrk="0" fontAlgn="base" hangingPunct="0">
                        <a:spcBef>
                          <a:spcPct val="20000"/>
                        </a:spcBef>
                        <a:spcAft>
                          <a:spcPct val="0"/>
                        </a:spcAft>
                        <a:defRPr>
                          <a:solidFill>
                            <a:schemeClr val="tx1"/>
                          </a:solidFill>
                          <a:latin typeface="Verdana" charset="0"/>
                        </a:defRPr>
                      </a:lvl8pPr>
                      <a:lvl9pPr marL="3886200" indent="-228600" eaLnBrk="0" fontAlgn="base" hangingPunct="0">
                        <a:spcBef>
                          <a:spcPct val="20000"/>
                        </a:spcBef>
                        <a:spcAft>
                          <a:spcPct val="0"/>
                        </a:spcAft>
                        <a:defRPr>
                          <a:solidFill>
                            <a:schemeClr val="tx1"/>
                          </a:solidFill>
                          <a:latin typeface="Verdana" charset="0"/>
                        </a:defRPr>
                      </a:lvl9pPr>
                    </a:lstStyle>
                    <a:p>
                      <a:pPr marL="0" marR="0" lvl="0" indent="0" algn="r" defTabSz="914400" rtl="0" eaLnBrk="0" fontAlgn="base" latinLnBrk="0" hangingPunct="0">
                        <a:lnSpc>
                          <a:spcPct val="100000"/>
                        </a:lnSpc>
                        <a:spcBef>
                          <a:spcPct val="20000"/>
                        </a:spcBef>
                        <a:spcAft>
                          <a:spcPct val="0"/>
                        </a:spcAft>
                        <a:buClrTx/>
                        <a:buSzTx/>
                        <a:buFontTx/>
                        <a:buNone/>
                        <a:tabLst/>
                      </a:pPr>
                      <a:endParaRPr kumimoji="0" lang="en-US" altLang="en-US" sz="1800" b="0" i="0" u="none" strike="noStrike" cap="none" normalizeH="0" baseline="0">
                        <a:ln>
                          <a:noFill/>
                        </a:ln>
                        <a:solidFill>
                          <a:schemeClr val="tx1"/>
                        </a:solidFill>
                        <a:effectLst/>
                        <a:latin typeface="Verdana" charset="0"/>
                        <a:ea typeface="ＭＳ Ｐゴシック" charset="-128"/>
                      </a:endParaRPr>
                    </a:p>
                  </a:txBody>
                  <a:tcPr horzOverflow="overflow">
                    <a:lnL>
                      <a:noFill/>
                    </a:lnL>
                    <a:lnR>
                      <a:noFill/>
                    </a:lnR>
                    <a:lnT>
                      <a:noFill/>
                    </a:lnT>
                    <a:lnB>
                      <a:noFill/>
                    </a:lnB>
                    <a:lnTlToBr>
                      <a:noFill/>
                    </a:lnTlToBr>
                    <a:lnBlToTr>
                      <a:noFill/>
                    </a:lnBlToTr>
                    <a:noFill/>
                  </a:tcPr>
                </a:tc>
                <a:tc>
                  <a:txBody>
                    <a:bodyPr/>
                    <a:lstStyle>
                      <a:lvl1pPr eaLnBrk="0" hangingPunct="0">
                        <a:spcBef>
                          <a:spcPct val="20000"/>
                        </a:spcBef>
                        <a:defRPr>
                          <a:solidFill>
                            <a:schemeClr val="tx1"/>
                          </a:solidFill>
                          <a:latin typeface="Verdana" charset="0"/>
                        </a:defRPr>
                      </a:lvl1pPr>
                      <a:lvl2pPr marL="742950" indent="-285750" eaLnBrk="0" hangingPunct="0">
                        <a:spcBef>
                          <a:spcPct val="20000"/>
                        </a:spcBef>
                        <a:defRPr>
                          <a:solidFill>
                            <a:schemeClr val="tx1"/>
                          </a:solidFill>
                          <a:latin typeface="Verdana" charset="0"/>
                        </a:defRPr>
                      </a:lvl2pPr>
                      <a:lvl3pPr marL="1143000" indent="-228600" eaLnBrk="0" hangingPunct="0">
                        <a:spcBef>
                          <a:spcPct val="20000"/>
                        </a:spcBef>
                        <a:defRPr>
                          <a:solidFill>
                            <a:schemeClr val="tx1"/>
                          </a:solidFill>
                          <a:latin typeface="Verdana" charset="0"/>
                        </a:defRPr>
                      </a:lvl3pPr>
                      <a:lvl4pPr marL="1600200" indent="-228600" eaLnBrk="0" hangingPunct="0">
                        <a:spcBef>
                          <a:spcPct val="20000"/>
                        </a:spcBef>
                        <a:defRPr>
                          <a:solidFill>
                            <a:schemeClr val="tx1"/>
                          </a:solidFill>
                          <a:latin typeface="Verdana" charset="0"/>
                        </a:defRPr>
                      </a:lvl4pPr>
                      <a:lvl5pPr marL="2057400" indent="-228600" eaLnBrk="0" hangingPunct="0">
                        <a:spcBef>
                          <a:spcPct val="20000"/>
                        </a:spcBef>
                        <a:defRPr>
                          <a:solidFill>
                            <a:schemeClr val="tx1"/>
                          </a:solidFill>
                          <a:latin typeface="Verdana" charset="0"/>
                        </a:defRPr>
                      </a:lvl5pPr>
                      <a:lvl6pPr marL="2514600" indent="-228600" eaLnBrk="0" fontAlgn="base" hangingPunct="0">
                        <a:spcBef>
                          <a:spcPct val="20000"/>
                        </a:spcBef>
                        <a:spcAft>
                          <a:spcPct val="0"/>
                        </a:spcAft>
                        <a:defRPr>
                          <a:solidFill>
                            <a:schemeClr val="tx1"/>
                          </a:solidFill>
                          <a:latin typeface="Verdana" charset="0"/>
                        </a:defRPr>
                      </a:lvl6pPr>
                      <a:lvl7pPr marL="2971800" indent="-228600" eaLnBrk="0" fontAlgn="base" hangingPunct="0">
                        <a:spcBef>
                          <a:spcPct val="20000"/>
                        </a:spcBef>
                        <a:spcAft>
                          <a:spcPct val="0"/>
                        </a:spcAft>
                        <a:defRPr>
                          <a:solidFill>
                            <a:schemeClr val="tx1"/>
                          </a:solidFill>
                          <a:latin typeface="Verdana" charset="0"/>
                        </a:defRPr>
                      </a:lvl7pPr>
                      <a:lvl8pPr marL="3429000" indent="-228600" eaLnBrk="0" fontAlgn="base" hangingPunct="0">
                        <a:spcBef>
                          <a:spcPct val="20000"/>
                        </a:spcBef>
                        <a:spcAft>
                          <a:spcPct val="0"/>
                        </a:spcAft>
                        <a:defRPr>
                          <a:solidFill>
                            <a:schemeClr val="tx1"/>
                          </a:solidFill>
                          <a:latin typeface="Verdana" charset="0"/>
                        </a:defRPr>
                      </a:lvl8pPr>
                      <a:lvl9pPr marL="3886200" indent="-228600" eaLnBrk="0" fontAlgn="base" hangingPunct="0">
                        <a:spcBef>
                          <a:spcPct val="20000"/>
                        </a:spcBef>
                        <a:spcAft>
                          <a:spcPct val="0"/>
                        </a:spcAft>
                        <a:defRPr>
                          <a:solidFill>
                            <a:schemeClr val="tx1"/>
                          </a:solidFill>
                          <a:latin typeface="Verdana" charset="0"/>
                        </a:defRPr>
                      </a:lvl9pPr>
                    </a:lstStyle>
                    <a:p>
                      <a:pPr marL="0" marR="0" lvl="0" indent="0" algn="r" defTabSz="914400" rtl="0" eaLnBrk="0" fontAlgn="base" latinLnBrk="0" hangingPunct="0">
                        <a:lnSpc>
                          <a:spcPct val="100000"/>
                        </a:lnSpc>
                        <a:spcBef>
                          <a:spcPct val="20000"/>
                        </a:spcBef>
                        <a:spcAft>
                          <a:spcPct val="0"/>
                        </a:spcAft>
                        <a:buClrTx/>
                        <a:buSzTx/>
                        <a:buFontTx/>
                        <a:buNone/>
                        <a:tabLst/>
                      </a:pPr>
                      <a:r>
                        <a:rPr kumimoji="0" lang="en-US" altLang="en-US" sz="1800" b="0" i="0" u="none" strike="noStrike" cap="none" normalizeH="0" baseline="0">
                          <a:ln>
                            <a:noFill/>
                          </a:ln>
                          <a:solidFill>
                            <a:schemeClr val="tx1"/>
                          </a:solidFill>
                          <a:effectLst/>
                          <a:latin typeface="Verdana" charset="0"/>
                          <a:ea typeface="ＭＳ Ｐゴシック" charset="-128"/>
                        </a:rPr>
                        <a:t>-660</a:t>
                      </a:r>
                    </a:p>
                  </a:txBody>
                  <a:tcPr horzOverflow="overflow">
                    <a:lnL>
                      <a:noFill/>
                    </a:lnL>
                    <a:lnR>
                      <a:noFill/>
                    </a:lnR>
                    <a:ln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a:solidFill>
                            <a:schemeClr val="tx1"/>
                          </a:solidFill>
                          <a:latin typeface="Verdana" charset="0"/>
                        </a:defRPr>
                      </a:lvl1pPr>
                      <a:lvl2pPr marL="742950" indent="-285750" eaLnBrk="0" hangingPunct="0">
                        <a:spcBef>
                          <a:spcPct val="20000"/>
                        </a:spcBef>
                        <a:defRPr>
                          <a:solidFill>
                            <a:schemeClr val="tx1"/>
                          </a:solidFill>
                          <a:latin typeface="Verdana" charset="0"/>
                        </a:defRPr>
                      </a:lvl2pPr>
                      <a:lvl3pPr marL="1143000" indent="-228600" eaLnBrk="0" hangingPunct="0">
                        <a:spcBef>
                          <a:spcPct val="20000"/>
                        </a:spcBef>
                        <a:defRPr>
                          <a:solidFill>
                            <a:schemeClr val="tx1"/>
                          </a:solidFill>
                          <a:latin typeface="Verdana" charset="0"/>
                        </a:defRPr>
                      </a:lvl3pPr>
                      <a:lvl4pPr marL="1600200" indent="-228600" eaLnBrk="0" hangingPunct="0">
                        <a:spcBef>
                          <a:spcPct val="20000"/>
                        </a:spcBef>
                        <a:defRPr>
                          <a:solidFill>
                            <a:schemeClr val="tx1"/>
                          </a:solidFill>
                          <a:latin typeface="Verdana" charset="0"/>
                        </a:defRPr>
                      </a:lvl4pPr>
                      <a:lvl5pPr marL="2057400" indent="-228600" eaLnBrk="0" hangingPunct="0">
                        <a:spcBef>
                          <a:spcPct val="20000"/>
                        </a:spcBef>
                        <a:defRPr>
                          <a:solidFill>
                            <a:schemeClr val="tx1"/>
                          </a:solidFill>
                          <a:latin typeface="Verdana" charset="0"/>
                        </a:defRPr>
                      </a:lvl5pPr>
                      <a:lvl6pPr marL="2514600" indent="-228600" eaLnBrk="0" fontAlgn="base" hangingPunct="0">
                        <a:spcBef>
                          <a:spcPct val="20000"/>
                        </a:spcBef>
                        <a:spcAft>
                          <a:spcPct val="0"/>
                        </a:spcAft>
                        <a:defRPr>
                          <a:solidFill>
                            <a:schemeClr val="tx1"/>
                          </a:solidFill>
                          <a:latin typeface="Verdana" charset="0"/>
                        </a:defRPr>
                      </a:lvl6pPr>
                      <a:lvl7pPr marL="2971800" indent="-228600" eaLnBrk="0" fontAlgn="base" hangingPunct="0">
                        <a:spcBef>
                          <a:spcPct val="20000"/>
                        </a:spcBef>
                        <a:spcAft>
                          <a:spcPct val="0"/>
                        </a:spcAft>
                        <a:defRPr>
                          <a:solidFill>
                            <a:schemeClr val="tx1"/>
                          </a:solidFill>
                          <a:latin typeface="Verdana" charset="0"/>
                        </a:defRPr>
                      </a:lvl7pPr>
                      <a:lvl8pPr marL="3429000" indent="-228600" eaLnBrk="0" fontAlgn="base" hangingPunct="0">
                        <a:spcBef>
                          <a:spcPct val="20000"/>
                        </a:spcBef>
                        <a:spcAft>
                          <a:spcPct val="0"/>
                        </a:spcAft>
                        <a:defRPr>
                          <a:solidFill>
                            <a:schemeClr val="tx1"/>
                          </a:solidFill>
                          <a:latin typeface="Verdana" charset="0"/>
                        </a:defRPr>
                      </a:lvl8pPr>
                      <a:lvl9pPr marL="3886200" indent="-228600" eaLnBrk="0" fontAlgn="base" hangingPunct="0">
                        <a:spcBef>
                          <a:spcPct val="20000"/>
                        </a:spcBef>
                        <a:spcAft>
                          <a:spcPct val="0"/>
                        </a:spcAft>
                        <a:defRPr>
                          <a:solidFill>
                            <a:schemeClr val="tx1"/>
                          </a:solidFill>
                          <a:latin typeface="Verdana" charset="0"/>
                        </a:defRPr>
                      </a:lvl9pPr>
                    </a:lstStyle>
                    <a:p>
                      <a:pPr marL="0" marR="0" lvl="0" indent="0" algn="r" defTabSz="914400" rtl="0" eaLnBrk="0" fontAlgn="base" latinLnBrk="0" hangingPunct="0">
                        <a:lnSpc>
                          <a:spcPct val="100000"/>
                        </a:lnSpc>
                        <a:spcBef>
                          <a:spcPct val="20000"/>
                        </a:spcBef>
                        <a:spcAft>
                          <a:spcPct val="0"/>
                        </a:spcAft>
                        <a:buClrTx/>
                        <a:buSzTx/>
                        <a:buFontTx/>
                        <a:buNone/>
                        <a:tabLst/>
                      </a:pPr>
                      <a:endParaRPr kumimoji="0" lang="en-US" altLang="en-US" sz="1800" b="0" i="0" u="none" strike="noStrike" cap="none" normalizeH="0" baseline="0">
                        <a:ln>
                          <a:noFill/>
                        </a:ln>
                        <a:solidFill>
                          <a:schemeClr val="tx1"/>
                        </a:solidFill>
                        <a:effectLst/>
                        <a:latin typeface="Verdana" charset="0"/>
                        <a:ea typeface="ＭＳ Ｐゴシック" charset="-128"/>
                      </a:endParaRPr>
                    </a:p>
                  </a:txBody>
                  <a:tcPr horzOverflow="overflow">
                    <a:lnL>
                      <a:noFill/>
                    </a:lnL>
                    <a:lnR>
                      <a:noFill/>
                    </a:lnR>
                    <a:lnT>
                      <a:noFill/>
                    </a:lnT>
                    <a:lnB>
                      <a:noFill/>
                    </a:lnB>
                    <a:lnTlToBr>
                      <a:noFill/>
                    </a:lnTlToBr>
                    <a:lnBlToTr>
                      <a:noFill/>
                    </a:lnBlToTr>
                    <a:noFill/>
                  </a:tcPr>
                </a:tc>
                <a:tc>
                  <a:txBody>
                    <a:bodyPr/>
                    <a:lstStyle>
                      <a:lvl1pPr eaLnBrk="0" hangingPunct="0">
                        <a:spcBef>
                          <a:spcPct val="20000"/>
                        </a:spcBef>
                        <a:defRPr>
                          <a:solidFill>
                            <a:schemeClr val="tx1"/>
                          </a:solidFill>
                          <a:latin typeface="Verdana" charset="0"/>
                        </a:defRPr>
                      </a:lvl1pPr>
                      <a:lvl2pPr marL="742950" indent="-285750" eaLnBrk="0" hangingPunct="0">
                        <a:spcBef>
                          <a:spcPct val="20000"/>
                        </a:spcBef>
                        <a:defRPr>
                          <a:solidFill>
                            <a:schemeClr val="tx1"/>
                          </a:solidFill>
                          <a:latin typeface="Verdana" charset="0"/>
                        </a:defRPr>
                      </a:lvl2pPr>
                      <a:lvl3pPr marL="1143000" indent="-228600" eaLnBrk="0" hangingPunct="0">
                        <a:spcBef>
                          <a:spcPct val="20000"/>
                        </a:spcBef>
                        <a:defRPr>
                          <a:solidFill>
                            <a:schemeClr val="tx1"/>
                          </a:solidFill>
                          <a:latin typeface="Verdana" charset="0"/>
                        </a:defRPr>
                      </a:lvl3pPr>
                      <a:lvl4pPr marL="1600200" indent="-228600" eaLnBrk="0" hangingPunct="0">
                        <a:spcBef>
                          <a:spcPct val="20000"/>
                        </a:spcBef>
                        <a:defRPr>
                          <a:solidFill>
                            <a:schemeClr val="tx1"/>
                          </a:solidFill>
                          <a:latin typeface="Verdana" charset="0"/>
                        </a:defRPr>
                      </a:lvl4pPr>
                      <a:lvl5pPr marL="2057400" indent="-228600" eaLnBrk="0" hangingPunct="0">
                        <a:spcBef>
                          <a:spcPct val="20000"/>
                        </a:spcBef>
                        <a:defRPr>
                          <a:solidFill>
                            <a:schemeClr val="tx1"/>
                          </a:solidFill>
                          <a:latin typeface="Verdana" charset="0"/>
                        </a:defRPr>
                      </a:lvl5pPr>
                      <a:lvl6pPr marL="2514600" indent="-228600" eaLnBrk="0" fontAlgn="base" hangingPunct="0">
                        <a:spcBef>
                          <a:spcPct val="20000"/>
                        </a:spcBef>
                        <a:spcAft>
                          <a:spcPct val="0"/>
                        </a:spcAft>
                        <a:defRPr>
                          <a:solidFill>
                            <a:schemeClr val="tx1"/>
                          </a:solidFill>
                          <a:latin typeface="Verdana" charset="0"/>
                        </a:defRPr>
                      </a:lvl6pPr>
                      <a:lvl7pPr marL="2971800" indent="-228600" eaLnBrk="0" fontAlgn="base" hangingPunct="0">
                        <a:spcBef>
                          <a:spcPct val="20000"/>
                        </a:spcBef>
                        <a:spcAft>
                          <a:spcPct val="0"/>
                        </a:spcAft>
                        <a:defRPr>
                          <a:solidFill>
                            <a:schemeClr val="tx1"/>
                          </a:solidFill>
                          <a:latin typeface="Verdana" charset="0"/>
                        </a:defRPr>
                      </a:lvl7pPr>
                      <a:lvl8pPr marL="3429000" indent="-228600" eaLnBrk="0" fontAlgn="base" hangingPunct="0">
                        <a:spcBef>
                          <a:spcPct val="20000"/>
                        </a:spcBef>
                        <a:spcAft>
                          <a:spcPct val="0"/>
                        </a:spcAft>
                        <a:defRPr>
                          <a:solidFill>
                            <a:schemeClr val="tx1"/>
                          </a:solidFill>
                          <a:latin typeface="Verdana" charset="0"/>
                        </a:defRPr>
                      </a:lvl8pPr>
                      <a:lvl9pPr marL="3886200" indent="-228600" eaLnBrk="0" fontAlgn="base" hangingPunct="0">
                        <a:spcBef>
                          <a:spcPct val="20000"/>
                        </a:spcBef>
                        <a:spcAft>
                          <a:spcPct val="0"/>
                        </a:spcAft>
                        <a:defRPr>
                          <a:solidFill>
                            <a:schemeClr val="tx1"/>
                          </a:solidFill>
                          <a:latin typeface="Verdana" charset="0"/>
                        </a:defRPr>
                      </a:lvl9pPr>
                    </a:lstStyle>
                    <a:p>
                      <a:pPr marL="0" marR="0" lvl="0" indent="0" algn="r" defTabSz="914400" rtl="0" eaLnBrk="0" fontAlgn="base" latinLnBrk="0" hangingPunct="0">
                        <a:lnSpc>
                          <a:spcPct val="100000"/>
                        </a:lnSpc>
                        <a:spcBef>
                          <a:spcPct val="20000"/>
                        </a:spcBef>
                        <a:spcAft>
                          <a:spcPct val="0"/>
                        </a:spcAft>
                        <a:buClrTx/>
                        <a:buSzTx/>
                        <a:buFontTx/>
                        <a:buNone/>
                        <a:tabLst/>
                      </a:pPr>
                      <a:r>
                        <a:rPr kumimoji="0" lang="en-US" altLang="en-US" sz="1800" b="0" i="0" u="none" strike="noStrike" cap="none" normalizeH="0" baseline="0">
                          <a:ln>
                            <a:noFill/>
                          </a:ln>
                          <a:solidFill>
                            <a:schemeClr val="tx1"/>
                          </a:solidFill>
                          <a:effectLst/>
                          <a:latin typeface="Verdana" charset="0"/>
                          <a:ea typeface="ＭＳ Ｐゴシック" charset="-128"/>
                        </a:rPr>
                        <a:t>-420</a:t>
                      </a:r>
                    </a:p>
                  </a:txBody>
                  <a:tcPr horzOverflow="overflow">
                    <a:lnL>
                      <a:noFill/>
                    </a:lnL>
                    <a:lnR>
                      <a:noFill/>
                    </a:lnR>
                    <a:lnT>
                      <a:noFill/>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239713">
                <a:tc>
                  <a:txBody>
                    <a:bodyPr/>
                    <a:lstStyle>
                      <a:lvl1pPr eaLnBrk="0" hangingPunct="0">
                        <a:spcBef>
                          <a:spcPct val="20000"/>
                        </a:spcBef>
                        <a:defRPr>
                          <a:solidFill>
                            <a:schemeClr val="tx1"/>
                          </a:solidFill>
                          <a:latin typeface="Verdana" charset="0"/>
                        </a:defRPr>
                      </a:lvl1pPr>
                      <a:lvl2pPr marL="742950" indent="-285750" eaLnBrk="0" hangingPunct="0">
                        <a:spcBef>
                          <a:spcPct val="20000"/>
                        </a:spcBef>
                        <a:defRPr>
                          <a:solidFill>
                            <a:schemeClr val="tx1"/>
                          </a:solidFill>
                          <a:latin typeface="Verdana" charset="0"/>
                        </a:defRPr>
                      </a:lvl2pPr>
                      <a:lvl3pPr marL="1143000" indent="-228600" eaLnBrk="0" hangingPunct="0">
                        <a:spcBef>
                          <a:spcPct val="20000"/>
                        </a:spcBef>
                        <a:defRPr>
                          <a:solidFill>
                            <a:schemeClr val="tx1"/>
                          </a:solidFill>
                          <a:latin typeface="Verdana" charset="0"/>
                        </a:defRPr>
                      </a:lvl3pPr>
                      <a:lvl4pPr marL="1600200" indent="-228600" eaLnBrk="0" hangingPunct="0">
                        <a:spcBef>
                          <a:spcPct val="20000"/>
                        </a:spcBef>
                        <a:defRPr>
                          <a:solidFill>
                            <a:schemeClr val="tx1"/>
                          </a:solidFill>
                          <a:latin typeface="Verdana" charset="0"/>
                        </a:defRPr>
                      </a:lvl4pPr>
                      <a:lvl5pPr marL="2057400" indent="-228600" eaLnBrk="0" hangingPunct="0">
                        <a:spcBef>
                          <a:spcPct val="20000"/>
                        </a:spcBef>
                        <a:defRPr>
                          <a:solidFill>
                            <a:schemeClr val="tx1"/>
                          </a:solidFill>
                          <a:latin typeface="Verdana" charset="0"/>
                        </a:defRPr>
                      </a:lvl5pPr>
                      <a:lvl6pPr marL="2514600" indent="-228600" eaLnBrk="0" fontAlgn="base" hangingPunct="0">
                        <a:spcBef>
                          <a:spcPct val="20000"/>
                        </a:spcBef>
                        <a:spcAft>
                          <a:spcPct val="0"/>
                        </a:spcAft>
                        <a:defRPr>
                          <a:solidFill>
                            <a:schemeClr val="tx1"/>
                          </a:solidFill>
                          <a:latin typeface="Verdana" charset="0"/>
                        </a:defRPr>
                      </a:lvl6pPr>
                      <a:lvl7pPr marL="2971800" indent="-228600" eaLnBrk="0" fontAlgn="base" hangingPunct="0">
                        <a:spcBef>
                          <a:spcPct val="20000"/>
                        </a:spcBef>
                        <a:spcAft>
                          <a:spcPct val="0"/>
                        </a:spcAft>
                        <a:defRPr>
                          <a:solidFill>
                            <a:schemeClr val="tx1"/>
                          </a:solidFill>
                          <a:latin typeface="Verdana" charset="0"/>
                        </a:defRPr>
                      </a:lvl7pPr>
                      <a:lvl8pPr marL="3429000" indent="-228600" eaLnBrk="0" fontAlgn="base" hangingPunct="0">
                        <a:spcBef>
                          <a:spcPct val="20000"/>
                        </a:spcBef>
                        <a:spcAft>
                          <a:spcPct val="0"/>
                        </a:spcAft>
                        <a:defRPr>
                          <a:solidFill>
                            <a:schemeClr val="tx1"/>
                          </a:solidFill>
                          <a:latin typeface="Verdana" charset="0"/>
                        </a:defRPr>
                      </a:lvl8pPr>
                      <a:lvl9pPr marL="3886200" indent="-228600" eaLnBrk="0" fontAlgn="base" hangingPunct="0">
                        <a:spcBef>
                          <a:spcPct val="20000"/>
                        </a:spcBef>
                        <a:spcAft>
                          <a:spcPct val="0"/>
                        </a:spcAft>
                        <a:defRPr>
                          <a:solidFill>
                            <a:schemeClr val="tx1"/>
                          </a:solidFill>
                          <a:latin typeface="Verdana" charset="0"/>
                        </a:defRPr>
                      </a:lvl9pPr>
                    </a:lstStyle>
                    <a:p>
                      <a:pPr marL="0" marR="0" lvl="0" indent="0" algn="r" defTabSz="914400" rtl="0" eaLnBrk="0" fontAlgn="base" latinLnBrk="0" hangingPunct="0">
                        <a:lnSpc>
                          <a:spcPct val="100000"/>
                        </a:lnSpc>
                        <a:spcBef>
                          <a:spcPct val="20000"/>
                        </a:spcBef>
                        <a:spcAft>
                          <a:spcPct val="0"/>
                        </a:spcAft>
                        <a:buClrTx/>
                        <a:buSzTx/>
                        <a:buFontTx/>
                        <a:buNone/>
                        <a:tabLst/>
                      </a:pPr>
                      <a:endParaRPr kumimoji="0" lang="en-US" altLang="en-US" sz="1800" b="0" i="0" u="none" strike="noStrike" cap="none" normalizeH="0" baseline="0">
                        <a:ln>
                          <a:noFill/>
                        </a:ln>
                        <a:solidFill>
                          <a:schemeClr val="tx1"/>
                        </a:solidFill>
                        <a:effectLst/>
                        <a:latin typeface="Verdana" charset="0"/>
                        <a:ea typeface="ＭＳ Ｐゴシック" charset="-128"/>
                      </a:endParaRPr>
                    </a:p>
                  </a:txBody>
                  <a:tcPr horzOverflow="overflow">
                    <a:lnL>
                      <a:noFill/>
                    </a:lnL>
                    <a:lnR>
                      <a:noFill/>
                    </a:lnR>
                    <a:lnT>
                      <a:noFill/>
                    </a:lnT>
                    <a:lnB>
                      <a:noFill/>
                    </a:lnB>
                    <a:lnTlToBr>
                      <a:noFill/>
                    </a:lnTlToBr>
                    <a:lnBlToTr>
                      <a:noFill/>
                    </a:lnBlToTr>
                    <a:noFill/>
                  </a:tcPr>
                </a:tc>
                <a:tc>
                  <a:txBody>
                    <a:bodyPr/>
                    <a:lstStyle>
                      <a:lvl1pPr eaLnBrk="0" hangingPunct="0">
                        <a:spcBef>
                          <a:spcPct val="20000"/>
                        </a:spcBef>
                        <a:defRPr>
                          <a:solidFill>
                            <a:schemeClr val="tx1"/>
                          </a:solidFill>
                          <a:latin typeface="Verdana" charset="0"/>
                        </a:defRPr>
                      </a:lvl1pPr>
                      <a:lvl2pPr marL="742950" indent="-285750" eaLnBrk="0" hangingPunct="0">
                        <a:spcBef>
                          <a:spcPct val="20000"/>
                        </a:spcBef>
                        <a:defRPr>
                          <a:solidFill>
                            <a:schemeClr val="tx1"/>
                          </a:solidFill>
                          <a:latin typeface="Verdana" charset="0"/>
                        </a:defRPr>
                      </a:lvl2pPr>
                      <a:lvl3pPr marL="1143000" indent="-228600" eaLnBrk="0" hangingPunct="0">
                        <a:spcBef>
                          <a:spcPct val="20000"/>
                        </a:spcBef>
                        <a:defRPr>
                          <a:solidFill>
                            <a:schemeClr val="tx1"/>
                          </a:solidFill>
                          <a:latin typeface="Verdana" charset="0"/>
                        </a:defRPr>
                      </a:lvl3pPr>
                      <a:lvl4pPr marL="1600200" indent="-228600" eaLnBrk="0" hangingPunct="0">
                        <a:spcBef>
                          <a:spcPct val="20000"/>
                        </a:spcBef>
                        <a:defRPr>
                          <a:solidFill>
                            <a:schemeClr val="tx1"/>
                          </a:solidFill>
                          <a:latin typeface="Verdana" charset="0"/>
                        </a:defRPr>
                      </a:lvl4pPr>
                      <a:lvl5pPr marL="2057400" indent="-228600" eaLnBrk="0" hangingPunct="0">
                        <a:spcBef>
                          <a:spcPct val="20000"/>
                        </a:spcBef>
                        <a:defRPr>
                          <a:solidFill>
                            <a:schemeClr val="tx1"/>
                          </a:solidFill>
                          <a:latin typeface="Verdana" charset="0"/>
                        </a:defRPr>
                      </a:lvl5pPr>
                      <a:lvl6pPr marL="2514600" indent="-228600" eaLnBrk="0" fontAlgn="base" hangingPunct="0">
                        <a:spcBef>
                          <a:spcPct val="20000"/>
                        </a:spcBef>
                        <a:spcAft>
                          <a:spcPct val="0"/>
                        </a:spcAft>
                        <a:defRPr>
                          <a:solidFill>
                            <a:schemeClr val="tx1"/>
                          </a:solidFill>
                          <a:latin typeface="Verdana" charset="0"/>
                        </a:defRPr>
                      </a:lvl6pPr>
                      <a:lvl7pPr marL="2971800" indent="-228600" eaLnBrk="0" fontAlgn="base" hangingPunct="0">
                        <a:spcBef>
                          <a:spcPct val="20000"/>
                        </a:spcBef>
                        <a:spcAft>
                          <a:spcPct val="0"/>
                        </a:spcAft>
                        <a:defRPr>
                          <a:solidFill>
                            <a:schemeClr val="tx1"/>
                          </a:solidFill>
                          <a:latin typeface="Verdana" charset="0"/>
                        </a:defRPr>
                      </a:lvl7pPr>
                      <a:lvl8pPr marL="3429000" indent="-228600" eaLnBrk="0" fontAlgn="base" hangingPunct="0">
                        <a:spcBef>
                          <a:spcPct val="20000"/>
                        </a:spcBef>
                        <a:spcAft>
                          <a:spcPct val="0"/>
                        </a:spcAft>
                        <a:defRPr>
                          <a:solidFill>
                            <a:schemeClr val="tx1"/>
                          </a:solidFill>
                          <a:latin typeface="Verdana" charset="0"/>
                        </a:defRPr>
                      </a:lvl8pPr>
                      <a:lvl9pPr marL="3886200" indent="-228600" eaLnBrk="0" fontAlgn="base" hangingPunct="0">
                        <a:spcBef>
                          <a:spcPct val="20000"/>
                        </a:spcBef>
                        <a:spcAft>
                          <a:spcPct val="0"/>
                        </a:spcAft>
                        <a:defRPr>
                          <a:solidFill>
                            <a:schemeClr val="tx1"/>
                          </a:solidFill>
                          <a:latin typeface="Verdana" charset="0"/>
                        </a:defRPr>
                      </a:lvl9pPr>
                    </a:lstStyle>
                    <a:p>
                      <a:pPr marL="0" marR="0" lvl="0" indent="0" algn="r" defTabSz="914400" rtl="0" eaLnBrk="0" fontAlgn="base" latinLnBrk="0" hangingPunct="0">
                        <a:lnSpc>
                          <a:spcPct val="100000"/>
                        </a:lnSpc>
                        <a:spcBef>
                          <a:spcPct val="20000"/>
                        </a:spcBef>
                        <a:spcAft>
                          <a:spcPct val="0"/>
                        </a:spcAft>
                        <a:buClrTx/>
                        <a:buSzTx/>
                        <a:buFontTx/>
                        <a:buNone/>
                        <a:tabLst/>
                      </a:pPr>
                      <a:r>
                        <a:rPr kumimoji="0" lang="en-US" altLang="en-US" sz="1800" b="0" i="0" u="none" strike="noStrike" cap="none" normalizeH="0" baseline="0">
                          <a:ln>
                            <a:noFill/>
                          </a:ln>
                          <a:solidFill>
                            <a:schemeClr val="tx1"/>
                          </a:solidFill>
                          <a:effectLst/>
                          <a:latin typeface="Verdana" charset="0"/>
                          <a:ea typeface="ＭＳ Ｐゴシック" charset="-128"/>
                        </a:rPr>
                        <a:t>88</a:t>
                      </a:r>
                    </a:p>
                  </a:txBody>
                  <a:tcPr horzOverflow="overflow">
                    <a:lnL>
                      <a:noFill/>
                    </a:lnL>
                    <a:lnR>
                      <a:noFill/>
                    </a:lnR>
                    <a:lnT w="1270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lvl1pPr eaLnBrk="0" hangingPunct="0">
                        <a:spcBef>
                          <a:spcPct val="20000"/>
                        </a:spcBef>
                        <a:defRPr>
                          <a:solidFill>
                            <a:schemeClr val="tx1"/>
                          </a:solidFill>
                          <a:latin typeface="Verdana" charset="0"/>
                        </a:defRPr>
                      </a:lvl1pPr>
                      <a:lvl2pPr marL="742950" indent="-285750" eaLnBrk="0" hangingPunct="0">
                        <a:spcBef>
                          <a:spcPct val="20000"/>
                        </a:spcBef>
                        <a:defRPr>
                          <a:solidFill>
                            <a:schemeClr val="tx1"/>
                          </a:solidFill>
                          <a:latin typeface="Verdana" charset="0"/>
                        </a:defRPr>
                      </a:lvl2pPr>
                      <a:lvl3pPr marL="1143000" indent="-228600" eaLnBrk="0" hangingPunct="0">
                        <a:spcBef>
                          <a:spcPct val="20000"/>
                        </a:spcBef>
                        <a:defRPr>
                          <a:solidFill>
                            <a:schemeClr val="tx1"/>
                          </a:solidFill>
                          <a:latin typeface="Verdana" charset="0"/>
                        </a:defRPr>
                      </a:lvl3pPr>
                      <a:lvl4pPr marL="1600200" indent="-228600" eaLnBrk="0" hangingPunct="0">
                        <a:spcBef>
                          <a:spcPct val="20000"/>
                        </a:spcBef>
                        <a:defRPr>
                          <a:solidFill>
                            <a:schemeClr val="tx1"/>
                          </a:solidFill>
                          <a:latin typeface="Verdana" charset="0"/>
                        </a:defRPr>
                      </a:lvl4pPr>
                      <a:lvl5pPr marL="2057400" indent="-228600" eaLnBrk="0" hangingPunct="0">
                        <a:spcBef>
                          <a:spcPct val="20000"/>
                        </a:spcBef>
                        <a:defRPr>
                          <a:solidFill>
                            <a:schemeClr val="tx1"/>
                          </a:solidFill>
                          <a:latin typeface="Verdana" charset="0"/>
                        </a:defRPr>
                      </a:lvl5pPr>
                      <a:lvl6pPr marL="2514600" indent="-228600" eaLnBrk="0" fontAlgn="base" hangingPunct="0">
                        <a:spcBef>
                          <a:spcPct val="20000"/>
                        </a:spcBef>
                        <a:spcAft>
                          <a:spcPct val="0"/>
                        </a:spcAft>
                        <a:defRPr>
                          <a:solidFill>
                            <a:schemeClr val="tx1"/>
                          </a:solidFill>
                          <a:latin typeface="Verdana" charset="0"/>
                        </a:defRPr>
                      </a:lvl6pPr>
                      <a:lvl7pPr marL="2971800" indent="-228600" eaLnBrk="0" fontAlgn="base" hangingPunct="0">
                        <a:spcBef>
                          <a:spcPct val="20000"/>
                        </a:spcBef>
                        <a:spcAft>
                          <a:spcPct val="0"/>
                        </a:spcAft>
                        <a:defRPr>
                          <a:solidFill>
                            <a:schemeClr val="tx1"/>
                          </a:solidFill>
                          <a:latin typeface="Verdana" charset="0"/>
                        </a:defRPr>
                      </a:lvl7pPr>
                      <a:lvl8pPr marL="3429000" indent="-228600" eaLnBrk="0" fontAlgn="base" hangingPunct="0">
                        <a:spcBef>
                          <a:spcPct val="20000"/>
                        </a:spcBef>
                        <a:spcAft>
                          <a:spcPct val="0"/>
                        </a:spcAft>
                        <a:defRPr>
                          <a:solidFill>
                            <a:schemeClr val="tx1"/>
                          </a:solidFill>
                          <a:latin typeface="Verdana" charset="0"/>
                        </a:defRPr>
                      </a:lvl8pPr>
                      <a:lvl9pPr marL="3886200" indent="-228600" eaLnBrk="0" fontAlgn="base" hangingPunct="0">
                        <a:spcBef>
                          <a:spcPct val="20000"/>
                        </a:spcBef>
                        <a:spcAft>
                          <a:spcPct val="0"/>
                        </a:spcAft>
                        <a:defRPr>
                          <a:solidFill>
                            <a:schemeClr val="tx1"/>
                          </a:solidFill>
                          <a:latin typeface="Verdana" charset="0"/>
                        </a:defRPr>
                      </a:lvl9pPr>
                    </a:lstStyle>
                    <a:p>
                      <a:pPr marL="0" marR="0" lvl="0" indent="0" algn="r" defTabSz="914400" rtl="0" eaLnBrk="0" fontAlgn="base" latinLnBrk="0" hangingPunct="0">
                        <a:lnSpc>
                          <a:spcPct val="100000"/>
                        </a:lnSpc>
                        <a:spcBef>
                          <a:spcPct val="20000"/>
                        </a:spcBef>
                        <a:spcAft>
                          <a:spcPct val="0"/>
                        </a:spcAft>
                        <a:buClrTx/>
                        <a:buSzTx/>
                        <a:buFontTx/>
                        <a:buNone/>
                        <a:tabLst/>
                      </a:pPr>
                      <a:endParaRPr kumimoji="0" lang="en-US" altLang="en-US" sz="1800" b="0" i="0" u="none" strike="noStrike" cap="none" normalizeH="0" baseline="0">
                        <a:ln>
                          <a:noFill/>
                        </a:ln>
                        <a:solidFill>
                          <a:schemeClr val="tx1"/>
                        </a:solidFill>
                        <a:effectLst/>
                        <a:latin typeface="Verdana" charset="0"/>
                        <a:ea typeface="ＭＳ Ｐゴシック" charset="-128"/>
                      </a:endParaRPr>
                    </a:p>
                  </a:txBody>
                  <a:tcPr horzOverflow="overflow">
                    <a:lnL>
                      <a:noFill/>
                    </a:lnL>
                    <a:lnR>
                      <a:noFill/>
                    </a:lnR>
                    <a:lnT>
                      <a:noFill/>
                    </a:lnT>
                    <a:lnB>
                      <a:noFill/>
                    </a:lnB>
                    <a:lnTlToBr>
                      <a:noFill/>
                    </a:lnTlToBr>
                    <a:lnBlToTr>
                      <a:noFill/>
                    </a:lnBlToTr>
                    <a:noFill/>
                  </a:tcPr>
                </a:tc>
                <a:tc>
                  <a:txBody>
                    <a:bodyPr/>
                    <a:lstStyle>
                      <a:lvl1pPr eaLnBrk="0" hangingPunct="0">
                        <a:spcBef>
                          <a:spcPct val="20000"/>
                        </a:spcBef>
                        <a:defRPr>
                          <a:solidFill>
                            <a:schemeClr val="tx1"/>
                          </a:solidFill>
                          <a:latin typeface="Verdana" charset="0"/>
                        </a:defRPr>
                      </a:lvl1pPr>
                      <a:lvl2pPr marL="742950" indent="-285750" eaLnBrk="0" hangingPunct="0">
                        <a:spcBef>
                          <a:spcPct val="20000"/>
                        </a:spcBef>
                        <a:defRPr>
                          <a:solidFill>
                            <a:schemeClr val="tx1"/>
                          </a:solidFill>
                          <a:latin typeface="Verdana" charset="0"/>
                        </a:defRPr>
                      </a:lvl2pPr>
                      <a:lvl3pPr marL="1143000" indent="-228600" eaLnBrk="0" hangingPunct="0">
                        <a:spcBef>
                          <a:spcPct val="20000"/>
                        </a:spcBef>
                        <a:defRPr>
                          <a:solidFill>
                            <a:schemeClr val="tx1"/>
                          </a:solidFill>
                          <a:latin typeface="Verdana" charset="0"/>
                        </a:defRPr>
                      </a:lvl3pPr>
                      <a:lvl4pPr marL="1600200" indent="-228600" eaLnBrk="0" hangingPunct="0">
                        <a:spcBef>
                          <a:spcPct val="20000"/>
                        </a:spcBef>
                        <a:defRPr>
                          <a:solidFill>
                            <a:schemeClr val="tx1"/>
                          </a:solidFill>
                          <a:latin typeface="Verdana" charset="0"/>
                        </a:defRPr>
                      </a:lvl4pPr>
                      <a:lvl5pPr marL="2057400" indent="-228600" eaLnBrk="0" hangingPunct="0">
                        <a:spcBef>
                          <a:spcPct val="20000"/>
                        </a:spcBef>
                        <a:defRPr>
                          <a:solidFill>
                            <a:schemeClr val="tx1"/>
                          </a:solidFill>
                          <a:latin typeface="Verdana" charset="0"/>
                        </a:defRPr>
                      </a:lvl5pPr>
                      <a:lvl6pPr marL="2514600" indent="-228600" eaLnBrk="0" fontAlgn="base" hangingPunct="0">
                        <a:spcBef>
                          <a:spcPct val="20000"/>
                        </a:spcBef>
                        <a:spcAft>
                          <a:spcPct val="0"/>
                        </a:spcAft>
                        <a:defRPr>
                          <a:solidFill>
                            <a:schemeClr val="tx1"/>
                          </a:solidFill>
                          <a:latin typeface="Verdana" charset="0"/>
                        </a:defRPr>
                      </a:lvl6pPr>
                      <a:lvl7pPr marL="2971800" indent="-228600" eaLnBrk="0" fontAlgn="base" hangingPunct="0">
                        <a:spcBef>
                          <a:spcPct val="20000"/>
                        </a:spcBef>
                        <a:spcAft>
                          <a:spcPct val="0"/>
                        </a:spcAft>
                        <a:defRPr>
                          <a:solidFill>
                            <a:schemeClr val="tx1"/>
                          </a:solidFill>
                          <a:latin typeface="Verdana" charset="0"/>
                        </a:defRPr>
                      </a:lvl7pPr>
                      <a:lvl8pPr marL="3429000" indent="-228600" eaLnBrk="0" fontAlgn="base" hangingPunct="0">
                        <a:spcBef>
                          <a:spcPct val="20000"/>
                        </a:spcBef>
                        <a:spcAft>
                          <a:spcPct val="0"/>
                        </a:spcAft>
                        <a:defRPr>
                          <a:solidFill>
                            <a:schemeClr val="tx1"/>
                          </a:solidFill>
                          <a:latin typeface="Verdana" charset="0"/>
                        </a:defRPr>
                      </a:lvl8pPr>
                      <a:lvl9pPr marL="3886200" indent="-228600" eaLnBrk="0" fontAlgn="base" hangingPunct="0">
                        <a:spcBef>
                          <a:spcPct val="20000"/>
                        </a:spcBef>
                        <a:spcAft>
                          <a:spcPct val="0"/>
                        </a:spcAft>
                        <a:defRPr>
                          <a:solidFill>
                            <a:schemeClr val="tx1"/>
                          </a:solidFill>
                          <a:latin typeface="Verdana" charset="0"/>
                        </a:defRPr>
                      </a:lvl9pPr>
                    </a:lstStyle>
                    <a:p>
                      <a:pPr marL="0" marR="0" lvl="0" indent="0" algn="r" defTabSz="914400" rtl="0" eaLnBrk="0" fontAlgn="base" latinLnBrk="0" hangingPunct="0">
                        <a:lnSpc>
                          <a:spcPct val="100000"/>
                        </a:lnSpc>
                        <a:spcBef>
                          <a:spcPct val="20000"/>
                        </a:spcBef>
                        <a:spcAft>
                          <a:spcPct val="0"/>
                        </a:spcAft>
                        <a:buClrTx/>
                        <a:buSzTx/>
                        <a:buFontTx/>
                        <a:buNone/>
                        <a:tabLst/>
                      </a:pPr>
                      <a:r>
                        <a:rPr kumimoji="0" lang="en-US" altLang="en-US" sz="1800" b="0" i="0" u="none" strike="noStrike" cap="none" normalizeH="0" baseline="0">
                          <a:ln>
                            <a:noFill/>
                          </a:ln>
                          <a:solidFill>
                            <a:schemeClr val="tx1"/>
                          </a:solidFill>
                          <a:effectLst/>
                          <a:latin typeface="Verdana" charset="0"/>
                          <a:ea typeface="ＭＳ Ｐゴシック" charset="-128"/>
                        </a:rPr>
                        <a:t>126</a:t>
                      </a:r>
                    </a:p>
                  </a:txBody>
                  <a:tcPr horzOverflow="overflow">
                    <a:lnL>
                      <a:noFill/>
                    </a:lnL>
                    <a:lnR>
                      <a:noFill/>
                    </a:lnR>
                    <a:lnT w="12700" cap="flat" cmpd="sng" algn="ctr">
                      <a:solidFill>
                        <a:schemeClr val="tx1"/>
                      </a:solidFill>
                      <a:prstDash val="solid"/>
                      <a:round/>
                      <a:headEnd type="none" w="med" len="med"/>
                      <a:tailEnd type="none" w="med" len="med"/>
                    </a:lnT>
                    <a:lnB>
                      <a:noFill/>
                    </a:lnB>
                    <a:lnTlToBr>
                      <a:noFill/>
                    </a:lnTlToBr>
                    <a:lnBlToTr>
                      <a:noFill/>
                    </a:lnBlToTr>
                    <a:noFill/>
                  </a:tcPr>
                </a:tc>
                <a:extLst>
                  <a:ext uri="{0D108BD9-81ED-4DB2-BD59-A6C34878D82A}">
                    <a16:rowId xmlns:a16="http://schemas.microsoft.com/office/drawing/2014/main" val="10003"/>
                  </a:ext>
                </a:extLst>
              </a:tr>
              <a:tr h="238125">
                <a:tc>
                  <a:txBody>
                    <a:bodyPr/>
                    <a:lstStyle>
                      <a:lvl1pPr eaLnBrk="0" hangingPunct="0">
                        <a:spcBef>
                          <a:spcPct val="20000"/>
                        </a:spcBef>
                        <a:defRPr>
                          <a:solidFill>
                            <a:schemeClr val="tx1"/>
                          </a:solidFill>
                          <a:latin typeface="Verdana" charset="0"/>
                        </a:defRPr>
                      </a:lvl1pPr>
                      <a:lvl2pPr marL="742950" indent="-285750" eaLnBrk="0" hangingPunct="0">
                        <a:spcBef>
                          <a:spcPct val="20000"/>
                        </a:spcBef>
                        <a:defRPr>
                          <a:solidFill>
                            <a:schemeClr val="tx1"/>
                          </a:solidFill>
                          <a:latin typeface="Verdana" charset="0"/>
                        </a:defRPr>
                      </a:lvl2pPr>
                      <a:lvl3pPr marL="1143000" indent="-228600" eaLnBrk="0" hangingPunct="0">
                        <a:spcBef>
                          <a:spcPct val="20000"/>
                        </a:spcBef>
                        <a:defRPr>
                          <a:solidFill>
                            <a:schemeClr val="tx1"/>
                          </a:solidFill>
                          <a:latin typeface="Verdana" charset="0"/>
                        </a:defRPr>
                      </a:lvl3pPr>
                      <a:lvl4pPr marL="1600200" indent="-228600" eaLnBrk="0" hangingPunct="0">
                        <a:spcBef>
                          <a:spcPct val="20000"/>
                        </a:spcBef>
                        <a:defRPr>
                          <a:solidFill>
                            <a:schemeClr val="tx1"/>
                          </a:solidFill>
                          <a:latin typeface="Verdana" charset="0"/>
                        </a:defRPr>
                      </a:lvl4pPr>
                      <a:lvl5pPr marL="2057400" indent="-228600" eaLnBrk="0" hangingPunct="0">
                        <a:spcBef>
                          <a:spcPct val="20000"/>
                        </a:spcBef>
                        <a:defRPr>
                          <a:solidFill>
                            <a:schemeClr val="tx1"/>
                          </a:solidFill>
                          <a:latin typeface="Verdana" charset="0"/>
                        </a:defRPr>
                      </a:lvl5pPr>
                      <a:lvl6pPr marL="2514600" indent="-228600" eaLnBrk="0" fontAlgn="base" hangingPunct="0">
                        <a:spcBef>
                          <a:spcPct val="20000"/>
                        </a:spcBef>
                        <a:spcAft>
                          <a:spcPct val="0"/>
                        </a:spcAft>
                        <a:defRPr>
                          <a:solidFill>
                            <a:schemeClr val="tx1"/>
                          </a:solidFill>
                          <a:latin typeface="Verdana" charset="0"/>
                        </a:defRPr>
                      </a:lvl6pPr>
                      <a:lvl7pPr marL="2971800" indent="-228600" eaLnBrk="0" fontAlgn="base" hangingPunct="0">
                        <a:spcBef>
                          <a:spcPct val="20000"/>
                        </a:spcBef>
                        <a:spcAft>
                          <a:spcPct val="0"/>
                        </a:spcAft>
                        <a:defRPr>
                          <a:solidFill>
                            <a:schemeClr val="tx1"/>
                          </a:solidFill>
                          <a:latin typeface="Verdana" charset="0"/>
                        </a:defRPr>
                      </a:lvl7pPr>
                      <a:lvl8pPr marL="3429000" indent="-228600" eaLnBrk="0" fontAlgn="base" hangingPunct="0">
                        <a:spcBef>
                          <a:spcPct val="20000"/>
                        </a:spcBef>
                        <a:spcAft>
                          <a:spcPct val="0"/>
                        </a:spcAft>
                        <a:defRPr>
                          <a:solidFill>
                            <a:schemeClr val="tx1"/>
                          </a:solidFill>
                          <a:latin typeface="Verdana" charset="0"/>
                        </a:defRPr>
                      </a:lvl8pPr>
                      <a:lvl9pPr marL="3886200" indent="-228600" eaLnBrk="0" fontAlgn="base" hangingPunct="0">
                        <a:spcBef>
                          <a:spcPct val="20000"/>
                        </a:spcBef>
                        <a:spcAft>
                          <a:spcPct val="0"/>
                        </a:spcAft>
                        <a:defRPr>
                          <a:solidFill>
                            <a:schemeClr val="tx1"/>
                          </a:solidFill>
                          <a:latin typeface="Verdana" charset="0"/>
                        </a:defRPr>
                      </a:lvl9pPr>
                    </a:lstStyle>
                    <a:p>
                      <a:pPr marL="0" marR="0" lvl="0" indent="0" algn="r" defTabSz="914400" rtl="0" eaLnBrk="0" fontAlgn="base" latinLnBrk="0" hangingPunct="0">
                        <a:lnSpc>
                          <a:spcPct val="100000"/>
                        </a:lnSpc>
                        <a:spcBef>
                          <a:spcPct val="20000"/>
                        </a:spcBef>
                        <a:spcAft>
                          <a:spcPct val="0"/>
                        </a:spcAft>
                        <a:buClrTx/>
                        <a:buSzTx/>
                        <a:buFontTx/>
                        <a:buNone/>
                        <a:tabLst/>
                      </a:pPr>
                      <a:endParaRPr kumimoji="0" lang="en-US" altLang="en-US" sz="1800" b="0" i="0" u="none" strike="noStrike" cap="none" normalizeH="0" baseline="0">
                        <a:ln>
                          <a:noFill/>
                        </a:ln>
                        <a:solidFill>
                          <a:schemeClr val="tx1"/>
                        </a:solidFill>
                        <a:effectLst/>
                        <a:latin typeface="Verdana" charset="0"/>
                        <a:ea typeface="ＭＳ Ｐゴシック" charset="-128"/>
                      </a:endParaRPr>
                    </a:p>
                  </a:txBody>
                  <a:tcPr horzOverflow="overflow">
                    <a:lnL>
                      <a:noFill/>
                    </a:lnL>
                    <a:lnR>
                      <a:noFill/>
                    </a:lnR>
                    <a:lnT>
                      <a:noFill/>
                    </a:lnT>
                    <a:lnB>
                      <a:noFill/>
                    </a:lnB>
                    <a:lnTlToBr>
                      <a:noFill/>
                    </a:lnTlToBr>
                    <a:lnBlToTr>
                      <a:noFill/>
                    </a:lnBlToTr>
                    <a:noFill/>
                  </a:tcPr>
                </a:tc>
                <a:tc>
                  <a:txBody>
                    <a:bodyPr/>
                    <a:lstStyle>
                      <a:lvl1pPr eaLnBrk="0" hangingPunct="0">
                        <a:spcBef>
                          <a:spcPct val="20000"/>
                        </a:spcBef>
                        <a:defRPr>
                          <a:solidFill>
                            <a:schemeClr val="tx1"/>
                          </a:solidFill>
                          <a:latin typeface="Verdana" charset="0"/>
                        </a:defRPr>
                      </a:lvl1pPr>
                      <a:lvl2pPr marL="742950" indent="-285750" eaLnBrk="0" hangingPunct="0">
                        <a:spcBef>
                          <a:spcPct val="20000"/>
                        </a:spcBef>
                        <a:defRPr>
                          <a:solidFill>
                            <a:schemeClr val="tx1"/>
                          </a:solidFill>
                          <a:latin typeface="Verdana" charset="0"/>
                        </a:defRPr>
                      </a:lvl2pPr>
                      <a:lvl3pPr marL="1143000" indent="-228600" eaLnBrk="0" hangingPunct="0">
                        <a:spcBef>
                          <a:spcPct val="20000"/>
                        </a:spcBef>
                        <a:defRPr>
                          <a:solidFill>
                            <a:schemeClr val="tx1"/>
                          </a:solidFill>
                          <a:latin typeface="Verdana" charset="0"/>
                        </a:defRPr>
                      </a:lvl3pPr>
                      <a:lvl4pPr marL="1600200" indent="-228600" eaLnBrk="0" hangingPunct="0">
                        <a:spcBef>
                          <a:spcPct val="20000"/>
                        </a:spcBef>
                        <a:defRPr>
                          <a:solidFill>
                            <a:schemeClr val="tx1"/>
                          </a:solidFill>
                          <a:latin typeface="Verdana" charset="0"/>
                        </a:defRPr>
                      </a:lvl4pPr>
                      <a:lvl5pPr marL="2057400" indent="-228600" eaLnBrk="0" hangingPunct="0">
                        <a:spcBef>
                          <a:spcPct val="20000"/>
                        </a:spcBef>
                        <a:defRPr>
                          <a:solidFill>
                            <a:schemeClr val="tx1"/>
                          </a:solidFill>
                          <a:latin typeface="Verdana" charset="0"/>
                        </a:defRPr>
                      </a:lvl5pPr>
                      <a:lvl6pPr marL="2514600" indent="-228600" eaLnBrk="0" fontAlgn="base" hangingPunct="0">
                        <a:spcBef>
                          <a:spcPct val="20000"/>
                        </a:spcBef>
                        <a:spcAft>
                          <a:spcPct val="0"/>
                        </a:spcAft>
                        <a:defRPr>
                          <a:solidFill>
                            <a:schemeClr val="tx1"/>
                          </a:solidFill>
                          <a:latin typeface="Verdana" charset="0"/>
                        </a:defRPr>
                      </a:lvl6pPr>
                      <a:lvl7pPr marL="2971800" indent="-228600" eaLnBrk="0" fontAlgn="base" hangingPunct="0">
                        <a:spcBef>
                          <a:spcPct val="20000"/>
                        </a:spcBef>
                        <a:spcAft>
                          <a:spcPct val="0"/>
                        </a:spcAft>
                        <a:defRPr>
                          <a:solidFill>
                            <a:schemeClr val="tx1"/>
                          </a:solidFill>
                          <a:latin typeface="Verdana" charset="0"/>
                        </a:defRPr>
                      </a:lvl7pPr>
                      <a:lvl8pPr marL="3429000" indent="-228600" eaLnBrk="0" fontAlgn="base" hangingPunct="0">
                        <a:spcBef>
                          <a:spcPct val="20000"/>
                        </a:spcBef>
                        <a:spcAft>
                          <a:spcPct val="0"/>
                        </a:spcAft>
                        <a:defRPr>
                          <a:solidFill>
                            <a:schemeClr val="tx1"/>
                          </a:solidFill>
                          <a:latin typeface="Verdana" charset="0"/>
                        </a:defRPr>
                      </a:lvl8pPr>
                      <a:lvl9pPr marL="3886200" indent="-228600" eaLnBrk="0" fontAlgn="base" hangingPunct="0">
                        <a:spcBef>
                          <a:spcPct val="20000"/>
                        </a:spcBef>
                        <a:spcAft>
                          <a:spcPct val="0"/>
                        </a:spcAft>
                        <a:defRPr>
                          <a:solidFill>
                            <a:schemeClr val="tx1"/>
                          </a:solidFill>
                          <a:latin typeface="Verdana" charset="0"/>
                        </a:defRPr>
                      </a:lvl9pPr>
                    </a:lstStyle>
                    <a:p>
                      <a:pPr marL="0" marR="0" lvl="0" indent="0" algn="r" defTabSz="914400" rtl="0" eaLnBrk="0" fontAlgn="base" latinLnBrk="0" hangingPunct="0">
                        <a:lnSpc>
                          <a:spcPct val="100000"/>
                        </a:lnSpc>
                        <a:spcBef>
                          <a:spcPct val="20000"/>
                        </a:spcBef>
                        <a:spcAft>
                          <a:spcPct val="0"/>
                        </a:spcAft>
                        <a:buClrTx/>
                        <a:buSzTx/>
                        <a:buFontTx/>
                        <a:buNone/>
                        <a:tabLst/>
                      </a:pPr>
                      <a:r>
                        <a:rPr kumimoji="0" lang="en-US" altLang="en-US" sz="1800" b="0" i="0" u="none" strike="noStrike" cap="none" normalizeH="0" baseline="0">
                          <a:ln>
                            <a:noFill/>
                          </a:ln>
                          <a:solidFill>
                            <a:schemeClr val="tx1"/>
                          </a:solidFill>
                          <a:effectLst/>
                          <a:latin typeface="Verdana" charset="0"/>
                          <a:ea typeface="ＭＳ Ｐゴシック" charset="-128"/>
                        </a:rPr>
                        <a:t>-88</a:t>
                      </a:r>
                    </a:p>
                  </a:txBody>
                  <a:tcPr horzOverflow="overflow">
                    <a:lnL>
                      <a:noFill/>
                    </a:lnL>
                    <a:lnR>
                      <a:noFill/>
                    </a:lnR>
                    <a:ln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a:solidFill>
                            <a:schemeClr val="tx1"/>
                          </a:solidFill>
                          <a:latin typeface="Verdana" charset="0"/>
                        </a:defRPr>
                      </a:lvl1pPr>
                      <a:lvl2pPr marL="742950" indent="-285750" eaLnBrk="0" hangingPunct="0">
                        <a:spcBef>
                          <a:spcPct val="20000"/>
                        </a:spcBef>
                        <a:defRPr>
                          <a:solidFill>
                            <a:schemeClr val="tx1"/>
                          </a:solidFill>
                          <a:latin typeface="Verdana" charset="0"/>
                        </a:defRPr>
                      </a:lvl2pPr>
                      <a:lvl3pPr marL="1143000" indent="-228600" eaLnBrk="0" hangingPunct="0">
                        <a:spcBef>
                          <a:spcPct val="20000"/>
                        </a:spcBef>
                        <a:defRPr>
                          <a:solidFill>
                            <a:schemeClr val="tx1"/>
                          </a:solidFill>
                          <a:latin typeface="Verdana" charset="0"/>
                        </a:defRPr>
                      </a:lvl3pPr>
                      <a:lvl4pPr marL="1600200" indent="-228600" eaLnBrk="0" hangingPunct="0">
                        <a:spcBef>
                          <a:spcPct val="20000"/>
                        </a:spcBef>
                        <a:defRPr>
                          <a:solidFill>
                            <a:schemeClr val="tx1"/>
                          </a:solidFill>
                          <a:latin typeface="Verdana" charset="0"/>
                        </a:defRPr>
                      </a:lvl4pPr>
                      <a:lvl5pPr marL="2057400" indent="-228600" eaLnBrk="0" hangingPunct="0">
                        <a:spcBef>
                          <a:spcPct val="20000"/>
                        </a:spcBef>
                        <a:defRPr>
                          <a:solidFill>
                            <a:schemeClr val="tx1"/>
                          </a:solidFill>
                          <a:latin typeface="Verdana" charset="0"/>
                        </a:defRPr>
                      </a:lvl5pPr>
                      <a:lvl6pPr marL="2514600" indent="-228600" eaLnBrk="0" fontAlgn="base" hangingPunct="0">
                        <a:spcBef>
                          <a:spcPct val="20000"/>
                        </a:spcBef>
                        <a:spcAft>
                          <a:spcPct val="0"/>
                        </a:spcAft>
                        <a:defRPr>
                          <a:solidFill>
                            <a:schemeClr val="tx1"/>
                          </a:solidFill>
                          <a:latin typeface="Verdana" charset="0"/>
                        </a:defRPr>
                      </a:lvl6pPr>
                      <a:lvl7pPr marL="2971800" indent="-228600" eaLnBrk="0" fontAlgn="base" hangingPunct="0">
                        <a:spcBef>
                          <a:spcPct val="20000"/>
                        </a:spcBef>
                        <a:spcAft>
                          <a:spcPct val="0"/>
                        </a:spcAft>
                        <a:defRPr>
                          <a:solidFill>
                            <a:schemeClr val="tx1"/>
                          </a:solidFill>
                          <a:latin typeface="Verdana" charset="0"/>
                        </a:defRPr>
                      </a:lvl7pPr>
                      <a:lvl8pPr marL="3429000" indent="-228600" eaLnBrk="0" fontAlgn="base" hangingPunct="0">
                        <a:spcBef>
                          <a:spcPct val="20000"/>
                        </a:spcBef>
                        <a:spcAft>
                          <a:spcPct val="0"/>
                        </a:spcAft>
                        <a:defRPr>
                          <a:solidFill>
                            <a:schemeClr val="tx1"/>
                          </a:solidFill>
                          <a:latin typeface="Verdana" charset="0"/>
                        </a:defRPr>
                      </a:lvl8pPr>
                      <a:lvl9pPr marL="3886200" indent="-228600" eaLnBrk="0" fontAlgn="base" hangingPunct="0">
                        <a:spcBef>
                          <a:spcPct val="20000"/>
                        </a:spcBef>
                        <a:spcAft>
                          <a:spcPct val="0"/>
                        </a:spcAft>
                        <a:defRPr>
                          <a:solidFill>
                            <a:schemeClr val="tx1"/>
                          </a:solidFill>
                          <a:latin typeface="Verdana" charset="0"/>
                        </a:defRPr>
                      </a:lvl9pPr>
                    </a:lstStyle>
                    <a:p>
                      <a:pPr marL="0" marR="0" lvl="0" indent="0" algn="r" defTabSz="914400" rtl="0" eaLnBrk="0" fontAlgn="base" latinLnBrk="0" hangingPunct="0">
                        <a:lnSpc>
                          <a:spcPct val="100000"/>
                        </a:lnSpc>
                        <a:spcBef>
                          <a:spcPct val="20000"/>
                        </a:spcBef>
                        <a:spcAft>
                          <a:spcPct val="0"/>
                        </a:spcAft>
                        <a:buClrTx/>
                        <a:buSzTx/>
                        <a:buFontTx/>
                        <a:buNone/>
                        <a:tabLst/>
                      </a:pPr>
                      <a:endParaRPr kumimoji="0" lang="en-US" altLang="en-US" sz="1800" b="0" i="0" u="none" strike="noStrike" cap="none" normalizeH="0" baseline="0">
                        <a:ln>
                          <a:noFill/>
                        </a:ln>
                        <a:solidFill>
                          <a:schemeClr val="tx1"/>
                        </a:solidFill>
                        <a:effectLst/>
                        <a:latin typeface="Verdana" charset="0"/>
                        <a:ea typeface="ＭＳ Ｐゴシック" charset="-128"/>
                      </a:endParaRPr>
                    </a:p>
                  </a:txBody>
                  <a:tcPr horzOverflow="overflow">
                    <a:lnL>
                      <a:noFill/>
                    </a:lnL>
                    <a:lnR>
                      <a:noFill/>
                    </a:lnR>
                    <a:lnT>
                      <a:noFill/>
                    </a:lnT>
                    <a:lnB>
                      <a:noFill/>
                    </a:lnB>
                    <a:lnTlToBr>
                      <a:noFill/>
                    </a:lnTlToBr>
                    <a:lnBlToTr>
                      <a:noFill/>
                    </a:lnBlToTr>
                    <a:noFill/>
                  </a:tcPr>
                </a:tc>
                <a:tc>
                  <a:txBody>
                    <a:bodyPr/>
                    <a:lstStyle>
                      <a:lvl1pPr eaLnBrk="0" hangingPunct="0">
                        <a:spcBef>
                          <a:spcPct val="20000"/>
                        </a:spcBef>
                        <a:defRPr>
                          <a:solidFill>
                            <a:schemeClr val="tx1"/>
                          </a:solidFill>
                          <a:latin typeface="Verdana" charset="0"/>
                        </a:defRPr>
                      </a:lvl1pPr>
                      <a:lvl2pPr marL="742950" indent="-285750" eaLnBrk="0" hangingPunct="0">
                        <a:spcBef>
                          <a:spcPct val="20000"/>
                        </a:spcBef>
                        <a:defRPr>
                          <a:solidFill>
                            <a:schemeClr val="tx1"/>
                          </a:solidFill>
                          <a:latin typeface="Verdana" charset="0"/>
                        </a:defRPr>
                      </a:lvl2pPr>
                      <a:lvl3pPr marL="1143000" indent="-228600" eaLnBrk="0" hangingPunct="0">
                        <a:spcBef>
                          <a:spcPct val="20000"/>
                        </a:spcBef>
                        <a:defRPr>
                          <a:solidFill>
                            <a:schemeClr val="tx1"/>
                          </a:solidFill>
                          <a:latin typeface="Verdana" charset="0"/>
                        </a:defRPr>
                      </a:lvl3pPr>
                      <a:lvl4pPr marL="1600200" indent="-228600" eaLnBrk="0" hangingPunct="0">
                        <a:spcBef>
                          <a:spcPct val="20000"/>
                        </a:spcBef>
                        <a:defRPr>
                          <a:solidFill>
                            <a:schemeClr val="tx1"/>
                          </a:solidFill>
                          <a:latin typeface="Verdana" charset="0"/>
                        </a:defRPr>
                      </a:lvl4pPr>
                      <a:lvl5pPr marL="2057400" indent="-228600" eaLnBrk="0" hangingPunct="0">
                        <a:spcBef>
                          <a:spcPct val="20000"/>
                        </a:spcBef>
                        <a:defRPr>
                          <a:solidFill>
                            <a:schemeClr val="tx1"/>
                          </a:solidFill>
                          <a:latin typeface="Verdana" charset="0"/>
                        </a:defRPr>
                      </a:lvl5pPr>
                      <a:lvl6pPr marL="2514600" indent="-228600" eaLnBrk="0" fontAlgn="base" hangingPunct="0">
                        <a:spcBef>
                          <a:spcPct val="20000"/>
                        </a:spcBef>
                        <a:spcAft>
                          <a:spcPct val="0"/>
                        </a:spcAft>
                        <a:defRPr>
                          <a:solidFill>
                            <a:schemeClr val="tx1"/>
                          </a:solidFill>
                          <a:latin typeface="Verdana" charset="0"/>
                        </a:defRPr>
                      </a:lvl6pPr>
                      <a:lvl7pPr marL="2971800" indent="-228600" eaLnBrk="0" fontAlgn="base" hangingPunct="0">
                        <a:spcBef>
                          <a:spcPct val="20000"/>
                        </a:spcBef>
                        <a:spcAft>
                          <a:spcPct val="0"/>
                        </a:spcAft>
                        <a:defRPr>
                          <a:solidFill>
                            <a:schemeClr val="tx1"/>
                          </a:solidFill>
                          <a:latin typeface="Verdana" charset="0"/>
                        </a:defRPr>
                      </a:lvl7pPr>
                      <a:lvl8pPr marL="3429000" indent="-228600" eaLnBrk="0" fontAlgn="base" hangingPunct="0">
                        <a:spcBef>
                          <a:spcPct val="20000"/>
                        </a:spcBef>
                        <a:spcAft>
                          <a:spcPct val="0"/>
                        </a:spcAft>
                        <a:defRPr>
                          <a:solidFill>
                            <a:schemeClr val="tx1"/>
                          </a:solidFill>
                          <a:latin typeface="Verdana" charset="0"/>
                        </a:defRPr>
                      </a:lvl8pPr>
                      <a:lvl9pPr marL="3886200" indent="-228600" eaLnBrk="0" fontAlgn="base" hangingPunct="0">
                        <a:spcBef>
                          <a:spcPct val="20000"/>
                        </a:spcBef>
                        <a:spcAft>
                          <a:spcPct val="0"/>
                        </a:spcAft>
                        <a:defRPr>
                          <a:solidFill>
                            <a:schemeClr val="tx1"/>
                          </a:solidFill>
                          <a:latin typeface="Verdana" charset="0"/>
                        </a:defRPr>
                      </a:lvl9pPr>
                    </a:lstStyle>
                    <a:p>
                      <a:pPr marL="0" marR="0" lvl="0" indent="0" algn="r" defTabSz="914400" rtl="0" eaLnBrk="0" fontAlgn="base" latinLnBrk="0" hangingPunct="0">
                        <a:lnSpc>
                          <a:spcPct val="100000"/>
                        </a:lnSpc>
                        <a:spcBef>
                          <a:spcPct val="20000"/>
                        </a:spcBef>
                        <a:spcAft>
                          <a:spcPct val="0"/>
                        </a:spcAft>
                        <a:buClrTx/>
                        <a:buSzTx/>
                        <a:buFontTx/>
                        <a:buNone/>
                        <a:tabLst/>
                      </a:pPr>
                      <a:r>
                        <a:rPr kumimoji="0" lang="en-US" altLang="en-US" sz="1800" b="0" i="0" u="none" strike="noStrike" cap="none" normalizeH="0" baseline="0">
                          <a:ln>
                            <a:noFill/>
                          </a:ln>
                          <a:solidFill>
                            <a:schemeClr val="tx1"/>
                          </a:solidFill>
                          <a:effectLst/>
                          <a:latin typeface="Verdana" charset="0"/>
                          <a:ea typeface="ＭＳ Ｐゴシック" charset="-128"/>
                        </a:rPr>
                        <a:t>-126</a:t>
                      </a:r>
                    </a:p>
                  </a:txBody>
                  <a:tcPr horzOverflow="overflow">
                    <a:lnL>
                      <a:noFill/>
                    </a:lnL>
                    <a:lnR>
                      <a:noFill/>
                    </a:lnR>
                    <a:lnT>
                      <a:noFill/>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graphicFrame>
        <p:nvGraphicFramePr>
          <p:cNvPr id="10" name="Group 76">
            <a:extLst>
              <a:ext uri="{FF2B5EF4-FFF2-40B4-BE49-F238E27FC236}">
                <a16:creationId xmlns:a16="http://schemas.microsoft.com/office/drawing/2014/main" id="{DA0803EE-E1AC-400D-9068-420B20BB0BD6}"/>
              </a:ext>
            </a:extLst>
          </p:cNvPr>
          <p:cNvGraphicFramePr>
            <a:graphicFrameLocks noGrp="1"/>
          </p:cNvGraphicFramePr>
          <p:nvPr/>
        </p:nvGraphicFramePr>
        <p:xfrm>
          <a:off x="3276600" y="6019800"/>
          <a:ext cx="2362200" cy="381000"/>
        </p:xfrm>
        <a:graphic>
          <a:graphicData uri="http://schemas.openxmlformats.org/drawingml/2006/table">
            <a:tbl>
              <a:tblPr/>
              <a:tblGrid>
                <a:gridCol w="2362200">
                  <a:extLst>
                    <a:ext uri="{9D8B030D-6E8A-4147-A177-3AD203B41FA5}">
                      <a16:colId xmlns:a16="http://schemas.microsoft.com/office/drawing/2014/main" val="20000"/>
                    </a:ext>
                  </a:extLst>
                </a:gridCol>
              </a:tblGrid>
              <a:tr h="381000">
                <a:tc>
                  <a:txBody>
                    <a:bodyPr/>
                    <a:lstStyle/>
                    <a:p>
                      <a:pPr marL="0" marR="0" lvl="0" indent="0" algn="r"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dirty="0">
                          <a:ln>
                            <a:noFill/>
                          </a:ln>
                          <a:solidFill>
                            <a:schemeClr val="tx1"/>
                          </a:solidFill>
                          <a:effectLst/>
                          <a:latin typeface="Verdana" pitchFamily="1" charset="0"/>
                        </a:rPr>
                        <a:t>0</a:t>
                      </a:r>
                    </a:p>
                  </a:txBody>
                  <a:tcPr horzOverflow="overflow">
                    <a:lnL cap="flat">
                      <a:noFill/>
                    </a:lnL>
                    <a:lnR cap="flat">
                      <a:noFill/>
                    </a:lnR>
                    <a:lnT cap="flat">
                      <a:noFill/>
                    </a:lnT>
                    <a:lnB cap="flat">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11" name="Group 82">
            <a:extLst>
              <a:ext uri="{FF2B5EF4-FFF2-40B4-BE49-F238E27FC236}">
                <a16:creationId xmlns:a16="http://schemas.microsoft.com/office/drawing/2014/main" id="{D729B674-3B97-4B24-B856-7CC3BA192EAE}"/>
              </a:ext>
            </a:extLst>
          </p:cNvPr>
          <p:cNvGraphicFramePr>
            <a:graphicFrameLocks noGrp="1"/>
          </p:cNvGraphicFramePr>
          <p:nvPr/>
        </p:nvGraphicFramePr>
        <p:xfrm>
          <a:off x="6324600" y="6019800"/>
          <a:ext cx="1524000" cy="365326"/>
        </p:xfrm>
        <a:graphic>
          <a:graphicData uri="http://schemas.openxmlformats.org/drawingml/2006/table">
            <a:tbl>
              <a:tblPr/>
              <a:tblGrid>
                <a:gridCol w="1524000">
                  <a:extLst>
                    <a:ext uri="{9D8B030D-6E8A-4147-A177-3AD203B41FA5}">
                      <a16:colId xmlns:a16="http://schemas.microsoft.com/office/drawing/2014/main" val="20000"/>
                    </a:ext>
                  </a:extLst>
                </a:gridCol>
              </a:tblGrid>
              <a:tr h="365125">
                <a:tc>
                  <a:txBody>
                    <a:bodyPr/>
                    <a:lstStyle/>
                    <a:p>
                      <a:pPr marL="0" marR="0" lvl="0" indent="0" algn="r"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dirty="0">
                          <a:ln>
                            <a:noFill/>
                          </a:ln>
                          <a:solidFill>
                            <a:schemeClr val="tx1"/>
                          </a:solidFill>
                          <a:effectLst/>
                          <a:latin typeface="Verdana" pitchFamily="1" charset="0"/>
                        </a:rPr>
                        <a:t>0</a:t>
                      </a:r>
                    </a:p>
                  </a:txBody>
                  <a:tcPr marT="45503" marB="45503" horzOverflow="overflow">
                    <a:lnL cap="flat">
                      <a:noFill/>
                    </a:lnL>
                    <a:lnR cap="flat">
                      <a:noFill/>
                    </a:lnR>
                    <a:lnT cap="flat">
                      <a:noFill/>
                    </a:lnT>
                    <a:lnB cap="flat">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12" name="Group 4">
            <a:extLst>
              <a:ext uri="{FF2B5EF4-FFF2-40B4-BE49-F238E27FC236}">
                <a16:creationId xmlns:a16="http://schemas.microsoft.com/office/drawing/2014/main" id="{45C3893B-B557-4BE9-88DF-7A27319A74F2}"/>
              </a:ext>
            </a:extLst>
          </p:cNvPr>
          <p:cNvGraphicFramePr>
            <a:graphicFrameLocks noGrp="1"/>
          </p:cNvGraphicFramePr>
          <p:nvPr/>
        </p:nvGraphicFramePr>
        <p:xfrm>
          <a:off x="6705600" y="1295400"/>
          <a:ext cx="1066800" cy="1828800"/>
        </p:xfrm>
        <a:graphic>
          <a:graphicData uri="http://schemas.openxmlformats.org/drawingml/2006/table">
            <a:tbl>
              <a:tblPr/>
              <a:tblGrid>
                <a:gridCol w="1066800">
                  <a:extLst>
                    <a:ext uri="{9D8B030D-6E8A-4147-A177-3AD203B41FA5}">
                      <a16:colId xmlns:a16="http://schemas.microsoft.com/office/drawing/2014/main" val="20000"/>
                    </a:ext>
                  </a:extLst>
                </a:gridCol>
              </a:tblGrid>
              <a:tr h="284163">
                <a:tc>
                  <a:txBody>
                    <a:bodyPr/>
                    <a:lstStyle/>
                    <a:p>
                      <a:pPr marL="0" marR="0" lvl="0" indent="0" algn="r"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dirty="0">
                          <a:ln>
                            <a:noFill/>
                          </a:ln>
                          <a:solidFill>
                            <a:schemeClr val="tx1"/>
                          </a:solidFill>
                          <a:effectLst/>
                          <a:latin typeface="Verdana" pitchFamily="1" charset="0"/>
                        </a:rPr>
                        <a:t>79</a:t>
                      </a:r>
                    </a:p>
                  </a:txBody>
                  <a:tcPr horzOverflow="overflow">
                    <a:lnL>
                      <a:noFill/>
                    </a:lnL>
                    <a:lnR cap="flat">
                      <a:noFill/>
                    </a:lnR>
                    <a:lnT cap="flat">
                      <a:noFill/>
                    </a:lnT>
                    <a:lnB>
                      <a:noFill/>
                    </a:lnB>
                    <a:lnTlToBr>
                      <a:noFill/>
                    </a:lnTlToBr>
                    <a:lnBlToTr>
                      <a:noFill/>
                    </a:lnBlToTr>
                    <a:noFill/>
                  </a:tcPr>
                </a:tc>
                <a:extLst>
                  <a:ext uri="{0D108BD9-81ED-4DB2-BD59-A6C34878D82A}">
                    <a16:rowId xmlns:a16="http://schemas.microsoft.com/office/drawing/2014/main" val="10000"/>
                  </a:ext>
                </a:extLst>
              </a:tr>
              <a:tr h="284163">
                <a:tc>
                  <a:txBody>
                    <a:bodyPr/>
                    <a:lstStyle/>
                    <a:p>
                      <a:pPr marL="0" marR="0" lvl="0" indent="0" algn="r"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dirty="0">
                          <a:ln>
                            <a:noFill/>
                          </a:ln>
                          <a:solidFill>
                            <a:schemeClr val="tx1"/>
                          </a:solidFill>
                          <a:effectLst/>
                          <a:latin typeface="Verdana" pitchFamily="1" charset="0"/>
                        </a:rPr>
                        <a:t>x 41</a:t>
                      </a:r>
                    </a:p>
                  </a:txBody>
                  <a:tcPr horzOverflow="overflow">
                    <a:lnL>
                      <a:noFill/>
                    </a:lnL>
                    <a:lnR cap="flat">
                      <a:noFill/>
                    </a:lnR>
                    <a:lnT>
                      <a:noFill/>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285750">
                <a:tc>
                  <a:txBody>
                    <a:bodyPr/>
                    <a:lstStyle/>
                    <a:p>
                      <a:pPr marL="0" marR="0" lvl="0" indent="0" algn="r"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dirty="0">
                          <a:ln>
                            <a:noFill/>
                          </a:ln>
                          <a:solidFill>
                            <a:schemeClr val="tx1"/>
                          </a:solidFill>
                          <a:effectLst/>
                          <a:latin typeface="Verdana" pitchFamily="1" charset="0"/>
                        </a:rPr>
                        <a:t>79</a:t>
                      </a:r>
                    </a:p>
                  </a:txBody>
                  <a:tcPr horzOverflow="overflow">
                    <a:lnL>
                      <a:noFill/>
                    </a:lnL>
                    <a:lnR cap="flat">
                      <a:noFill/>
                    </a:lnR>
                    <a:lnT w="12700" cap="flat" cmpd="sng" algn="ctr">
                      <a:solidFill>
                        <a:schemeClr val="tx1"/>
                      </a:solidFill>
                      <a:prstDash val="solid"/>
                      <a:round/>
                      <a:headEnd type="none" w="med" len="med"/>
                      <a:tailEnd type="none" w="med" len="med"/>
                    </a:lnT>
                    <a:lnB>
                      <a:noFill/>
                    </a:lnB>
                    <a:lnTlToBr>
                      <a:noFill/>
                    </a:lnTlToBr>
                    <a:lnBlToTr>
                      <a:noFill/>
                    </a:lnBlToTr>
                    <a:noFill/>
                  </a:tcPr>
                </a:tc>
                <a:extLst>
                  <a:ext uri="{0D108BD9-81ED-4DB2-BD59-A6C34878D82A}">
                    <a16:rowId xmlns:a16="http://schemas.microsoft.com/office/drawing/2014/main" val="10002"/>
                  </a:ext>
                </a:extLst>
              </a:tr>
              <a:tr h="284163">
                <a:tc>
                  <a:txBody>
                    <a:bodyPr/>
                    <a:lstStyle/>
                    <a:p>
                      <a:pPr marL="0" marR="0" lvl="0" indent="0" algn="r"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dirty="0">
                          <a:ln>
                            <a:noFill/>
                          </a:ln>
                          <a:solidFill>
                            <a:schemeClr val="tx1"/>
                          </a:solidFill>
                          <a:effectLst/>
                          <a:latin typeface="Verdana" pitchFamily="1" charset="0"/>
                        </a:rPr>
                        <a:t>+3160</a:t>
                      </a:r>
                    </a:p>
                  </a:txBody>
                  <a:tcPr horzOverflow="overflow">
                    <a:lnL>
                      <a:noFill/>
                    </a:lnL>
                    <a:lnR cap="flat">
                      <a:noFill/>
                    </a:lnR>
                    <a:lnT>
                      <a:noFill/>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84163">
                <a:tc>
                  <a:txBody>
                    <a:bodyPr/>
                    <a:lstStyle/>
                    <a:p>
                      <a:pPr algn="r"/>
                      <a:r>
                        <a:rPr lang="en-US" dirty="0"/>
                        <a:t>3,239</a:t>
                      </a:r>
                    </a:p>
                  </a:txBody>
                  <a:tcPr horzOverflow="overflow">
                    <a:lnL>
                      <a:noFill/>
                    </a:lnL>
                    <a:lnR cap="flat">
                      <a:noFill/>
                    </a:lnR>
                    <a:lnT w="12700" cap="flat" cmpd="sng" algn="ctr">
                      <a:solidFill>
                        <a:schemeClr val="tx1"/>
                      </a:solidFill>
                      <a:prstDash val="solid"/>
                      <a:round/>
                      <a:headEnd type="none" w="med" len="med"/>
                      <a:tailEnd type="none" w="med" len="med"/>
                    </a:lnT>
                    <a:lnB cap="flat">
                      <a:noFill/>
                    </a:lnB>
                    <a:lnTlToBr>
                      <a:noFill/>
                    </a:lnTlToBr>
                    <a:lnBlToTr>
                      <a:noFill/>
                    </a:lnBlToTr>
                    <a:noFill/>
                  </a:tcPr>
                </a:tc>
                <a:extLst>
                  <a:ext uri="{0D108BD9-81ED-4DB2-BD59-A6C34878D82A}">
                    <a16:rowId xmlns:a16="http://schemas.microsoft.com/office/drawing/2014/main" val="10004"/>
                  </a:ext>
                </a:extLst>
              </a:tr>
            </a:tbl>
          </a:graphicData>
        </a:graphic>
      </p:graphicFrame>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1" name="Content Placeholder 2">
            <a:extLst>
              <a:ext uri="{FF2B5EF4-FFF2-40B4-BE49-F238E27FC236}">
                <a16:creationId xmlns:a16="http://schemas.microsoft.com/office/drawing/2014/main" id="{1FD2EFC1-9205-4B7E-ACDB-F53E4A090C35}"/>
              </a:ext>
            </a:extLst>
          </p:cNvPr>
          <p:cNvSpPr>
            <a:spLocks noGrp="1" noChangeArrowheads="1"/>
          </p:cNvSpPr>
          <p:nvPr>
            <p:ph idx="1"/>
          </p:nvPr>
        </p:nvSpPr>
        <p:spPr/>
        <p:txBody>
          <a:bodyPr/>
          <a:lstStyle/>
          <a:p>
            <a:pPr marL="633413" lvl="1" indent="-176213">
              <a:buNone/>
            </a:pPr>
            <a:r>
              <a:rPr lang="en-US" altLang="en-US"/>
              <a:t> </a:t>
            </a:r>
          </a:p>
        </p:txBody>
      </p:sp>
      <p:sp>
        <p:nvSpPr>
          <p:cNvPr id="83970" name="Title 1">
            <a:extLst>
              <a:ext uri="{FF2B5EF4-FFF2-40B4-BE49-F238E27FC236}">
                <a16:creationId xmlns:a16="http://schemas.microsoft.com/office/drawing/2014/main" id="{822C6073-A495-414E-94F8-CB76982D15B6}"/>
              </a:ext>
            </a:extLst>
          </p:cNvPr>
          <p:cNvSpPr>
            <a:spLocks noGrp="1" noChangeArrowheads="1"/>
          </p:cNvSpPr>
          <p:nvPr>
            <p:ph type="title" idx="4294967295"/>
          </p:nvPr>
        </p:nvSpPr>
        <p:spPr>
          <a:xfrm>
            <a:off x="0" y="30163"/>
            <a:ext cx="12192000" cy="1006475"/>
          </a:xfrm>
        </p:spPr>
        <p:txBody>
          <a:bodyPr>
            <a:normAutofit fontScale="90000"/>
          </a:bodyPr>
          <a:lstStyle/>
          <a:p>
            <a:br>
              <a:rPr lang="en-US" altLang="en-US" b="0" dirty="0"/>
            </a:br>
            <a:r>
              <a:rPr lang="en-US" altLang="en-US" sz="2200" b="0" dirty="0"/>
              <a:t>Handout 15-3: Basic Math (cont’d)</a:t>
            </a:r>
            <a:br>
              <a:rPr lang="en-US" altLang="en-US" dirty="0"/>
            </a:br>
            <a:endParaRPr lang="en-US" altLang="en-US" dirty="0"/>
          </a:p>
        </p:txBody>
      </p:sp>
      <p:sp>
        <p:nvSpPr>
          <p:cNvPr id="13" name="Rectangle 1">
            <a:extLst>
              <a:ext uri="{FF2B5EF4-FFF2-40B4-BE49-F238E27FC236}">
                <a16:creationId xmlns:a16="http://schemas.microsoft.com/office/drawing/2014/main" id="{037A0708-AE4D-458E-91D6-3F9AF5A53D7B}"/>
              </a:ext>
            </a:extLst>
          </p:cNvPr>
          <p:cNvSpPr txBox="1">
            <a:spLocks noChangeArrowheads="1"/>
          </p:cNvSpPr>
          <p:nvPr/>
        </p:nvSpPr>
        <p:spPr>
          <a:xfrm>
            <a:off x="492369" y="1036638"/>
            <a:ext cx="10058400" cy="5440536"/>
          </a:xfrm>
          <a:prstGeom prst="rect">
            <a:avLst/>
          </a:prstGeom>
        </p:spPr>
        <p:txBody>
          <a:bodyPr/>
          <a:lstStyle/>
          <a:p>
            <a:pPr eaLnBrk="0" fontAlgn="ctr" hangingPunct="0">
              <a:spcBef>
                <a:spcPct val="0"/>
              </a:spcBef>
              <a:spcAft>
                <a:spcPct val="0"/>
              </a:spcAft>
              <a:defRPr/>
            </a:pPr>
            <a:r>
              <a:rPr lang="en-US" sz="1600" b="1" kern="0" dirty="0">
                <a:solidFill>
                  <a:srgbClr val="000000"/>
                </a:solidFill>
                <a:latin typeface="Arial" panose="020B0604020202020204" pitchFamily="34" charset="0"/>
                <a:ea typeface="ＭＳ Ｐゴシック" panose="020B0600070205080204" pitchFamily="34" charset="-128"/>
              </a:rPr>
              <a:t>Converting Decimals, Fractions, and Percentages</a:t>
            </a:r>
          </a:p>
          <a:p>
            <a:pPr eaLnBrk="0" fontAlgn="ctr" hangingPunct="0">
              <a:spcBef>
                <a:spcPct val="0"/>
              </a:spcBef>
              <a:spcAft>
                <a:spcPct val="0"/>
              </a:spcAft>
              <a:defRPr/>
            </a:pPr>
            <a:r>
              <a:rPr lang="en-US" sz="1600" kern="0" dirty="0">
                <a:solidFill>
                  <a:srgbClr val="000000"/>
                </a:solidFill>
                <a:latin typeface="Arial" panose="020B0604020202020204" pitchFamily="34" charset="0"/>
                <a:ea typeface="ＭＳ Ｐゴシック" panose="020B0600070205080204" pitchFamily="34" charset="-128"/>
              </a:rPr>
              <a:t>Decimals, fractions, and percentages are different ways of showing the same value. For example, a half can be written in the following ways:</a:t>
            </a:r>
          </a:p>
          <a:p>
            <a:pPr eaLnBrk="0" fontAlgn="ctr" hangingPunct="0">
              <a:spcBef>
                <a:spcPct val="0"/>
              </a:spcBef>
              <a:spcAft>
                <a:spcPct val="0"/>
              </a:spcAft>
              <a:defRPr/>
            </a:pPr>
            <a:endParaRPr lang="en-US" sz="1600" kern="0" dirty="0">
              <a:solidFill>
                <a:srgbClr val="000000"/>
              </a:solidFill>
              <a:latin typeface="Arial" panose="020B0604020202020204" pitchFamily="34" charset="0"/>
              <a:ea typeface="ＭＳ Ｐゴシック" panose="020B0600070205080204" pitchFamily="34" charset="-128"/>
            </a:endParaRPr>
          </a:p>
          <a:p>
            <a:pPr eaLnBrk="0" fontAlgn="ctr" hangingPunct="0">
              <a:spcBef>
                <a:spcPct val="0"/>
              </a:spcBef>
              <a:spcAft>
                <a:spcPct val="0"/>
              </a:spcAft>
              <a:defRPr/>
            </a:pPr>
            <a:r>
              <a:rPr lang="pt-BR" sz="1600" kern="0" dirty="0">
                <a:solidFill>
                  <a:srgbClr val="000000"/>
                </a:solidFill>
                <a:latin typeface="Arial" panose="020B0604020202020204" pitchFamily="34" charset="0"/>
                <a:ea typeface="ＭＳ Ｐゴシック" panose="020B0600070205080204" pitchFamily="34" charset="-128"/>
              </a:rPr>
              <a:t>As a decimal: 	0.5</a:t>
            </a:r>
          </a:p>
          <a:p>
            <a:pPr eaLnBrk="0" fontAlgn="ctr" hangingPunct="0">
              <a:spcBef>
                <a:spcPct val="0"/>
              </a:spcBef>
              <a:spcAft>
                <a:spcPct val="0"/>
              </a:spcAft>
              <a:defRPr/>
            </a:pPr>
            <a:r>
              <a:rPr lang="pt-BR" sz="1600" kern="0" dirty="0">
                <a:solidFill>
                  <a:srgbClr val="000000"/>
                </a:solidFill>
                <a:latin typeface="Arial" panose="020B0604020202020204" pitchFamily="34" charset="0"/>
                <a:ea typeface="ＭＳ Ｐゴシック" panose="020B0600070205080204" pitchFamily="34" charset="-128"/>
              </a:rPr>
              <a:t>As a fraction: 	1/2</a:t>
            </a:r>
          </a:p>
          <a:p>
            <a:pPr eaLnBrk="0" fontAlgn="ctr" hangingPunct="0">
              <a:spcBef>
                <a:spcPct val="0"/>
              </a:spcBef>
              <a:spcAft>
                <a:spcPct val="0"/>
              </a:spcAft>
              <a:defRPr/>
            </a:pPr>
            <a:r>
              <a:rPr lang="pt-BR" sz="1600" kern="0" dirty="0">
                <a:solidFill>
                  <a:srgbClr val="000000"/>
                </a:solidFill>
                <a:latin typeface="Arial" panose="020B0604020202020204" pitchFamily="34" charset="0"/>
                <a:ea typeface="ＭＳ Ｐゴシック" panose="020B0600070205080204" pitchFamily="34" charset="-128"/>
              </a:rPr>
              <a:t>As a percentage: 	50% </a:t>
            </a:r>
          </a:p>
          <a:p>
            <a:pPr eaLnBrk="0" fontAlgn="ctr" hangingPunct="0">
              <a:spcBef>
                <a:spcPct val="0"/>
              </a:spcBef>
              <a:spcAft>
                <a:spcPct val="0"/>
              </a:spcAft>
              <a:defRPr/>
            </a:pPr>
            <a:endParaRPr lang="en-US" sz="1600" kern="0" dirty="0">
              <a:solidFill>
                <a:srgbClr val="000000"/>
              </a:solidFill>
              <a:latin typeface="Arial" panose="020B0604020202020204" pitchFamily="34" charset="0"/>
              <a:ea typeface="ＭＳ Ｐゴシック" panose="020B0600070205080204" pitchFamily="34" charset="-128"/>
            </a:endParaRPr>
          </a:p>
          <a:p>
            <a:pPr eaLnBrk="0" fontAlgn="ctr" hangingPunct="0">
              <a:spcBef>
                <a:spcPct val="0"/>
              </a:spcBef>
              <a:spcAft>
                <a:spcPct val="0"/>
              </a:spcAft>
              <a:defRPr/>
            </a:pPr>
            <a:r>
              <a:rPr lang="en-US" sz="1600" kern="0" dirty="0">
                <a:solidFill>
                  <a:srgbClr val="000000"/>
                </a:solidFill>
                <a:latin typeface="Verdana"/>
                <a:ea typeface="ＭＳ Ｐゴシック" panose="020B0600070205080204" pitchFamily="34" charset="-128"/>
              </a:rPr>
              <a:t>Here are common values shown in decimal, fraction, and percentage forms:</a:t>
            </a:r>
          </a:p>
          <a:p>
            <a:pPr eaLnBrk="0" fontAlgn="ctr" hangingPunct="0">
              <a:spcBef>
                <a:spcPct val="0"/>
              </a:spcBef>
              <a:spcAft>
                <a:spcPct val="0"/>
              </a:spcAft>
              <a:defRPr/>
            </a:pPr>
            <a:endParaRPr lang="en-US" sz="1600" kern="0" dirty="0">
              <a:solidFill>
                <a:srgbClr val="000000"/>
              </a:solidFill>
              <a:latin typeface="Verdana"/>
              <a:ea typeface="ＭＳ Ｐゴシック" panose="020B0600070205080204" pitchFamily="34" charset="-128"/>
            </a:endParaRPr>
          </a:p>
          <a:p>
            <a:pPr eaLnBrk="0" fontAlgn="ctr" hangingPunct="0">
              <a:spcBef>
                <a:spcPct val="0"/>
              </a:spcBef>
              <a:spcAft>
                <a:spcPct val="0"/>
              </a:spcAft>
              <a:defRPr/>
            </a:pPr>
            <a:endParaRPr lang="en-US" sz="1600" kern="0" dirty="0">
              <a:solidFill>
                <a:srgbClr val="000000"/>
              </a:solidFill>
              <a:latin typeface="Verdana"/>
              <a:ea typeface="ＭＳ Ｐゴシック" panose="020B0600070205080204" pitchFamily="34" charset="-128"/>
            </a:endParaRPr>
          </a:p>
          <a:p>
            <a:pPr eaLnBrk="0" fontAlgn="ctr" hangingPunct="0">
              <a:spcBef>
                <a:spcPct val="0"/>
              </a:spcBef>
              <a:spcAft>
                <a:spcPct val="0"/>
              </a:spcAft>
              <a:defRPr/>
            </a:pPr>
            <a:endParaRPr lang="en-US" sz="1600" kern="0" dirty="0">
              <a:solidFill>
                <a:srgbClr val="000000"/>
              </a:solidFill>
              <a:latin typeface="Verdana"/>
              <a:ea typeface="ＭＳ Ｐゴシック" panose="020B0600070205080204" pitchFamily="34" charset="-128"/>
            </a:endParaRPr>
          </a:p>
          <a:p>
            <a:pPr eaLnBrk="0" fontAlgn="ctr" hangingPunct="0">
              <a:spcBef>
                <a:spcPct val="0"/>
              </a:spcBef>
              <a:spcAft>
                <a:spcPct val="0"/>
              </a:spcAft>
              <a:defRPr/>
            </a:pPr>
            <a:endParaRPr lang="en-US" sz="1600" kern="0" dirty="0">
              <a:solidFill>
                <a:srgbClr val="000000"/>
              </a:solidFill>
              <a:latin typeface="Verdana"/>
              <a:ea typeface="ＭＳ Ｐゴシック" panose="020B0600070205080204" pitchFamily="34" charset="-128"/>
            </a:endParaRPr>
          </a:p>
          <a:p>
            <a:pPr eaLnBrk="0" fontAlgn="ctr" hangingPunct="0">
              <a:spcBef>
                <a:spcPct val="0"/>
              </a:spcBef>
              <a:spcAft>
                <a:spcPct val="0"/>
              </a:spcAft>
              <a:defRPr/>
            </a:pPr>
            <a:endParaRPr lang="en-US" sz="1600" kern="0" dirty="0">
              <a:solidFill>
                <a:srgbClr val="000000"/>
              </a:solidFill>
              <a:latin typeface="Verdana"/>
              <a:ea typeface="ＭＳ Ｐゴシック" panose="020B0600070205080204" pitchFamily="34" charset="-128"/>
            </a:endParaRPr>
          </a:p>
          <a:p>
            <a:pPr eaLnBrk="0" fontAlgn="ctr" hangingPunct="0">
              <a:spcBef>
                <a:spcPct val="0"/>
              </a:spcBef>
              <a:spcAft>
                <a:spcPct val="0"/>
              </a:spcAft>
              <a:defRPr/>
            </a:pPr>
            <a:endParaRPr lang="en-US" sz="1600" kern="0" dirty="0">
              <a:solidFill>
                <a:srgbClr val="000000"/>
              </a:solidFill>
              <a:latin typeface="Verdana"/>
              <a:ea typeface="ＭＳ Ｐゴシック" panose="020B0600070205080204" pitchFamily="34" charset="-128"/>
            </a:endParaRPr>
          </a:p>
          <a:p>
            <a:pPr eaLnBrk="0" fontAlgn="ctr" hangingPunct="0">
              <a:spcBef>
                <a:spcPct val="0"/>
              </a:spcBef>
              <a:spcAft>
                <a:spcPct val="0"/>
              </a:spcAft>
              <a:defRPr/>
            </a:pPr>
            <a:endParaRPr lang="en-US" sz="1600" kern="0" dirty="0">
              <a:solidFill>
                <a:srgbClr val="000000"/>
              </a:solidFill>
              <a:latin typeface="Verdana"/>
              <a:ea typeface="ＭＳ Ｐゴシック" panose="020B0600070205080204" pitchFamily="34" charset="-128"/>
            </a:endParaRPr>
          </a:p>
        </p:txBody>
      </p:sp>
      <p:graphicFrame>
        <p:nvGraphicFramePr>
          <p:cNvPr id="15" name="Table 14">
            <a:extLst>
              <a:ext uri="{FF2B5EF4-FFF2-40B4-BE49-F238E27FC236}">
                <a16:creationId xmlns:a16="http://schemas.microsoft.com/office/drawing/2014/main" id="{559FC4DE-5DE1-4CDD-AA0F-CD0B51BECFEC}"/>
              </a:ext>
            </a:extLst>
          </p:cNvPr>
          <p:cNvGraphicFramePr>
            <a:graphicFrameLocks noGrp="1"/>
          </p:cNvGraphicFramePr>
          <p:nvPr/>
        </p:nvGraphicFramePr>
        <p:xfrm>
          <a:off x="1981200" y="3378201"/>
          <a:ext cx="4114800" cy="3098973"/>
        </p:xfrm>
        <a:graphic>
          <a:graphicData uri="http://schemas.openxmlformats.org/drawingml/2006/table">
            <a:tbl>
              <a:tblPr/>
              <a:tblGrid>
                <a:gridCol w="1295400">
                  <a:extLst>
                    <a:ext uri="{9D8B030D-6E8A-4147-A177-3AD203B41FA5}">
                      <a16:colId xmlns:a16="http://schemas.microsoft.com/office/drawing/2014/main" val="20000"/>
                    </a:ext>
                  </a:extLst>
                </a:gridCol>
                <a:gridCol w="1295400">
                  <a:extLst>
                    <a:ext uri="{9D8B030D-6E8A-4147-A177-3AD203B41FA5}">
                      <a16:colId xmlns:a16="http://schemas.microsoft.com/office/drawing/2014/main" val="20001"/>
                    </a:ext>
                  </a:extLst>
                </a:gridCol>
                <a:gridCol w="1524000">
                  <a:extLst>
                    <a:ext uri="{9D8B030D-6E8A-4147-A177-3AD203B41FA5}">
                      <a16:colId xmlns:a16="http://schemas.microsoft.com/office/drawing/2014/main" val="20002"/>
                    </a:ext>
                  </a:extLst>
                </a:gridCol>
              </a:tblGrid>
              <a:tr h="274266">
                <a:tc>
                  <a:txBody>
                    <a:bodyPr/>
                    <a:lstStyle>
                      <a:lvl1pPr eaLnBrk="0" hangingPunct="0">
                        <a:spcBef>
                          <a:spcPct val="20000"/>
                        </a:spcBef>
                        <a:defRPr>
                          <a:solidFill>
                            <a:schemeClr val="tx1"/>
                          </a:solidFill>
                          <a:latin typeface="Verdana" charset="0"/>
                        </a:defRPr>
                      </a:lvl1pPr>
                      <a:lvl2pPr marL="742950" indent="-285750" eaLnBrk="0" hangingPunct="0">
                        <a:spcBef>
                          <a:spcPct val="20000"/>
                        </a:spcBef>
                        <a:defRPr>
                          <a:solidFill>
                            <a:schemeClr val="tx1"/>
                          </a:solidFill>
                          <a:latin typeface="Verdana" charset="0"/>
                        </a:defRPr>
                      </a:lvl2pPr>
                      <a:lvl3pPr marL="1143000" indent="-228600" eaLnBrk="0" hangingPunct="0">
                        <a:spcBef>
                          <a:spcPct val="20000"/>
                        </a:spcBef>
                        <a:defRPr>
                          <a:solidFill>
                            <a:schemeClr val="tx1"/>
                          </a:solidFill>
                          <a:latin typeface="Verdana" charset="0"/>
                        </a:defRPr>
                      </a:lvl3pPr>
                      <a:lvl4pPr marL="1600200" indent="-228600" eaLnBrk="0" hangingPunct="0">
                        <a:spcBef>
                          <a:spcPct val="20000"/>
                        </a:spcBef>
                        <a:defRPr>
                          <a:solidFill>
                            <a:schemeClr val="tx1"/>
                          </a:solidFill>
                          <a:latin typeface="Verdana" charset="0"/>
                        </a:defRPr>
                      </a:lvl4pPr>
                      <a:lvl5pPr marL="2057400" indent="-228600" eaLnBrk="0" hangingPunct="0">
                        <a:spcBef>
                          <a:spcPct val="20000"/>
                        </a:spcBef>
                        <a:defRPr>
                          <a:solidFill>
                            <a:schemeClr val="tx1"/>
                          </a:solidFill>
                          <a:latin typeface="Verdana" charset="0"/>
                        </a:defRPr>
                      </a:lvl5pPr>
                      <a:lvl6pPr marL="2514600" indent="-228600" eaLnBrk="0" fontAlgn="base" hangingPunct="0">
                        <a:spcBef>
                          <a:spcPct val="20000"/>
                        </a:spcBef>
                        <a:spcAft>
                          <a:spcPct val="0"/>
                        </a:spcAft>
                        <a:defRPr>
                          <a:solidFill>
                            <a:schemeClr val="tx1"/>
                          </a:solidFill>
                          <a:latin typeface="Verdana" charset="0"/>
                        </a:defRPr>
                      </a:lvl6pPr>
                      <a:lvl7pPr marL="2971800" indent="-228600" eaLnBrk="0" fontAlgn="base" hangingPunct="0">
                        <a:spcBef>
                          <a:spcPct val="20000"/>
                        </a:spcBef>
                        <a:spcAft>
                          <a:spcPct val="0"/>
                        </a:spcAft>
                        <a:defRPr>
                          <a:solidFill>
                            <a:schemeClr val="tx1"/>
                          </a:solidFill>
                          <a:latin typeface="Verdana" charset="0"/>
                        </a:defRPr>
                      </a:lvl7pPr>
                      <a:lvl8pPr marL="3429000" indent="-228600" eaLnBrk="0" fontAlgn="base" hangingPunct="0">
                        <a:spcBef>
                          <a:spcPct val="20000"/>
                        </a:spcBef>
                        <a:spcAft>
                          <a:spcPct val="0"/>
                        </a:spcAft>
                        <a:defRPr>
                          <a:solidFill>
                            <a:schemeClr val="tx1"/>
                          </a:solidFill>
                          <a:latin typeface="Verdana" charset="0"/>
                        </a:defRPr>
                      </a:lvl8pPr>
                      <a:lvl9pPr marL="3886200" indent="-228600" eaLnBrk="0" fontAlgn="base" hangingPunct="0">
                        <a:spcBef>
                          <a:spcPct val="20000"/>
                        </a:spcBef>
                        <a:spcAft>
                          <a:spcPct val="0"/>
                        </a:spcAft>
                        <a:defRPr>
                          <a:solidFill>
                            <a:schemeClr val="tx1"/>
                          </a:solidFill>
                          <a:latin typeface="Verdana"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800" b="1" i="0" u="none" strike="noStrike" cap="none" normalizeH="0" baseline="30000" dirty="0">
                          <a:ln>
                            <a:noFill/>
                          </a:ln>
                          <a:solidFill>
                            <a:srgbClr val="000000"/>
                          </a:solidFill>
                          <a:effectLst/>
                          <a:latin typeface="Verdana" charset="0"/>
                          <a:ea typeface="ＭＳ Ｐゴシック" charset="-128"/>
                        </a:rPr>
                        <a:t>Decimal</a:t>
                      </a:r>
                    </a:p>
                  </a:txBody>
                  <a:tcPr marT="45701" marB="4570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lvl1pPr eaLnBrk="0" hangingPunct="0">
                        <a:spcBef>
                          <a:spcPct val="20000"/>
                        </a:spcBef>
                        <a:defRPr>
                          <a:solidFill>
                            <a:schemeClr val="tx1"/>
                          </a:solidFill>
                          <a:latin typeface="Verdana" charset="0"/>
                        </a:defRPr>
                      </a:lvl1pPr>
                      <a:lvl2pPr marL="742950" indent="-285750" eaLnBrk="0" hangingPunct="0">
                        <a:spcBef>
                          <a:spcPct val="20000"/>
                        </a:spcBef>
                        <a:defRPr>
                          <a:solidFill>
                            <a:schemeClr val="tx1"/>
                          </a:solidFill>
                          <a:latin typeface="Verdana" charset="0"/>
                        </a:defRPr>
                      </a:lvl2pPr>
                      <a:lvl3pPr marL="1143000" indent="-228600" eaLnBrk="0" hangingPunct="0">
                        <a:spcBef>
                          <a:spcPct val="20000"/>
                        </a:spcBef>
                        <a:defRPr>
                          <a:solidFill>
                            <a:schemeClr val="tx1"/>
                          </a:solidFill>
                          <a:latin typeface="Verdana" charset="0"/>
                        </a:defRPr>
                      </a:lvl3pPr>
                      <a:lvl4pPr marL="1600200" indent="-228600" eaLnBrk="0" hangingPunct="0">
                        <a:spcBef>
                          <a:spcPct val="20000"/>
                        </a:spcBef>
                        <a:defRPr>
                          <a:solidFill>
                            <a:schemeClr val="tx1"/>
                          </a:solidFill>
                          <a:latin typeface="Verdana" charset="0"/>
                        </a:defRPr>
                      </a:lvl4pPr>
                      <a:lvl5pPr marL="2057400" indent="-228600" eaLnBrk="0" hangingPunct="0">
                        <a:spcBef>
                          <a:spcPct val="20000"/>
                        </a:spcBef>
                        <a:defRPr>
                          <a:solidFill>
                            <a:schemeClr val="tx1"/>
                          </a:solidFill>
                          <a:latin typeface="Verdana" charset="0"/>
                        </a:defRPr>
                      </a:lvl5pPr>
                      <a:lvl6pPr marL="2514600" indent="-228600" eaLnBrk="0" fontAlgn="base" hangingPunct="0">
                        <a:spcBef>
                          <a:spcPct val="20000"/>
                        </a:spcBef>
                        <a:spcAft>
                          <a:spcPct val="0"/>
                        </a:spcAft>
                        <a:defRPr>
                          <a:solidFill>
                            <a:schemeClr val="tx1"/>
                          </a:solidFill>
                          <a:latin typeface="Verdana" charset="0"/>
                        </a:defRPr>
                      </a:lvl6pPr>
                      <a:lvl7pPr marL="2971800" indent="-228600" eaLnBrk="0" fontAlgn="base" hangingPunct="0">
                        <a:spcBef>
                          <a:spcPct val="20000"/>
                        </a:spcBef>
                        <a:spcAft>
                          <a:spcPct val="0"/>
                        </a:spcAft>
                        <a:defRPr>
                          <a:solidFill>
                            <a:schemeClr val="tx1"/>
                          </a:solidFill>
                          <a:latin typeface="Verdana" charset="0"/>
                        </a:defRPr>
                      </a:lvl7pPr>
                      <a:lvl8pPr marL="3429000" indent="-228600" eaLnBrk="0" fontAlgn="base" hangingPunct="0">
                        <a:spcBef>
                          <a:spcPct val="20000"/>
                        </a:spcBef>
                        <a:spcAft>
                          <a:spcPct val="0"/>
                        </a:spcAft>
                        <a:defRPr>
                          <a:solidFill>
                            <a:schemeClr val="tx1"/>
                          </a:solidFill>
                          <a:latin typeface="Verdana" charset="0"/>
                        </a:defRPr>
                      </a:lvl8pPr>
                      <a:lvl9pPr marL="3886200" indent="-228600" eaLnBrk="0" fontAlgn="base" hangingPunct="0">
                        <a:spcBef>
                          <a:spcPct val="20000"/>
                        </a:spcBef>
                        <a:spcAft>
                          <a:spcPct val="0"/>
                        </a:spcAft>
                        <a:defRPr>
                          <a:solidFill>
                            <a:schemeClr val="tx1"/>
                          </a:solidFill>
                          <a:latin typeface="Verdana"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800" b="1" i="0" u="none" strike="noStrike" cap="none" normalizeH="0" baseline="30000" dirty="0">
                          <a:ln>
                            <a:noFill/>
                          </a:ln>
                          <a:solidFill>
                            <a:srgbClr val="000000"/>
                          </a:solidFill>
                          <a:effectLst/>
                          <a:latin typeface="Verdana" charset="0"/>
                          <a:ea typeface="ＭＳ Ｐゴシック" charset="-128"/>
                        </a:rPr>
                        <a:t>Fraction</a:t>
                      </a:r>
                    </a:p>
                  </a:txBody>
                  <a:tcPr marT="45701" marB="4570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lvl1pPr eaLnBrk="0" hangingPunct="0">
                        <a:spcBef>
                          <a:spcPct val="20000"/>
                        </a:spcBef>
                        <a:defRPr>
                          <a:solidFill>
                            <a:schemeClr val="tx1"/>
                          </a:solidFill>
                          <a:latin typeface="Verdana" charset="0"/>
                        </a:defRPr>
                      </a:lvl1pPr>
                      <a:lvl2pPr marL="742950" indent="-285750" eaLnBrk="0" hangingPunct="0">
                        <a:spcBef>
                          <a:spcPct val="20000"/>
                        </a:spcBef>
                        <a:defRPr>
                          <a:solidFill>
                            <a:schemeClr val="tx1"/>
                          </a:solidFill>
                          <a:latin typeface="Verdana" charset="0"/>
                        </a:defRPr>
                      </a:lvl2pPr>
                      <a:lvl3pPr marL="1143000" indent="-228600" eaLnBrk="0" hangingPunct="0">
                        <a:spcBef>
                          <a:spcPct val="20000"/>
                        </a:spcBef>
                        <a:defRPr>
                          <a:solidFill>
                            <a:schemeClr val="tx1"/>
                          </a:solidFill>
                          <a:latin typeface="Verdana" charset="0"/>
                        </a:defRPr>
                      </a:lvl3pPr>
                      <a:lvl4pPr marL="1600200" indent="-228600" eaLnBrk="0" hangingPunct="0">
                        <a:spcBef>
                          <a:spcPct val="20000"/>
                        </a:spcBef>
                        <a:defRPr>
                          <a:solidFill>
                            <a:schemeClr val="tx1"/>
                          </a:solidFill>
                          <a:latin typeface="Verdana" charset="0"/>
                        </a:defRPr>
                      </a:lvl4pPr>
                      <a:lvl5pPr marL="2057400" indent="-228600" eaLnBrk="0" hangingPunct="0">
                        <a:spcBef>
                          <a:spcPct val="20000"/>
                        </a:spcBef>
                        <a:defRPr>
                          <a:solidFill>
                            <a:schemeClr val="tx1"/>
                          </a:solidFill>
                          <a:latin typeface="Verdana" charset="0"/>
                        </a:defRPr>
                      </a:lvl5pPr>
                      <a:lvl6pPr marL="2514600" indent="-228600" eaLnBrk="0" fontAlgn="base" hangingPunct="0">
                        <a:spcBef>
                          <a:spcPct val="20000"/>
                        </a:spcBef>
                        <a:spcAft>
                          <a:spcPct val="0"/>
                        </a:spcAft>
                        <a:defRPr>
                          <a:solidFill>
                            <a:schemeClr val="tx1"/>
                          </a:solidFill>
                          <a:latin typeface="Verdana" charset="0"/>
                        </a:defRPr>
                      </a:lvl6pPr>
                      <a:lvl7pPr marL="2971800" indent="-228600" eaLnBrk="0" fontAlgn="base" hangingPunct="0">
                        <a:spcBef>
                          <a:spcPct val="20000"/>
                        </a:spcBef>
                        <a:spcAft>
                          <a:spcPct val="0"/>
                        </a:spcAft>
                        <a:defRPr>
                          <a:solidFill>
                            <a:schemeClr val="tx1"/>
                          </a:solidFill>
                          <a:latin typeface="Verdana" charset="0"/>
                        </a:defRPr>
                      </a:lvl7pPr>
                      <a:lvl8pPr marL="3429000" indent="-228600" eaLnBrk="0" fontAlgn="base" hangingPunct="0">
                        <a:spcBef>
                          <a:spcPct val="20000"/>
                        </a:spcBef>
                        <a:spcAft>
                          <a:spcPct val="0"/>
                        </a:spcAft>
                        <a:defRPr>
                          <a:solidFill>
                            <a:schemeClr val="tx1"/>
                          </a:solidFill>
                          <a:latin typeface="Verdana" charset="0"/>
                        </a:defRPr>
                      </a:lvl8pPr>
                      <a:lvl9pPr marL="3886200" indent="-228600" eaLnBrk="0" fontAlgn="base" hangingPunct="0">
                        <a:spcBef>
                          <a:spcPct val="20000"/>
                        </a:spcBef>
                        <a:spcAft>
                          <a:spcPct val="0"/>
                        </a:spcAft>
                        <a:defRPr>
                          <a:solidFill>
                            <a:schemeClr val="tx1"/>
                          </a:solidFill>
                          <a:latin typeface="Verdana"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800" b="1" i="0" u="none" strike="noStrike" cap="none" normalizeH="0" baseline="30000">
                          <a:ln>
                            <a:noFill/>
                          </a:ln>
                          <a:solidFill>
                            <a:srgbClr val="000000"/>
                          </a:solidFill>
                          <a:effectLst/>
                          <a:latin typeface="Verdana" charset="0"/>
                          <a:ea typeface="ＭＳ Ｐゴシック" charset="-128"/>
                        </a:rPr>
                        <a:t>Percentage</a:t>
                      </a:r>
                    </a:p>
                  </a:txBody>
                  <a:tcPr marT="45701" marB="4570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rgbClr val="FFFFFF"/>
                    </a:solidFill>
                  </a:tcPr>
                </a:tc>
                <a:extLst>
                  <a:ext uri="{0D108BD9-81ED-4DB2-BD59-A6C34878D82A}">
                    <a16:rowId xmlns:a16="http://schemas.microsoft.com/office/drawing/2014/main" val="10000"/>
                  </a:ext>
                </a:extLst>
              </a:tr>
              <a:tr h="350460">
                <a:tc>
                  <a:txBody>
                    <a:bodyPr/>
                    <a:lstStyle>
                      <a:lvl1pPr eaLnBrk="0" hangingPunct="0">
                        <a:spcBef>
                          <a:spcPct val="20000"/>
                        </a:spcBef>
                        <a:defRPr>
                          <a:solidFill>
                            <a:schemeClr val="tx1"/>
                          </a:solidFill>
                          <a:latin typeface="Verdana" charset="0"/>
                        </a:defRPr>
                      </a:lvl1pPr>
                      <a:lvl2pPr marL="742950" indent="-285750" eaLnBrk="0" hangingPunct="0">
                        <a:spcBef>
                          <a:spcPct val="20000"/>
                        </a:spcBef>
                        <a:defRPr>
                          <a:solidFill>
                            <a:schemeClr val="tx1"/>
                          </a:solidFill>
                          <a:latin typeface="Verdana" charset="0"/>
                        </a:defRPr>
                      </a:lvl2pPr>
                      <a:lvl3pPr marL="1143000" indent="-228600" eaLnBrk="0" hangingPunct="0">
                        <a:spcBef>
                          <a:spcPct val="20000"/>
                        </a:spcBef>
                        <a:defRPr>
                          <a:solidFill>
                            <a:schemeClr val="tx1"/>
                          </a:solidFill>
                          <a:latin typeface="Verdana" charset="0"/>
                        </a:defRPr>
                      </a:lvl3pPr>
                      <a:lvl4pPr marL="1600200" indent="-228600" eaLnBrk="0" hangingPunct="0">
                        <a:spcBef>
                          <a:spcPct val="20000"/>
                        </a:spcBef>
                        <a:defRPr>
                          <a:solidFill>
                            <a:schemeClr val="tx1"/>
                          </a:solidFill>
                          <a:latin typeface="Verdana" charset="0"/>
                        </a:defRPr>
                      </a:lvl4pPr>
                      <a:lvl5pPr marL="2057400" indent="-228600" eaLnBrk="0" hangingPunct="0">
                        <a:spcBef>
                          <a:spcPct val="20000"/>
                        </a:spcBef>
                        <a:defRPr>
                          <a:solidFill>
                            <a:schemeClr val="tx1"/>
                          </a:solidFill>
                          <a:latin typeface="Verdana" charset="0"/>
                        </a:defRPr>
                      </a:lvl5pPr>
                      <a:lvl6pPr marL="2514600" indent="-228600" eaLnBrk="0" fontAlgn="base" hangingPunct="0">
                        <a:spcBef>
                          <a:spcPct val="20000"/>
                        </a:spcBef>
                        <a:spcAft>
                          <a:spcPct val="0"/>
                        </a:spcAft>
                        <a:defRPr>
                          <a:solidFill>
                            <a:schemeClr val="tx1"/>
                          </a:solidFill>
                          <a:latin typeface="Verdana" charset="0"/>
                        </a:defRPr>
                      </a:lvl6pPr>
                      <a:lvl7pPr marL="2971800" indent="-228600" eaLnBrk="0" fontAlgn="base" hangingPunct="0">
                        <a:spcBef>
                          <a:spcPct val="20000"/>
                        </a:spcBef>
                        <a:spcAft>
                          <a:spcPct val="0"/>
                        </a:spcAft>
                        <a:defRPr>
                          <a:solidFill>
                            <a:schemeClr val="tx1"/>
                          </a:solidFill>
                          <a:latin typeface="Verdana" charset="0"/>
                        </a:defRPr>
                      </a:lvl7pPr>
                      <a:lvl8pPr marL="3429000" indent="-228600" eaLnBrk="0" fontAlgn="base" hangingPunct="0">
                        <a:spcBef>
                          <a:spcPct val="20000"/>
                        </a:spcBef>
                        <a:spcAft>
                          <a:spcPct val="0"/>
                        </a:spcAft>
                        <a:defRPr>
                          <a:solidFill>
                            <a:schemeClr val="tx1"/>
                          </a:solidFill>
                          <a:latin typeface="Verdana" charset="0"/>
                        </a:defRPr>
                      </a:lvl8pPr>
                      <a:lvl9pPr marL="3886200" indent="-228600" eaLnBrk="0" fontAlgn="base" hangingPunct="0">
                        <a:spcBef>
                          <a:spcPct val="20000"/>
                        </a:spcBef>
                        <a:spcAft>
                          <a:spcPct val="0"/>
                        </a:spcAft>
                        <a:defRPr>
                          <a:solidFill>
                            <a:schemeClr val="tx1"/>
                          </a:solidFill>
                          <a:latin typeface="Verdana"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700" b="0" i="0" u="none" strike="noStrike" cap="none" normalizeH="0" baseline="0">
                          <a:ln>
                            <a:noFill/>
                          </a:ln>
                          <a:solidFill>
                            <a:srgbClr val="000000"/>
                          </a:solidFill>
                          <a:effectLst/>
                          <a:latin typeface="Verdana" charset="0"/>
                          <a:ea typeface="ＭＳ Ｐゴシック" charset="-128"/>
                        </a:rPr>
                        <a:t>0.01</a:t>
                      </a:r>
                    </a:p>
                  </a:txBody>
                  <a:tcPr marT="45701" marB="4570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FFFF"/>
                    </a:solidFill>
                  </a:tcPr>
                </a:tc>
                <a:tc>
                  <a:txBody>
                    <a:bodyPr/>
                    <a:lstStyle>
                      <a:lvl1pPr eaLnBrk="0" hangingPunct="0">
                        <a:spcBef>
                          <a:spcPct val="20000"/>
                        </a:spcBef>
                        <a:defRPr>
                          <a:solidFill>
                            <a:schemeClr val="tx1"/>
                          </a:solidFill>
                          <a:latin typeface="Verdana" charset="0"/>
                        </a:defRPr>
                      </a:lvl1pPr>
                      <a:lvl2pPr marL="742950" indent="-285750" eaLnBrk="0" hangingPunct="0">
                        <a:spcBef>
                          <a:spcPct val="20000"/>
                        </a:spcBef>
                        <a:defRPr>
                          <a:solidFill>
                            <a:schemeClr val="tx1"/>
                          </a:solidFill>
                          <a:latin typeface="Verdana" charset="0"/>
                        </a:defRPr>
                      </a:lvl2pPr>
                      <a:lvl3pPr marL="1143000" indent="-228600" eaLnBrk="0" hangingPunct="0">
                        <a:spcBef>
                          <a:spcPct val="20000"/>
                        </a:spcBef>
                        <a:defRPr>
                          <a:solidFill>
                            <a:schemeClr val="tx1"/>
                          </a:solidFill>
                          <a:latin typeface="Verdana" charset="0"/>
                        </a:defRPr>
                      </a:lvl3pPr>
                      <a:lvl4pPr marL="1600200" indent="-228600" eaLnBrk="0" hangingPunct="0">
                        <a:spcBef>
                          <a:spcPct val="20000"/>
                        </a:spcBef>
                        <a:defRPr>
                          <a:solidFill>
                            <a:schemeClr val="tx1"/>
                          </a:solidFill>
                          <a:latin typeface="Verdana" charset="0"/>
                        </a:defRPr>
                      </a:lvl4pPr>
                      <a:lvl5pPr marL="2057400" indent="-228600" eaLnBrk="0" hangingPunct="0">
                        <a:spcBef>
                          <a:spcPct val="20000"/>
                        </a:spcBef>
                        <a:defRPr>
                          <a:solidFill>
                            <a:schemeClr val="tx1"/>
                          </a:solidFill>
                          <a:latin typeface="Verdana" charset="0"/>
                        </a:defRPr>
                      </a:lvl5pPr>
                      <a:lvl6pPr marL="2514600" indent="-228600" eaLnBrk="0" fontAlgn="base" hangingPunct="0">
                        <a:spcBef>
                          <a:spcPct val="20000"/>
                        </a:spcBef>
                        <a:spcAft>
                          <a:spcPct val="0"/>
                        </a:spcAft>
                        <a:defRPr>
                          <a:solidFill>
                            <a:schemeClr val="tx1"/>
                          </a:solidFill>
                          <a:latin typeface="Verdana" charset="0"/>
                        </a:defRPr>
                      </a:lvl6pPr>
                      <a:lvl7pPr marL="2971800" indent="-228600" eaLnBrk="0" fontAlgn="base" hangingPunct="0">
                        <a:spcBef>
                          <a:spcPct val="20000"/>
                        </a:spcBef>
                        <a:spcAft>
                          <a:spcPct val="0"/>
                        </a:spcAft>
                        <a:defRPr>
                          <a:solidFill>
                            <a:schemeClr val="tx1"/>
                          </a:solidFill>
                          <a:latin typeface="Verdana" charset="0"/>
                        </a:defRPr>
                      </a:lvl7pPr>
                      <a:lvl8pPr marL="3429000" indent="-228600" eaLnBrk="0" fontAlgn="base" hangingPunct="0">
                        <a:spcBef>
                          <a:spcPct val="20000"/>
                        </a:spcBef>
                        <a:spcAft>
                          <a:spcPct val="0"/>
                        </a:spcAft>
                        <a:defRPr>
                          <a:solidFill>
                            <a:schemeClr val="tx1"/>
                          </a:solidFill>
                          <a:latin typeface="Verdana" charset="0"/>
                        </a:defRPr>
                      </a:lvl8pPr>
                      <a:lvl9pPr marL="3886200" indent="-228600" eaLnBrk="0" fontAlgn="base" hangingPunct="0">
                        <a:spcBef>
                          <a:spcPct val="20000"/>
                        </a:spcBef>
                        <a:spcAft>
                          <a:spcPct val="0"/>
                        </a:spcAft>
                        <a:defRPr>
                          <a:solidFill>
                            <a:schemeClr val="tx1"/>
                          </a:solidFill>
                          <a:latin typeface="Verdana"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700" b="0" i="0" u="none" strike="noStrike" cap="none" normalizeH="0" baseline="0">
                          <a:ln>
                            <a:noFill/>
                          </a:ln>
                          <a:solidFill>
                            <a:srgbClr val="000000"/>
                          </a:solidFill>
                          <a:effectLst/>
                          <a:latin typeface="Verdana" charset="0"/>
                          <a:ea typeface="ＭＳ Ｐゴシック" charset="-128"/>
                        </a:rPr>
                        <a:t>1/100</a:t>
                      </a:r>
                    </a:p>
                  </a:txBody>
                  <a:tcPr marT="45701" marB="4570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FFFF"/>
                    </a:solidFill>
                  </a:tcPr>
                </a:tc>
                <a:tc>
                  <a:txBody>
                    <a:bodyPr/>
                    <a:lstStyle>
                      <a:lvl1pPr eaLnBrk="0" hangingPunct="0">
                        <a:spcBef>
                          <a:spcPct val="20000"/>
                        </a:spcBef>
                        <a:defRPr>
                          <a:solidFill>
                            <a:schemeClr val="tx1"/>
                          </a:solidFill>
                          <a:latin typeface="Verdana" charset="0"/>
                        </a:defRPr>
                      </a:lvl1pPr>
                      <a:lvl2pPr marL="742950" indent="-285750" eaLnBrk="0" hangingPunct="0">
                        <a:spcBef>
                          <a:spcPct val="20000"/>
                        </a:spcBef>
                        <a:defRPr>
                          <a:solidFill>
                            <a:schemeClr val="tx1"/>
                          </a:solidFill>
                          <a:latin typeface="Verdana" charset="0"/>
                        </a:defRPr>
                      </a:lvl2pPr>
                      <a:lvl3pPr marL="1143000" indent="-228600" eaLnBrk="0" hangingPunct="0">
                        <a:spcBef>
                          <a:spcPct val="20000"/>
                        </a:spcBef>
                        <a:defRPr>
                          <a:solidFill>
                            <a:schemeClr val="tx1"/>
                          </a:solidFill>
                          <a:latin typeface="Verdana" charset="0"/>
                        </a:defRPr>
                      </a:lvl3pPr>
                      <a:lvl4pPr marL="1600200" indent="-228600" eaLnBrk="0" hangingPunct="0">
                        <a:spcBef>
                          <a:spcPct val="20000"/>
                        </a:spcBef>
                        <a:defRPr>
                          <a:solidFill>
                            <a:schemeClr val="tx1"/>
                          </a:solidFill>
                          <a:latin typeface="Verdana" charset="0"/>
                        </a:defRPr>
                      </a:lvl4pPr>
                      <a:lvl5pPr marL="2057400" indent="-228600" eaLnBrk="0" hangingPunct="0">
                        <a:spcBef>
                          <a:spcPct val="20000"/>
                        </a:spcBef>
                        <a:defRPr>
                          <a:solidFill>
                            <a:schemeClr val="tx1"/>
                          </a:solidFill>
                          <a:latin typeface="Verdana" charset="0"/>
                        </a:defRPr>
                      </a:lvl5pPr>
                      <a:lvl6pPr marL="2514600" indent="-228600" eaLnBrk="0" fontAlgn="base" hangingPunct="0">
                        <a:spcBef>
                          <a:spcPct val="20000"/>
                        </a:spcBef>
                        <a:spcAft>
                          <a:spcPct val="0"/>
                        </a:spcAft>
                        <a:defRPr>
                          <a:solidFill>
                            <a:schemeClr val="tx1"/>
                          </a:solidFill>
                          <a:latin typeface="Verdana" charset="0"/>
                        </a:defRPr>
                      </a:lvl6pPr>
                      <a:lvl7pPr marL="2971800" indent="-228600" eaLnBrk="0" fontAlgn="base" hangingPunct="0">
                        <a:spcBef>
                          <a:spcPct val="20000"/>
                        </a:spcBef>
                        <a:spcAft>
                          <a:spcPct val="0"/>
                        </a:spcAft>
                        <a:defRPr>
                          <a:solidFill>
                            <a:schemeClr val="tx1"/>
                          </a:solidFill>
                          <a:latin typeface="Verdana" charset="0"/>
                        </a:defRPr>
                      </a:lvl7pPr>
                      <a:lvl8pPr marL="3429000" indent="-228600" eaLnBrk="0" fontAlgn="base" hangingPunct="0">
                        <a:spcBef>
                          <a:spcPct val="20000"/>
                        </a:spcBef>
                        <a:spcAft>
                          <a:spcPct val="0"/>
                        </a:spcAft>
                        <a:defRPr>
                          <a:solidFill>
                            <a:schemeClr val="tx1"/>
                          </a:solidFill>
                          <a:latin typeface="Verdana" charset="0"/>
                        </a:defRPr>
                      </a:lvl8pPr>
                      <a:lvl9pPr marL="3886200" indent="-228600" eaLnBrk="0" fontAlgn="base" hangingPunct="0">
                        <a:spcBef>
                          <a:spcPct val="20000"/>
                        </a:spcBef>
                        <a:spcAft>
                          <a:spcPct val="0"/>
                        </a:spcAft>
                        <a:defRPr>
                          <a:solidFill>
                            <a:schemeClr val="tx1"/>
                          </a:solidFill>
                          <a:latin typeface="Verdana"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700" b="0" i="0" u="none" strike="noStrike" cap="none" normalizeH="0" baseline="0">
                          <a:ln>
                            <a:noFill/>
                          </a:ln>
                          <a:solidFill>
                            <a:srgbClr val="000000"/>
                          </a:solidFill>
                          <a:effectLst/>
                          <a:latin typeface="Verdana" charset="0"/>
                          <a:ea typeface="ＭＳ Ｐゴシック" charset="-128"/>
                        </a:rPr>
                        <a:t>1%</a:t>
                      </a:r>
                    </a:p>
                  </a:txBody>
                  <a:tcPr marT="45701" marB="4570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FFFF"/>
                    </a:solidFill>
                  </a:tcPr>
                </a:tc>
                <a:extLst>
                  <a:ext uri="{0D108BD9-81ED-4DB2-BD59-A6C34878D82A}">
                    <a16:rowId xmlns:a16="http://schemas.microsoft.com/office/drawing/2014/main" val="10001"/>
                  </a:ext>
                </a:extLst>
              </a:tr>
              <a:tr h="350460">
                <a:tc>
                  <a:txBody>
                    <a:bodyPr/>
                    <a:lstStyle>
                      <a:lvl1pPr eaLnBrk="0" hangingPunct="0">
                        <a:spcBef>
                          <a:spcPct val="20000"/>
                        </a:spcBef>
                        <a:defRPr>
                          <a:solidFill>
                            <a:schemeClr val="tx1"/>
                          </a:solidFill>
                          <a:latin typeface="Verdana" charset="0"/>
                        </a:defRPr>
                      </a:lvl1pPr>
                      <a:lvl2pPr marL="742950" indent="-285750" eaLnBrk="0" hangingPunct="0">
                        <a:spcBef>
                          <a:spcPct val="20000"/>
                        </a:spcBef>
                        <a:defRPr>
                          <a:solidFill>
                            <a:schemeClr val="tx1"/>
                          </a:solidFill>
                          <a:latin typeface="Verdana" charset="0"/>
                        </a:defRPr>
                      </a:lvl2pPr>
                      <a:lvl3pPr marL="1143000" indent="-228600" eaLnBrk="0" hangingPunct="0">
                        <a:spcBef>
                          <a:spcPct val="20000"/>
                        </a:spcBef>
                        <a:defRPr>
                          <a:solidFill>
                            <a:schemeClr val="tx1"/>
                          </a:solidFill>
                          <a:latin typeface="Verdana" charset="0"/>
                        </a:defRPr>
                      </a:lvl3pPr>
                      <a:lvl4pPr marL="1600200" indent="-228600" eaLnBrk="0" hangingPunct="0">
                        <a:spcBef>
                          <a:spcPct val="20000"/>
                        </a:spcBef>
                        <a:defRPr>
                          <a:solidFill>
                            <a:schemeClr val="tx1"/>
                          </a:solidFill>
                          <a:latin typeface="Verdana" charset="0"/>
                        </a:defRPr>
                      </a:lvl4pPr>
                      <a:lvl5pPr marL="2057400" indent="-228600" eaLnBrk="0" hangingPunct="0">
                        <a:spcBef>
                          <a:spcPct val="20000"/>
                        </a:spcBef>
                        <a:defRPr>
                          <a:solidFill>
                            <a:schemeClr val="tx1"/>
                          </a:solidFill>
                          <a:latin typeface="Verdana" charset="0"/>
                        </a:defRPr>
                      </a:lvl5pPr>
                      <a:lvl6pPr marL="2514600" indent="-228600" eaLnBrk="0" fontAlgn="base" hangingPunct="0">
                        <a:spcBef>
                          <a:spcPct val="20000"/>
                        </a:spcBef>
                        <a:spcAft>
                          <a:spcPct val="0"/>
                        </a:spcAft>
                        <a:defRPr>
                          <a:solidFill>
                            <a:schemeClr val="tx1"/>
                          </a:solidFill>
                          <a:latin typeface="Verdana" charset="0"/>
                        </a:defRPr>
                      </a:lvl6pPr>
                      <a:lvl7pPr marL="2971800" indent="-228600" eaLnBrk="0" fontAlgn="base" hangingPunct="0">
                        <a:spcBef>
                          <a:spcPct val="20000"/>
                        </a:spcBef>
                        <a:spcAft>
                          <a:spcPct val="0"/>
                        </a:spcAft>
                        <a:defRPr>
                          <a:solidFill>
                            <a:schemeClr val="tx1"/>
                          </a:solidFill>
                          <a:latin typeface="Verdana" charset="0"/>
                        </a:defRPr>
                      </a:lvl7pPr>
                      <a:lvl8pPr marL="3429000" indent="-228600" eaLnBrk="0" fontAlgn="base" hangingPunct="0">
                        <a:spcBef>
                          <a:spcPct val="20000"/>
                        </a:spcBef>
                        <a:spcAft>
                          <a:spcPct val="0"/>
                        </a:spcAft>
                        <a:defRPr>
                          <a:solidFill>
                            <a:schemeClr val="tx1"/>
                          </a:solidFill>
                          <a:latin typeface="Verdana" charset="0"/>
                        </a:defRPr>
                      </a:lvl8pPr>
                      <a:lvl9pPr marL="3886200" indent="-228600" eaLnBrk="0" fontAlgn="base" hangingPunct="0">
                        <a:spcBef>
                          <a:spcPct val="20000"/>
                        </a:spcBef>
                        <a:spcAft>
                          <a:spcPct val="0"/>
                        </a:spcAft>
                        <a:defRPr>
                          <a:solidFill>
                            <a:schemeClr val="tx1"/>
                          </a:solidFill>
                          <a:latin typeface="Verdana"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700" b="0" i="0" u="none" strike="noStrike" cap="none" normalizeH="0" baseline="0">
                          <a:ln>
                            <a:noFill/>
                          </a:ln>
                          <a:solidFill>
                            <a:srgbClr val="000000"/>
                          </a:solidFill>
                          <a:effectLst/>
                          <a:latin typeface="Verdana" charset="0"/>
                          <a:ea typeface="ＭＳ Ｐゴシック" charset="-128"/>
                        </a:rPr>
                        <a:t>0.1</a:t>
                      </a:r>
                    </a:p>
                  </a:txBody>
                  <a:tcPr marT="45701" marB="4570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FFFF"/>
                    </a:solidFill>
                  </a:tcPr>
                </a:tc>
                <a:tc>
                  <a:txBody>
                    <a:bodyPr/>
                    <a:lstStyle>
                      <a:lvl1pPr eaLnBrk="0" hangingPunct="0">
                        <a:spcBef>
                          <a:spcPct val="20000"/>
                        </a:spcBef>
                        <a:defRPr>
                          <a:solidFill>
                            <a:schemeClr val="tx1"/>
                          </a:solidFill>
                          <a:latin typeface="Verdana" charset="0"/>
                        </a:defRPr>
                      </a:lvl1pPr>
                      <a:lvl2pPr marL="742950" indent="-285750" eaLnBrk="0" hangingPunct="0">
                        <a:spcBef>
                          <a:spcPct val="20000"/>
                        </a:spcBef>
                        <a:defRPr>
                          <a:solidFill>
                            <a:schemeClr val="tx1"/>
                          </a:solidFill>
                          <a:latin typeface="Verdana" charset="0"/>
                        </a:defRPr>
                      </a:lvl2pPr>
                      <a:lvl3pPr marL="1143000" indent="-228600" eaLnBrk="0" hangingPunct="0">
                        <a:spcBef>
                          <a:spcPct val="20000"/>
                        </a:spcBef>
                        <a:defRPr>
                          <a:solidFill>
                            <a:schemeClr val="tx1"/>
                          </a:solidFill>
                          <a:latin typeface="Verdana" charset="0"/>
                        </a:defRPr>
                      </a:lvl3pPr>
                      <a:lvl4pPr marL="1600200" indent="-228600" eaLnBrk="0" hangingPunct="0">
                        <a:spcBef>
                          <a:spcPct val="20000"/>
                        </a:spcBef>
                        <a:defRPr>
                          <a:solidFill>
                            <a:schemeClr val="tx1"/>
                          </a:solidFill>
                          <a:latin typeface="Verdana" charset="0"/>
                        </a:defRPr>
                      </a:lvl4pPr>
                      <a:lvl5pPr marL="2057400" indent="-228600" eaLnBrk="0" hangingPunct="0">
                        <a:spcBef>
                          <a:spcPct val="20000"/>
                        </a:spcBef>
                        <a:defRPr>
                          <a:solidFill>
                            <a:schemeClr val="tx1"/>
                          </a:solidFill>
                          <a:latin typeface="Verdana" charset="0"/>
                        </a:defRPr>
                      </a:lvl5pPr>
                      <a:lvl6pPr marL="2514600" indent="-228600" eaLnBrk="0" fontAlgn="base" hangingPunct="0">
                        <a:spcBef>
                          <a:spcPct val="20000"/>
                        </a:spcBef>
                        <a:spcAft>
                          <a:spcPct val="0"/>
                        </a:spcAft>
                        <a:defRPr>
                          <a:solidFill>
                            <a:schemeClr val="tx1"/>
                          </a:solidFill>
                          <a:latin typeface="Verdana" charset="0"/>
                        </a:defRPr>
                      </a:lvl6pPr>
                      <a:lvl7pPr marL="2971800" indent="-228600" eaLnBrk="0" fontAlgn="base" hangingPunct="0">
                        <a:spcBef>
                          <a:spcPct val="20000"/>
                        </a:spcBef>
                        <a:spcAft>
                          <a:spcPct val="0"/>
                        </a:spcAft>
                        <a:defRPr>
                          <a:solidFill>
                            <a:schemeClr val="tx1"/>
                          </a:solidFill>
                          <a:latin typeface="Verdana" charset="0"/>
                        </a:defRPr>
                      </a:lvl7pPr>
                      <a:lvl8pPr marL="3429000" indent="-228600" eaLnBrk="0" fontAlgn="base" hangingPunct="0">
                        <a:spcBef>
                          <a:spcPct val="20000"/>
                        </a:spcBef>
                        <a:spcAft>
                          <a:spcPct val="0"/>
                        </a:spcAft>
                        <a:defRPr>
                          <a:solidFill>
                            <a:schemeClr val="tx1"/>
                          </a:solidFill>
                          <a:latin typeface="Verdana" charset="0"/>
                        </a:defRPr>
                      </a:lvl8pPr>
                      <a:lvl9pPr marL="3886200" indent="-228600" eaLnBrk="0" fontAlgn="base" hangingPunct="0">
                        <a:spcBef>
                          <a:spcPct val="20000"/>
                        </a:spcBef>
                        <a:spcAft>
                          <a:spcPct val="0"/>
                        </a:spcAft>
                        <a:defRPr>
                          <a:solidFill>
                            <a:schemeClr val="tx1"/>
                          </a:solidFill>
                          <a:latin typeface="Verdana"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700" b="0" i="0" u="none" strike="noStrike" cap="none" normalizeH="0" baseline="0" dirty="0">
                          <a:ln>
                            <a:noFill/>
                          </a:ln>
                          <a:solidFill>
                            <a:srgbClr val="000000"/>
                          </a:solidFill>
                          <a:effectLst/>
                          <a:latin typeface="Verdana" charset="0"/>
                          <a:ea typeface="ＭＳ Ｐゴシック" charset="-128"/>
                        </a:rPr>
                        <a:t>1/10</a:t>
                      </a:r>
                    </a:p>
                  </a:txBody>
                  <a:tcPr marT="45701" marB="4570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FFFF"/>
                    </a:solidFill>
                  </a:tcPr>
                </a:tc>
                <a:tc>
                  <a:txBody>
                    <a:bodyPr/>
                    <a:lstStyle>
                      <a:lvl1pPr eaLnBrk="0" hangingPunct="0">
                        <a:spcBef>
                          <a:spcPct val="20000"/>
                        </a:spcBef>
                        <a:defRPr>
                          <a:solidFill>
                            <a:schemeClr val="tx1"/>
                          </a:solidFill>
                          <a:latin typeface="Verdana" charset="0"/>
                        </a:defRPr>
                      </a:lvl1pPr>
                      <a:lvl2pPr marL="742950" indent="-285750" eaLnBrk="0" hangingPunct="0">
                        <a:spcBef>
                          <a:spcPct val="20000"/>
                        </a:spcBef>
                        <a:defRPr>
                          <a:solidFill>
                            <a:schemeClr val="tx1"/>
                          </a:solidFill>
                          <a:latin typeface="Verdana" charset="0"/>
                        </a:defRPr>
                      </a:lvl2pPr>
                      <a:lvl3pPr marL="1143000" indent="-228600" eaLnBrk="0" hangingPunct="0">
                        <a:spcBef>
                          <a:spcPct val="20000"/>
                        </a:spcBef>
                        <a:defRPr>
                          <a:solidFill>
                            <a:schemeClr val="tx1"/>
                          </a:solidFill>
                          <a:latin typeface="Verdana" charset="0"/>
                        </a:defRPr>
                      </a:lvl3pPr>
                      <a:lvl4pPr marL="1600200" indent="-228600" eaLnBrk="0" hangingPunct="0">
                        <a:spcBef>
                          <a:spcPct val="20000"/>
                        </a:spcBef>
                        <a:defRPr>
                          <a:solidFill>
                            <a:schemeClr val="tx1"/>
                          </a:solidFill>
                          <a:latin typeface="Verdana" charset="0"/>
                        </a:defRPr>
                      </a:lvl4pPr>
                      <a:lvl5pPr marL="2057400" indent="-228600" eaLnBrk="0" hangingPunct="0">
                        <a:spcBef>
                          <a:spcPct val="20000"/>
                        </a:spcBef>
                        <a:defRPr>
                          <a:solidFill>
                            <a:schemeClr val="tx1"/>
                          </a:solidFill>
                          <a:latin typeface="Verdana" charset="0"/>
                        </a:defRPr>
                      </a:lvl5pPr>
                      <a:lvl6pPr marL="2514600" indent="-228600" eaLnBrk="0" fontAlgn="base" hangingPunct="0">
                        <a:spcBef>
                          <a:spcPct val="20000"/>
                        </a:spcBef>
                        <a:spcAft>
                          <a:spcPct val="0"/>
                        </a:spcAft>
                        <a:defRPr>
                          <a:solidFill>
                            <a:schemeClr val="tx1"/>
                          </a:solidFill>
                          <a:latin typeface="Verdana" charset="0"/>
                        </a:defRPr>
                      </a:lvl6pPr>
                      <a:lvl7pPr marL="2971800" indent="-228600" eaLnBrk="0" fontAlgn="base" hangingPunct="0">
                        <a:spcBef>
                          <a:spcPct val="20000"/>
                        </a:spcBef>
                        <a:spcAft>
                          <a:spcPct val="0"/>
                        </a:spcAft>
                        <a:defRPr>
                          <a:solidFill>
                            <a:schemeClr val="tx1"/>
                          </a:solidFill>
                          <a:latin typeface="Verdana" charset="0"/>
                        </a:defRPr>
                      </a:lvl7pPr>
                      <a:lvl8pPr marL="3429000" indent="-228600" eaLnBrk="0" fontAlgn="base" hangingPunct="0">
                        <a:spcBef>
                          <a:spcPct val="20000"/>
                        </a:spcBef>
                        <a:spcAft>
                          <a:spcPct val="0"/>
                        </a:spcAft>
                        <a:defRPr>
                          <a:solidFill>
                            <a:schemeClr val="tx1"/>
                          </a:solidFill>
                          <a:latin typeface="Verdana" charset="0"/>
                        </a:defRPr>
                      </a:lvl8pPr>
                      <a:lvl9pPr marL="3886200" indent="-228600" eaLnBrk="0" fontAlgn="base" hangingPunct="0">
                        <a:spcBef>
                          <a:spcPct val="20000"/>
                        </a:spcBef>
                        <a:spcAft>
                          <a:spcPct val="0"/>
                        </a:spcAft>
                        <a:defRPr>
                          <a:solidFill>
                            <a:schemeClr val="tx1"/>
                          </a:solidFill>
                          <a:latin typeface="Verdana"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700" b="0" i="0" u="none" strike="noStrike" cap="none" normalizeH="0" baseline="0">
                          <a:ln>
                            <a:noFill/>
                          </a:ln>
                          <a:solidFill>
                            <a:srgbClr val="000000"/>
                          </a:solidFill>
                          <a:effectLst/>
                          <a:latin typeface="Verdana" charset="0"/>
                          <a:ea typeface="ＭＳ Ｐゴシック" charset="-128"/>
                        </a:rPr>
                        <a:t>10%</a:t>
                      </a:r>
                    </a:p>
                  </a:txBody>
                  <a:tcPr marT="45701" marB="4570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FFFF"/>
                    </a:solidFill>
                  </a:tcPr>
                </a:tc>
                <a:extLst>
                  <a:ext uri="{0D108BD9-81ED-4DB2-BD59-A6C34878D82A}">
                    <a16:rowId xmlns:a16="http://schemas.microsoft.com/office/drawing/2014/main" val="10002"/>
                  </a:ext>
                </a:extLst>
              </a:tr>
              <a:tr h="350460">
                <a:tc>
                  <a:txBody>
                    <a:bodyPr/>
                    <a:lstStyle>
                      <a:lvl1pPr eaLnBrk="0" hangingPunct="0">
                        <a:spcBef>
                          <a:spcPct val="20000"/>
                        </a:spcBef>
                        <a:defRPr>
                          <a:solidFill>
                            <a:schemeClr val="tx1"/>
                          </a:solidFill>
                          <a:latin typeface="Verdana" charset="0"/>
                        </a:defRPr>
                      </a:lvl1pPr>
                      <a:lvl2pPr marL="742950" indent="-285750" eaLnBrk="0" hangingPunct="0">
                        <a:spcBef>
                          <a:spcPct val="20000"/>
                        </a:spcBef>
                        <a:defRPr>
                          <a:solidFill>
                            <a:schemeClr val="tx1"/>
                          </a:solidFill>
                          <a:latin typeface="Verdana" charset="0"/>
                        </a:defRPr>
                      </a:lvl2pPr>
                      <a:lvl3pPr marL="1143000" indent="-228600" eaLnBrk="0" hangingPunct="0">
                        <a:spcBef>
                          <a:spcPct val="20000"/>
                        </a:spcBef>
                        <a:defRPr>
                          <a:solidFill>
                            <a:schemeClr val="tx1"/>
                          </a:solidFill>
                          <a:latin typeface="Verdana" charset="0"/>
                        </a:defRPr>
                      </a:lvl3pPr>
                      <a:lvl4pPr marL="1600200" indent="-228600" eaLnBrk="0" hangingPunct="0">
                        <a:spcBef>
                          <a:spcPct val="20000"/>
                        </a:spcBef>
                        <a:defRPr>
                          <a:solidFill>
                            <a:schemeClr val="tx1"/>
                          </a:solidFill>
                          <a:latin typeface="Verdana" charset="0"/>
                        </a:defRPr>
                      </a:lvl4pPr>
                      <a:lvl5pPr marL="2057400" indent="-228600" eaLnBrk="0" hangingPunct="0">
                        <a:spcBef>
                          <a:spcPct val="20000"/>
                        </a:spcBef>
                        <a:defRPr>
                          <a:solidFill>
                            <a:schemeClr val="tx1"/>
                          </a:solidFill>
                          <a:latin typeface="Verdana" charset="0"/>
                        </a:defRPr>
                      </a:lvl5pPr>
                      <a:lvl6pPr marL="2514600" indent="-228600" eaLnBrk="0" fontAlgn="base" hangingPunct="0">
                        <a:spcBef>
                          <a:spcPct val="20000"/>
                        </a:spcBef>
                        <a:spcAft>
                          <a:spcPct val="0"/>
                        </a:spcAft>
                        <a:defRPr>
                          <a:solidFill>
                            <a:schemeClr val="tx1"/>
                          </a:solidFill>
                          <a:latin typeface="Verdana" charset="0"/>
                        </a:defRPr>
                      </a:lvl6pPr>
                      <a:lvl7pPr marL="2971800" indent="-228600" eaLnBrk="0" fontAlgn="base" hangingPunct="0">
                        <a:spcBef>
                          <a:spcPct val="20000"/>
                        </a:spcBef>
                        <a:spcAft>
                          <a:spcPct val="0"/>
                        </a:spcAft>
                        <a:defRPr>
                          <a:solidFill>
                            <a:schemeClr val="tx1"/>
                          </a:solidFill>
                          <a:latin typeface="Verdana" charset="0"/>
                        </a:defRPr>
                      </a:lvl7pPr>
                      <a:lvl8pPr marL="3429000" indent="-228600" eaLnBrk="0" fontAlgn="base" hangingPunct="0">
                        <a:spcBef>
                          <a:spcPct val="20000"/>
                        </a:spcBef>
                        <a:spcAft>
                          <a:spcPct val="0"/>
                        </a:spcAft>
                        <a:defRPr>
                          <a:solidFill>
                            <a:schemeClr val="tx1"/>
                          </a:solidFill>
                          <a:latin typeface="Verdana" charset="0"/>
                        </a:defRPr>
                      </a:lvl8pPr>
                      <a:lvl9pPr marL="3886200" indent="-228600" eaLnBrk="0" fontAlgn="base" hangingPunct="0">
                        <a:spcBef>
                          <a:spcPct val="20000"/>
                        </a:spcBef>
                        <a:spcAft>
                          <a:spcPct val="0"/>
                        </a:spcAft>
                        <a:defRPr>
                          <a:solidFill>
                            <a:schemeClr val="tx1"/>
                          </a:solidFill>
                          <a:latin typeface="Verdana"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700" b="0" i="0" u="none" strike="noStrike" cap="none" normalizeH="0" baseline="0">
                          <a:ln>
                            <a:noFill/>
                          </a:ln>
                          <a:solidFill>
                            <a:srgbClr val="000000"/>
                          </a:solidFill>
                          <a:effectLst/>
                          <a:latin typeface="Verdana" charset="0"/>
                          <a:ea typeface="ＭＳ Ｐゴシック" charset="-128"/>
                        </a:rPr>
                        <a:t>0.2</a:t>
                      </a:r>
                    </a:p>
                  </a:txBody>
                  <a:tcPr marT="45701" marB="4570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FFFF"/>
                    </a:solidFill>
                  </a:tcPr>
                </a:tc>
                <a:tc>
                  <a:txBody>
                    <a:bodyPr/>
                    <a:lstStyle>
                      <a:lvl1pPr eaLnBrk="0" hangingPunct="0">
                        <a:spcBef>
                          <a:spcPct val="20000"/>
                        </a:spcBef>
                        <a:defRPr>
                          <a:solidFill>
                            <a:schemeClr val="tx1"/>
                          </a:solidFill>
                          <a:latin typeface="Verdana" charset="0"/>
                        </a:defRPr>
                      </a:lvl1pPr>
                      <a:lvl2pPr marL="742950" indent="-285750" eaLnBrk="0" hangingPunct="0">
                        <a:spcBef>
                          <a:spcPct val="20000"/>
                        </a:spcBef>
                        <a:defRPr>
                          <a:solidFill>
                            <a:schemeClr val="tx1"/>
                          </a:solidFill>
                          <a:latin typeface="Verdana" charset="0"/>
                        </a:defRPr>
                      </a:lvl2pPr>
                      <a:lvl3pPr marL="1143000" indent="-228600" eaLnBrk="0" hangingPunct="0">
                        <a:spcBef>
                          <a:spcPct val="20000"/>
                        </a:spcBef>
                        <a:defRPr>
                          <a:solidFill>
                            <a:schemeClr val="tx1"/>
                          </a:solidFill>
                          <a:latin typeface="Verdana" charset="0"/>
                        </a:defRPr>
                      </a:lvl3pPr>
                      <a:lvl4pPr marL="1600200" indent="-228600" eaLnBrk="0" hangingPunct="0">
                        <a:spcBef>
                          <a:spcPct val="20000"/>
                        </a:spcBef>
                        <a:defRPr>
                          <a:solidFill>
                            <a:schemeClr val="tx1"/>
                          </a:solidFill>
                          <a:latin typeface="Verdana" charset="0"/>
                        </a:defRPr>
                      </a:lvl4pPr>
                      <a:lvl5pPr marL="2057400" indent="-228600" eaLnBrk="0" hangingPunct="0">
                        <a:spcBef>
                          <a:spcPct val="20000"/>
                        </a:spcBef>
                        <a:defRPr>
                          <a:solidFill>
                            <a:schemeClr val="tx1"/>
                          </a:solidFill>
                          <a:latin typeface="Verdana" charset="0"/>
                        </a:defRPr>
                      </a:lvl5pPr>
                      <a:lvl6pPr marL="2514600" indent="-228600" eaLnBrk="0" fontAlgn="base" hangingPunct="0">
                        <a:spcBef>
                          <a:spcPct val="20000"/>
                        </a:spcBef>
                        <a:spcAft>
                          <a:spcPct val="0"/>
                        </a:spcAft>
                        <a:defRPr>
                          <a:solidFill>
                            <a:schemeClr val="tx1"/>
                          </a:solidFill>
                          <a:latin typeface="Verdana" charset="0"/>
                        </a:defRPr>
                      </a:lvl6pPr>
                      <a:lvl7pPr marL="2971800" indent="-228600" eaLnBrk="0" fontAlgn="base" hangingPunct="0">
                        <a:spcBef>
                          <a:spcPct val="20000"/>
                        </a:spcBef>
                        <a:spcAft>
                          <a:spcPct val="0"/>
                        </a:spcAft>
                        <a:defRPr>
                          <a:solidFill>
                            <a:schemeClr val="tx1"/>
                          </a:solidFill>
                          <a:latin typeface="Verdana" charset="0"/>
                        </a:defRPr>
                      </a:lvl7pPr>
                      <a:lvl8pPr marL="3429000" indent="-228600" eaLnBrk="0" fontAlgn="base" hangingPunct="0">
                        <a:spcBef>
                          <a:spcPct val="20000"/>
                        </a:spcBef>
                        <a:spcAft>
                          <a:spcPct val="0"/>
                        </a:spcAft>
                        <a:defRPr>
                          <a:solidFill>
                            <a:schemeClr val="tx1"/>
                          </a:solidFill>
                          <a:latin typeface="Verdana" charset="0"/>
                        </a:defRPr>
                      </a:lvl8pPr>
                      <a:lvl9pPr marL="3886200" indent="-228600" eaLnBrk="0" fontAlgn="base" hangingPunct="0">
                        <a:spcBef>
                          <a:spcPct val="20000"/>
                        </a:spcBef>
                        <a:spcAft>
                          <a:spcPct val="0"/>
                        </a:spcAft>
                        <a:defRPr>
                          <a:solidFill>
                            <a:schemeClr val="tx1"/>
                          </a:solidFill>
                          <a:latin typeface="Verdana"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700" b="0" i="0" u="none" strike="noStrike" cap="none" normalizeH="0" baseline="0">
                          <a:ln>
                            <a:noFill/>
                          </a:ln>
                          <a:solidFill>
                            <a:srgbClr val="000000"/>
                          </a:solidFill>
                          <a:effectLst/>
                          <a:latin typeface="Verdana" charset="0"/>
                          <a:ea typeface="ＭＳ Ｐゴシック" charset="-128"/>
                        </a:rPr>
                        <a:t>1/5</a:t>
                      </a:r>
                    </a:p>
                  </a:txBody>
                  <a:tcPr marT="45701" marB="4570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FFFF"/>
                    </a:solidFill>
                  </a:tcPr>
                </a:tc>
                <a:tc>
                  <a:txBody>
                    <a:bodyPr/>
                    <a:lstStyle>
                      <a:lvl1pPr eaLnBrk="0" hangingPunct="0">
                        <a:spcBef>
                          <a:spcPct val="20000"/>
                        </a:spcBef>
                        <a:defRPr>
                          <a:solidFill>
                            <a:schemeClr val="tx1"/>
                          </a:solidFill>
                          <a:latin typeface="Verdana" charset="0"/>
                        </a:defRPr>
                      </a:lvl1pPr>
                      <a:lvl2pPr marL="742950" indent="-285750" eaLnBrk="0" hangingPunct="0">
                        <a:spcBef>
                          <a:spcPct val="20000"/>
                        </a:spcBef>
                        <a:defRPr>
                          <a:solidFill>
                            <a:schemeClr val="tx1"/>
                          </a:solidFill>
                          <a:latin typeface="Verdana" charset="0"/>
                        </a:defRPr>
                      </a:lvl2pPr>
                      <a:lvl3pPr marL="1143000" indent="-228600" eaLnBrk="0" hangingPunct="0">
                        <a:spcBef>
                          <a:spcPct val="20000"/>
                        </a:spcBef>
                        <a:defRPr>
                          <a:solidFill>
                            <a:schemeClr val="tx1"/>
                          </a:solidFill>
                          <a:latin typeface="Verdana" charset="0"/>
                        </a:defRPr>
                      </a:lvl3pPr>
                      <a:lvl4pPr marL="1600200" indent="-228600" eaLnBrk="0" hangingPunct="0">
                        <a:spcBef>
                          <a:spcPct val="20000"/>
                        </a:spcBef>
                        <a:defRPr>
                          <a:solidFill>
                            <a:schemeClr val="tx1"/>
                          </a:solidFill>
                          <a:latin typeface="Verdana" charset="0"/>
                        </a:defRPr>
                      </a:lvl4pPr>
                      <a:lvl5pPr marL="2057400" indent="-228600" eaLnBrk="0" hangingPunct="0">
                        <a:spcBef>
                          <a:spcPct val="20000"/>
                        </a:spcBef>
                        <a:defRPr>
                          <a:solidFill>
                            <a:schemeClr val="tx1"/>
                          </a:solidFill>
                          <a:latin typeface="Verdana" charset="0"/>
                        </a:defRPr>
                      </a:lvl5pPr>
                      <a:lvl6pPr marL="2514600" indent="-228600" eaLnBrk="0" fontAlgn="base" hangingPunct="0">
                        <a:spcBef>
                          <a:spcPct val="20000"/>
                        </a:spcBef>
                        <a:spcAft>
                          <a:spcPct val="0"/>
                        </a:spcAft>
                        <a:defRPr>
                          <a:solidFill>
                            <a:schemeClr val="tx1"/>
                          </a:solidFill>
                          <a:latin typeface="Verdana" charset="0"/>
                        </a:defRPr>
                      </a:lvl6pPr>
                      <a:lvl7pPr marL="2971800" indent="-228600" eaLnBrk="0" fontAlgn="base" hangingPunct="0">
                        <a:spcBef>
                          <a:spcPct val="20000"/>
                        </a:spcBef>
                        <a:spcAft>
                          <a:spcPct val="0"/>
                        </a:spcAft>
                        <a:defRPr>
                          <a:solidFill>
                            <a:schemeClr val="tx1"/>
                          </a:solidFill>
                          <a:latin typeface="Verdana" charset="0"/>
                        </a:defRPr>
                      </a:lvl7pPr>
                      <a:lvl8pPr marL="3429000" indent="-228600" eaLnBrk="0" fontAlgn="base" hangingPunct="0">
                        <a:spcBef>
                          <a:spcPct val="20000"/>
                        </a:spcBef>
                        <a:spcAft>
                          <a:spcPct val="0"/>
                        </a:spcAft>
                        <a:defRPr>
                          <a:solidFill>
                            <a:schemeClr val="tx1"/>
                          </a:solidFill>
                          <a:latin typeface="Verdana" charset="0"/>
                        </a:defRPr>
                      </a:lvl8pPr>
                      <a:lvl9pPr marL="3886200" indent="-228600" eaLnBrk="0" fontAlgn="base" hangingPunct="0">
                        <a:spcBef>
                          <a:spcPct val="20000"/>
                        </a:spcBef>
                        <a:spcAft>
                          <a:spcPct val="0"/>
                        </a:spcAft>
                        <a:defRPr>
                          <a:solidFill>
                            <a:schemeClr val="tx1"/>
                          </a:solidFill>
                          <a:latin typeface="Verdana"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700" b="0" i="0" u="none" strike="noStrike" cap="none" normalizeH="0" baseline="0">
                          <a:ln>
                            <a:noFill/>
                          </a:ln>
                          <a:solidFill>
                            <a:srgbClr val="000000"/>
                          </a:solidFill>
                          <a:effectLst/>
                          <a:latin typeface="Verdana" charset="0"/>
                          <a:ea typeface="ＭＳ Ｐゴシック" charset="-128"/>
                        </a:rPr>
                        <a:t>20%</a:t>
                      </a:r>
                    </a:p>
                  </a:txBody>
                  <a:tcPr marT="45701" marB="4570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FFFF"/>
                    </a:solidFill>
                  </a:tcPr>
                </a:tc>
                <a:extLst>
                  <a:ext uri="{0D108BD9-81ED-4DB2-BD59-A6C34878D82A}">
                    <a16:rowId xmlns:a16="http://schemas.microsoft.com/office/drawing/2014/main" val="10003"/>
                  </a:ext>
                </a:extLst>
              </a:tr>
              <a:tr h="350460">
                <a:tc>
                  <a:txBody>
                    <a:bodyPr/>
                    <a:lstStyle>
                      <a:lvl1pPr eaLnBrk="0" hangingPunct="0">
                        <a:spcBef>
                          <a:spcPct val="20000"/>
                        </a:spcBef>
                        <a:defRPr>
                          <a:solidFill>
                            <a:schemeClr val="tx1"/>
                          </a:solidFill>
                          <a:latin typeface="Verdana" charset="0"/>
                        </a:defRPr>
                      </a:lvl1pPr>
                      <a:lvl2pPr marL="742950" indent="-285750" eaLnBrk="0" hangingPunct="0">
                        <a:spcBef>
                          <a:spcPct val="20000"/>
                        </a:spcBef>
                        <a:defRPr>
                          <a:solidFill>
                            <a:schemeClr val="tx1"/>
                          </a:solidFill>
                          <a:latin typeface="Verdana" charset="0"/>
                        </a:defRPr>
                      </a:lvl2pPr>
                      <a:lvl3pPr marL="1143000" indent="-228600" eaLnBrk="0" hangingPunct="0">
                        <a:spcBef>
                          <a:spcPct val="20000"/>
                        </a:spcBef>
                        <a:defRPr>
                          <a:solidFill>
                            <a:schemeClr val="tx1"/>
                          </a:solidFill>
                          <a:latin typeface="Verdana" charset="0"/>
                        </a:defRPr>
                      </a:lvl3pPr>
                      <a:lvl4pPr marL="1600200" indent="-228600" eaLnBrk="0" hangingPunct="0">
                        <a:spcBef>
                          <a:spcPct val="20000"/>
                        </a:spcBef>
                        <a:defRPr>
                          <a:solidFill>
                            <a:schemeClr val="tx1"/>
                          </a:solidFill>
                          <a:latin typeface="Verdana" charset="0"/>
                        </a:defRPr>
                      </a:lvl4pPr>
                      <a:lvl5pPr marL="2057400" indent="-228600" eaLnBrk="0" hangingPunct="0">
                        <a:spcBef>
                          <a:spcPct val="20000"/>
                        </a:spcBef>
                        <a:defRPr>
                          <a:solidFill>
                            <a:schemeClr val="tx1"/>
                          </a:solidFill>
                          <a:latin typeface="Verdana" charset="0"/>
                        </a:defRPr>
                      </a:lvl5pPr>
                      <a:lvl6pPr marL="2514600" indent="-228600" eaLnBrk="0" fontAlgn="base" hangingPunct="0">
                        <a:spcBef>
                          <a:spcPct val="20000"/>
                        </a:spcBef>
                        <a:spcAft>
                          <a:spcPct val="0"/>
                        </a:spcAft>
                        <a:defRPr>
                          <a:solidFill>
                            <a:schemeClr val="tx1"/>
                          </a:solidFill>
                          <a:latin typeface="Verdana" charset="0"/>
                        </a:defRPr>
                      </a:lvl6pPr>
                      <a:lvl7pPr marL="2971800" indent="-228600" eaLnBrk="0" fontAlgn="base" hangingPunct="0">
                        <a:spcBef>
                          <a:spcPct val="20000"/>
                        </a:spcBef>
                        <a:spcAft>
                          <a:spcPct val="0"/>
                        </a:spcAft>
                        <a:defRPr>
                          <a:solidFill>
                            <a:schemeClr val="tx1"/>
                          </a:solidFill>
                          <a:latin typeface="Verdana" charset="0"/>
                        </a:defRPr>
                      </a:lvl7pPr>
                      <a:lvl8pPr marL="3429000" indent="-228600" eaLnBrk="0" fontAlgn="base" hangingPunct="0">
                        <a:spcBef>
                          <a:spcPct val="20000"/>
                        </a:spcBef>
                        <a:spcAft>
                          <a:spcPct val="0"/>
                        </a:spcAft>
                        <a:defRPr>
                          <a:solidFill>
                            <a:schemeClr val="tx1"/>
                          </a:solidFill>
                          <a:latin typeface="Verdana" charset="0"/>
                        </a:defRPr>
                      </a:lvl8pPr>
                      <a:lvl9pPr marL="3886200" indent="-228600" eaLnBrk="0" fontAlgn="base" hangingPunct="0">
                        <a:spcBef>
                          <a:spcPct val="20000"/>
                        </a:spcBef>
                        <a:spcAft>
                          <a:spcPct val="0"/>
                        </a:spcAft>
                        <a:defRPr>
                          <a:solidFill>
                            <a:schemeClr val="tx1"/>
                          </a:solidFill>
                          <a:latin typeface="Verdana"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700" b="0" i="0" u="none" strike="noStrike" cap="none" normalizeH="0" baseline="0" dirty="0">
                          <a:ln>
                            <a:noFill/>
                          </a:ln>
                          <a:solidFill>
                            <a:srgbClr val="000000"/>
                          </a:solidFill>
                          <a:effectLst/>
                          <a:latin typeface="Verdana" charset="0"/>
                          <a:ea typeface="ＭＳ Ｐゴシック" charset="-128"/>
                        </a:rPr>
                        <a:t>0.25</a:t>
                      </a:r>
                    </a:p>
                  </a:txBody>
                  <a:tcPr marT="45701" marB="4570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FFFF"/>
                    </a:solidFill>
                  </a:tcPr>
                </a:tc>
                <a:tc>
                  <a:txBody>
                    <a:bodyPr/>
                    <a:lstStyle>
                      <a:lvl1pPr eaLnBrk="0" hangingPunct="0">
                        <a:spcBef>
                          <a:spcPct val="20000"/>
                        </a:spcBef>
                        <a:defRPr>
                          <a:solidFill>
                            <a:schemeClr val="tx1"/>
                          </a:solidFill>
                          <a:latin typeface="Verdana" charset="0"/>
                        </a:defRPr>
                      </a:lvl1pPr>
                      <a:lvl2pPr marL="742950" indent="-285750" eaLnBrk="0" hangingPunct="0">
                        <a:spcBef>
                          <a:spcPct val="20000"/>
                        </a:spcBef>
                        <a:defRPr>
                          <a:solidFill>
                            <a:schemeClr val="tx1"/>
                          </a:solidFill>
                          <a:latin typeface="Verdana" charset="0"/>
                        </a:defRPr>
                      </a:lvl2pPr>
                      <a:lvl3pPr marL="1143000" indent="-228600" eaLnBrk="0" hangingPunct="0">
                        <a:spcBef>
                          <a:spcPct val="20000"/>
                        </a:spcBef>
                        <a:defRPr>
                          <a:solidFill>
                            <a:schemeClr val="tx1"/>
                          </a:solidFill>
                          <a:latin typeface="Verdana" charset="0"/>
                        </a:defRPr>
                      </a:lvl3pPr>
                      <a:lvl4pPr marL="1600200" indent="-228600" eaLnBrk="0" hangingPunct="0">
                        <a:spcBef>
                          <a:spcPct val="20000"/>
                        </a:spcBef>
                        <a:defRPr>
                          <a:solidFill>
                            <a:schemeClr val="tx1"/>
                          </a:solidFill>
                          <a:latin typeface="Verdana" charset="0"/>
                        </a:defRPr>
                      </a:lvl4pPr>
                      <a:lvl5pPr marL="2057400" indent="-228600" eaLnBrk="0" hangingPunct="0">
                        <a:spcBef>
                          <a:spcPct val="20000"/>
                        </a:spcBef>
                        <a:defRPr>
                          <a:solidFill>
                            <a:schemeClr val="tx1"/>
                          </a:solidFill>
                          <a:latin typeface="Verdana" charset="0"/>
                        </a:defRPr>
                      </a:lvl5pPr>
                      <a:lvl6pPr marL="2514600" indent="-228600" eaLnBrk="0" fontAlgn="base" hangingPunct="0">
                        <a:spcBef>
                          <a:spcPct val="20000"/>
                        </a:spcBef>
                        <a:spcAft>
                          <a:spcPct val="0"/>
                        </a:spcAft>
                        <a:defRPr>
                          <a:solidFill>
                            <a:schemeClr val="tx1"/>
                          </a:solidFill>
                          <a:latin typeface="Verdana" charset="0"/>
                        </a:defRPr>
                      </a:lvl6pPr>
                      <a:lvl7pPr marL="2971800" indent="-228600" eaLnBrk="0" fontAlgn="base" hangingPunct="0">
                        <a:spcBef>
                          <a:spcPct val="20000"/>
                        </a:spcBef>
                        <a:spcAft>
                          <a:spcPct val="0"/>
                        </a:spcAft>
                        <a:defRPr>
                          <a:solidFill>
                            <a:schemeClr val="tx1"/>
                          </a:solidFill>
                          <a:latin typeface="Verdana" charset="0"/>
                        </a:defRPr>
                      </a:lvl7pPr>
                      <a:lvl8pPr marL="3429000" indent="-228600" eaLnBrk="0" fontAlgn="base" hangingPunct="0">
                        <a:spcBef>
                          <a:spcPct val="20000"/>
                        </a:spcBef>
                        <a:spcAft>
                          <a:spcPct val="0"/>
                        </a:spcAft>
                        <a:defRPr>
                          <a:solidFill>
                            <a:schemeClr val="tx1"/>
                          </a:solidFill>
                          <a:latin typeface="Verdana" charset="0"/>
                        </a:defRPr>
                      </a:lvl8pPr>
                      <a:lvl9pPr marL="3886200" indent="-228600" eaLnBrk="0" fontAlgn="base" hangingPunct="0">
                        <a:spcBef>
                          <a:spcPct val="20000"/>
                        </a:spcBef>
                        <a:spcAft>
                          <a:spcPct val="0"/>
                        </a:spcAft>
                        <a:defRPr>
                          <a:solidFill>
                            <a:schemeClr val="tx1"/>
                          </a:solidFill>
                          <a:latin typeface="Verdana"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700" b="0" i="0" u="none" strike="noStrike" cap="none" normalizeH="0" baseline="0">
                          <a:ln>
                            <a:noFill/>
                          </a:ln>
                          <a:solidFill>
                            <a:srgbClr val="000000"/>
                          </a:solidFill>
                          <a:effectLst/>
                          <a:latin typeface="Verdana" charset="0"/>
                          <a:ea typeface="ＭＳ Ｐゴシック" charset="-128"/>
                        </a:rPr>
                        <a:t>¼</a:t>
                      </a:r>
                    </a:p>
                  </a:txBody>
                  <a:tcPr marT="45701" marB="4570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FFFF"/>
                    </a:solidFill>
                  </a:tcPr>
                </a:tc>
                <a:tc>
                  <a:txBody>
                    <a:bodyPr/>
                    <a:lstStyle>
                      <a:lvl1pPr eaLnBrk="0" hangingPunct="0">
                        <a:spcBef>
                          <a:spcPct val="20000"/>
                        </a:spcBef>
                        <a:defRPr>
                          <a:solidFill>
                            <a:schemeClr val="tx1"/>
                          </a:solidFill>
                          <a:latin typeface="Verdana" charset="0"/>
                        </a:defRPr>
                      </a:lvl1pPr>
                      <a:lvl2pPr marL="742950" indent="-285750" eaLnBrk="0" hangingPunct="0">
                        <a:spcBef>
                          <a:spcPct val="20000"/>
                        </a:spcBef>
                        <a:defRPr>
                          <a:solidFill>
                            <a:schemeClr val="tx1"/>
                          </a:solidFill>
                          <a:latin typeface="Verdana" charset="0"/>
                        </a:defRPr>
                      </a:lvl2pPr>
                      <a:lvl3pPr marL="1143000" indent="-228600" eaLnBrk="0" hangingPunct="0">
                        <a:spcBef>
                          <a:spcPct val="20000"/>
                        </a:spcBef>
                        <a:defRPr>
                          <a:solidFill>
                            <a:schemeClr val="tx1"/>
                          </a:solidFill>
                          <a:latin typeface="Verdana" charset="0"/>
                        </a:defRPr>
                      </a:lvl3pPr>
                      <a:lvl4pPr marL="1600200" indent="-228600" eaLnBrk="0" hangingPunct="0">
                        <a:spcBef>
                          <a:spcPct val="20000"/>
                        </a:spcBef>
                        <a:defRPr>
                          <a:solidFill>
                            <a:schemeClr val="tx1"/>
                          </a:solidFill>
                          <a:latin typeface="Verdana" charset="0"/>
                        </a:defRPr>
                      </a:lvl4pPr>
                      <a:lvl5pPr marL="2057400" indent="-228600" eaLnBrk="0" hangingPunct="0">
                        <a:spcBef>
                          <a:spcPct val="20000"/>
                        </a:spcBef>
                        <a:defRPr>
                          <a:solidFill>
                            <a:schemeClr val="tx1"/>
                          </a:solidFill>
                          <a:latin typeface="Verdana" charset="0"/>
                        </a:defRPr>
                      </a:lvl5pPr>
                      <a:lvl6pPr marL="2514600" indent="-228600" eaLnBrk="0" fontAlgn="base" hangingPunct="0">
                        <a:spcBef>
                          <a:spcPct val="20000"/>
                        </a:spcBef>
                        <a:spcAft>
                          <a:spcPct val="0"/>
                        </a:spcAft>
                        <a:defRPr>
                          <a:solidFill>
                            <a:schemeClr val="tx1"/>
                          </a:solidFill>
                          <a:latin typeface="Verdana" charset="0"/>
                        </a:defRPr>
                      </a:lvl6pPr>
                      <a:lvl7pPr marL="2971800" indent="-228600" eaLnBrk="0" fontAlgn="base" hangingPunct="0">
                        <a:spcBef>
                          <a:spcPct val="20000"/>
                        </a:spcBef>
                        <a:spcAft>
                          <a:spcPct val="0"/>
                        </a:spcAft>
                        <a:defRPr>
                          <a:solidFill>
                            <a:schemeClr val="tx1"/>
                          </a:solidFill>
                          <a:latin typeface="Verdana" charset="0"/>
                        </a:defRPr>
                      </a:lvl7pPr>
                      <a:lvl8pPr marL="3429000" indent="-228600" eaLnBrk="0" fontAlgn="base" hangingPunct="0">
                        <a:spcBef>
                          <a:spcPct val="20000"/>
                        </a:spcBef>
                        <a:spcAft>
                          <a:spcPct val="0"/>
                        </a:spcAft>
                        <a:defRPr>
                          <a:solidFill>
                            <a:schemeClr val="tx1"/>
                          </a:solidFill>
                          <a:latin typeface="Verdana" charset="0"/>
                        </a:defRPr>
                      </a:lvl8pPr>
                      <a:lvl9pPr marL="3886200" indent="-228600" eaLnBrk="0" fontAlgn="base" hangingPunct="0">
                        <a:spcBef>
                          <a:spcPct val="20000"/>
                        </a:spcBef>
                        <a:spcAft>
                          <a:spcPct val="0"/>
                        </a:spcAft>
                        <a:defRPr>
                          <a:solidFill>
                            <a:schemeClr val="tx1"/>
                          </a:solidFill>
                          <a:latin typeface="Verdana"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700" b="0" i="0" u="none" strike="noStrike" cap="none" normalizeH="0" baseline="0">
                          <a:ln>
                            <a:noFill/>
                          </a:ln>
                          <a:solidFill>
                            <a:srgbClr val="000000"/>
                          </a:solidFill>
                          <a:effectLst/>
                          <a:latin typeface="Verdana" charset="0"/>
                          <a:ea typeface="ＭＳ Ｐゴシック" charset="-128"/>
                        </a:rPr>
                        <a:t>25%</a:t>
                      </a:r>
                    </a:p>
                  </a:txBody>
                  <a:tcPr marT="45701" marB="4570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FFFF"/>
                    </a:solidFill>
                  </a:tcPr>
                </a:tc>
                <a:extLst>
                  <a:ext uri="{0D108BD9-81ED-4DB2-BD59-A6C34878D82A}">
                    <a16:rowId xmlns:a16="http://schemas.microsoft.com/office/drawing/2014/main" val="10004"/>
                  </a:ext>
                </a:extLst>
              </a:tr>
              <a:tr h="350460">
                <a:tc>
                  <a:txBody>
                    <a:bodyPr/>
                    <a:lstStyle>
                      <a:lvl1pPr eaLnBrk="0" hangingPunct="0">
                        <a:spcBef>
                          <a:spcPct val="20000"/>
                        </a:spcBef>
                        <a:defRPr>
                          <a:solidFill>
                            <a:schemeClr val="tx1"/>
                          </a:solidFill>
                          <a:latin typeface="Verdana" charset="0"/>
                        </a:defRPr>
                      </a:lvl1pPr>
                      <a:lvl2pPr marL="742950" indent="-285750" eaLnBrk="0" hangingPunct="0">
                        <a:spcBef>
                          <a:spcPct val="20000"/>
                        </a:spcBef>
                        <a:defRPr>
                          <a:solidFill>
                            <a:schemeClr val="tx1"/>
                          </a:solidFill>
                          <a:latin typeface="Verdana" charset="0"/>
                        </a:defRPr>
                      </a:lvl2pPr>
                      <a:lvl3pPr marL="1143000" indent="-228600" eaLnBrk="0" hangingPunct="0">
                        <a:spcBef>
                          <a:spcPct val="20000"/>
                        </a:spcBef>
                        <a:defRPr>
                          <a:solidFill>
                            <a:schemeClr val="tx1"/>
                          </a:solidFill>
                          <a:latin typeface="Verdana" charset="0"/>
                        </a:defRPr>
                      </a:lvl3pPr>
                      <a:lvl4pPr marL="1600200" indent="-228600" eaLnBrk="0" hangingPunct="0">
                        <a:spcBef>
                          <a:spcPct val="20000"/>
                        </a:spcBef>
                        <a:defRPr>
                          <a:solidFill>
                            <a:schemeClr val="tx1"/>
                          </a:solidFill>
                          <a:latin typeface="Verdana" charset="0"/>
                        </a:defRPr>
                      </a:lvl4pPr>
                      <a:lvl5pPr marL="2057400" indent="-228600" eaLnBrk="0" hangingPunct="0">
                        <a:spcBef>
                          <a:spcPct val="20000"/>
                        </a:spcBef>
                        <a:defRPr>
                          <a:solidFill>
                            <a:schemeClr val="tx1"/>
                          </a:solidFill>
                          <a:latin typeface="Verdana" charset="0"/>
                        </a:defRPr>
                      </a:lvl5pPr>
                      <a:lvl6pPr marL="2514600" indent="-228600" eaLnBrk="0" fontAlgn="base" hangingPunct="0">
                        <a:spcBef>
                          <a:spcPct val="20000"/>
                        </a:spcBef>
                        <a:spcAft>
                          <a:spcPct val="0"/>
                        </a:spcAft>
                        <a:defRPr>
                          <a:solidFill>
                            <a:schemeClr val="tx1"/>
                          </a:solidFill>
                          <a:latin typeface="Verdana" charset="0"/>
                        </a:defRPr>
                      </a:lvl6pPr>
                      <a:lvl7pPr marL="2971800" indent="-228600" eaLnBrk="0" fontAlgn="base" hangingPunct="0">
                        <a:spcBef>
                          <a:spcPct val="20000"/>
                        </a:spcBef>
                        <a:spcAft>
                          <a:spcPct val="0"/>
                        </a:spcAft>
                        <a:defRPr>
                          <a:solidFill>
                            <a:schemeClr val="tx1"/>
                          </a:solidFill>
                          <a:latin typeface="Verdana" charset="0"/>
                        </a:defRPr>
                      </a:lvl7pPr>
                      <a:lvl8pPr marL="3429000" indent="-228600" eaLnBrk="0" fontAlgn="base" hangingPunct="0">
                        <a:spcBef>
                          <a:spcPct val="20000"/>
                        </a:spcBef>
                        <a:spcAft>
                          <a:spcPct val="0"/>
                        </a:spcAft>
                        <a:defRPr>
                          <a:solidFill>
                            <a:schemeClr val="tx1"/>
                          </a:solidFill>
                          <a:latin typeface="Verdana" charset="0"/>
                        </a:defRPr>
                      </a:lvl8pPr>
                      <a:lvl9pPr marL="3886200" indent="-228600" eaLnBrk="0" fontAlgn="base" hangingPunct="0">
                        <a:spcBef>
                          <a:spcPct val="20000"/>
                        </a:spcBef>
                        <a:spcAft>
                          <a:spcPct val="0"/>
                        </a:spcAft>
                        <a:defRPr>
                          <a:solidFill>
                            <a:schemeClr val="tx1"/>
                          </a:solidFill>
                          <a:latin typeface="Verdana"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700" b="0" i="0" u="none" strike="noStrike" cap="none" normalizeH="0" baseline="0">
                          <a:ln>
                            <a:noFill/>
                          </a:ln>
                          <a:solidFill>
                            <a:srgbClr val="000000"/>
                          </a:solidFill>
                          <a:effectLst/>
                          <a:latin typeface="Verdana" charset="0"/>
                          <a:ea typeface="ＭＳ Ｐゴシック" charset="-128"/>
                        </a:rPr>
                        <a:t>0.333</a:t>
                      </a:r>
                    </a:p>
                  </a:txBody>
                  <a:tcPr marT="45701" marB="4570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FFFF"/>
                    </a:solidFill>
                  </a:tcPr>
                </a:tc>
                <a:tc>
                  <a:txBody>
                    <a:bodyPr/>
                    <a:lstStyle>
                      <a:lvl1pPr eaLnBrk="0" hangingPunct="0">
                        <a:spcBef>
                          <a:spcPct val="20000"/>
                        </a:spcBef>
                        <a:defRPr>
                          <a:solidFill>
                            <a:schemeClr val="tx1"/>
                          </a:solidFill>
                          <a:latin typeface="Verdana" charset="0"/>
                        </a:defRPr>
                      </a:lvl1pPr>
                      <a:lvl2pPr marL="742950" indent="-285750" eaLnBrk="0" hangingPunct="0">
                        <a:spcBef>
                          <a:spcPct val="20000"/>
                        </a:spcBef>
                        <a:defRPr>
                          <a:solidFill>
                            <a:schemeClr val="tx1"/>
                          </a:solidFill>
                          <a:latin typeface="Verdana" charset="0"/>
                        </a:defRPr>
                      </a:lvl2pPr>
                      <a:lvl3pPr marL="1143000" indent="-228600" eaLnBrk="0" hangingPunct="0">
                        <a:spcBef>
                          <a:spcPct val="20000"/>
                        </a:spcBef>
                        <a:defRPr>
                          <a:solidFill>
                            <a:schemeClr val="tx1"/>
                          </a:solidFill>
                          <a:latin typeface="Verdana" charset="0"/>
                        </a:defRPr>
                      </a:lvl3pPr>
                      <a:lvl4pPr marL="1600200" indent="-228600" eaLnBrk="0" hangingPunct="0">
                        <a:spcBef>
                          <a:spcPct val="20000"/>
                        </a:spcBef>
                        <a:defRPr>
                          <a:solidFill>
                            <a:schemeClr val="tx1"/>
                          </a:solidFill>
                          <a:latin typeface="Verdana" charset="0"/>
                        </a:defRPr>
                      </a:lvl4pPr>
                      <a:lvl5pPr marL="2057400" indent="-228600" eaLnBrk="0" hangingPunct="0">
                        <a:spcBef>
                          <a:spcPct val="20000"/>
                        </a:spcBef>
                        <a:defRPr>
                          <a:solidFill>
                            <a:schemeClr val="tx1"/>
                          </a:solidFill>
                          <a:latin typeface="Verdana" charset="0"/>
                        </a:defRPr>
                      </a:lvl5pPr>
                      <a:lvl6pPr marL="2514600" indent="-228600" eaLnBrk="0" fontAlgn="base" hangingPunct="0">
                        <a:spcBef>
                          <a:spcPct val="20000"/>
                        </a:spcBef>
                        <a:spcAft>
                          <a:spcPct val="0"/>
                        </a:spcAft>
                        <a:defRPr>
                          <a:solidFill>
                            <a:schemeClr val="tx1"/>
                          </a:solidFill>
                          <a:latin typeface="Verdana" charset="0"/>
                        </a:defRPr>
                      </a:lvl6pPr>
                      <a:lvl7pPr marL="2971800" indent="-228600" eaLnBrk="0" fontAlgn="base" hangingPunct="0">
                        <a:spcBef>
                          <a:spcPct val="20000"/>
                        </a:spcBef>
                        <a:spcAft>
                          <a:spcPct val="0"/>
                        </a:spcAft>
                        <a:defRPr>
                          <a:solidFill>
                            <a:schemeClr val="tx1"/>
                          </a:solidFill>
                          <a:latin typeface="Verdana" charset="0"/>
                        </a:defRPr>
                      </a:lvl7pPr>
                      <a:lvl8pPr marL="3429000" indent="-228600" eaLnBrk="0" fontAlgn="base" hangingPunct="0">
                        <a:spcBef>
                          <a:spcPct val="20000"/>
                        </a:spcBef>
                        <a:spcAft>
                          <a:spcPct val="0"/>
                        </a:spcAft>
                        <a:defRPr>
                          <a:solidFill>
                            <a:schemeClr val="tx1"/>
                          </a:solidFill>
                          <a:latin typeface="Verdana" charset="0"/>
                        </a:defRPr>
                      </a:lvl8pPr>
                      <a:lvl9pPr marL="3886200" indent="-228600" eaLnBrk="0" fontAlgn="base" hangingPunct="0">
                        <a:spcBef>
                          <a:spcPct val="20000"/>
                        </a:spcBef>
                        <a:spcAft>
                          <a:spcPct val="0"/>
                        </a:spcAft>
                        <a:defRPr>
                          <a:solidFill>
                            <a:schemeClr val="tx1"/>
                          </a:solidFill>
                          <a:latin typeface="Verdana"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700" b="0" i="0" u="none" strike="noStrike" cap="none" normalizeH="0" baseline="0">
                          <a:ln>
                            <a:noFill/>
                          </a:ln>
                          <a:solidFill>
                            <a:srgbClr val="000000"/>
                          </a:solidFill>
                          <a:effectLst/>
                          <a:latin typeface="Verdana" charset="0"/>
                          <a:ea typeface="ＭＳ Ｐゴシック" charset="-128"/>
                        </a:rPr>
                        <a:t>1/3</a:t>
                      </a:r>
                    </a:p>
                  </a:txBody>
                  <a:tcPr marT="45701" marB="4570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FFFF"/>
                    </a:solidFill>
                  </a:tcPr>
                </a:tc>
                <a:tc>
                  <a:txBody>
                    <a:bodyPr/>
                    <a:lstStyle>
                      <a:lvl1pPr eaLnBrk="0" hangingPunct="0">
                        <a:spcBef>
                          <a:spcPct val="20000"/>
                        </a:spcBef>
                        <a:defRPr>
                          <a:solidFill>
                            <a:schemeClr val="tx1"/>
                          </a:solidFill>
                          <a:latin typeface="Verdana" charset="0"/>
                        </a:defRPr>
                      </a:lvl1pPr>
                      <a:lvl2pPr marL="742950" indent="-285750" eaLnBrk="0" hangingPunct="0">
                        <a:spcBef>
                          <a:spcPct val="20000"/>
                        </a:spcBef>
                        <a:defRPr>
                          <a:solidFill>
                            <a:schemeClr val="tx1"/>
                          </a:solidFill>
                          <a:latin typeface="Verdana" charset="0"/>
                        </a:defRPr>
                      </a:lvl2pPr>
                      <a:lvl3pPr marL="1143000" indent="-228600" eaLnBrk="0" hangingPunct="0">
                        <a:spcBef>
                          <a:spcPct val="20000"/>
                        </a:spcBef>
                        <a:defRPr>
                          <a:solidFill>
                            <a:schemeClr val="tx1"/>
                          </a:solidFill>
                          <a:latin typeface="Verdana" charset="0"/>
                        </a:defRPr>
                      </a:lvl3pPr>
                      <a:lvl4pPr marL="1600200" indent="-228600" eaLnBrk="0" hangingPunct="0">
                        <a:spcBef>
                          <a:spcPct val="20000"/>
                        </a:spcBef>
                        <a:defRPr>
                          <a:solidFill>
                            <a:schemeClr val="tx1"/>
                          </a:solidFill>
                          <a:latin typeface="Verdana" charset="0"/>
                        </a:defRPr>
                      </a:lvl4pPr>
                      <a:lvl5pPr marL="2057400" indent="-228600" eaLnBrk="0" hangingPunct="0">
                        <a:spcBef>
                          <a:spcPct val="20000"/>
                        </a:spcBef>
                        <a:defRPr>
                          <a:solidFill>
                            <a:schemeClr val="tx1"/>
                          </a:solidFill>
                          <a:latin typeface="Verdana" charset="0"/>
                        </a:defRPr>
                      </a:lvl5pPr>
                      <a:lvl6pPr marL="2514600" indent="-228600" eaLnBrk="0" fontAlgn="base" hangingPunct="0">
                        <a:spcBef>
                          <a:spcPct val="20000"/>
                        </a:spcBef>
                        <a:spcAft>
                          <a:spcPct val="0"/>
                        </a:spcAft>
                        <a:defRPr>
                          <a:solidFill>
                            <a:schemeClr val="tx1"/>
                          </a:solidFill>
                          <a:latin typeface="Verdana" charset="0"/>
                        </a:defRPr>
                      </a:lvl6pPr>
                      <a:lvl7pPr marL="2971800" indent="-228600" eaLnBrk="0" fontAlgn="base" hangingPunct="0">
                        <a:spcBef>
                          <a:spcPct val="20000"/>
                        </a:spcBef>
                        <a:spcAft>
                          <a:spcPct val="0"/>
                        </a:spcAft>
                        <a:defRPr>
                          <a:solidFill>
                            <a:schemeClr val="tx1"/>
                          </a:solidFill>
                          <a:latin typeface="Verdana" charset="0"/>
                        </a:defRPr>
                      </a:lvl7pPr>
                      <a:lvl8pPr marL="3429000" indent="-228600" eaLnBrk="0" fontAlgn="base" hangingPunct="0">
                        <a:spcBef>
                          <a:spcPct val="20000"/>
                        </a:spcBef>
                        <a:spcAft>
                          <a:spcPct val="0"/>
                        </a:spcAft>
                        <a:defRPr>
                          <a:solidFill>
                            <a:schemeClr val="tx1"/>
                          </a:solidFill>
                          <a:latin typeface="Verdana" charset="0"/>
                        </a:defRPr>
                      </a:lvl8pPr>
                      <a:lvl9pPr marL="3886200" indent="-228600" eaLnBrk="0" fontAlgn="base" hangingPunct="0">
                        <a:spcBef>
                          <a:spcPct val="20000"/>
                        </a:spcBef>
                        <a:spcAft>
                          <a:spcPct val="0"/>
                        </a:spcAft>
                        <a:defRPr>
                          <a:solidFill>
                            <a:schemeClr val="tx1"/>
                          </a:solidFill>
                          <a:latin typeface="Verdana"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700" b="0" i="0" u="none" strike="noStrike" cap="none" normalizeH="0" baseline="0">
                          <a:ln>
                            <a:noFill/>
                          </a:ln>
                          <a:solidFill>
                            <a:srgbClr val="000000"/>
                          </a:solidFill>
                          <a:effectLst/>
                          <a:latin typeface="Verdana" charset="0"/>
                          <a:ea typeface="ＭＳ Ｐゴシック" charset="-128"/>
                        </a:rPr>
                        <a:t>33 1/3%</a:t>
                      </a:r>
                    </a:p>
                  </a:txBody>
                  <a:tcPr marT="45701" marB="4570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FFFF"/>
                    </a:solidFill>
                  </a:tcPr>
                </a:tc>
                <a:extLst>
                  <a:ext uri="{0D108BD9-81ED-4DB2-BD59-A6C34878D82A}">
                    <a16:rowId xmlns:a16="http://schemas.microsoft.com/office/drawing/2014/main" val="10005"/>
                  </a:ext>
                </a:extLst>
              </a:tr>
              <a:tr h="350460">
                <a:tc>
                  <a:txBody>
                    <a:bodyPr/>
                    <a:lstStyle>
                      <a:lvl1pPr eaLnBrk="0" hangingPunct="0">
                        <a:spcBef>
                          <a:spcPct val="20000"/>
                        </a:spcBef>
                        <a:defRPr>
                          <a:solidFill>
                            <a:schemeClr val="tx1"/>
                          </a:solidFill>
                          <a:latin typeface="Verdana" charset="0"/>
                        </a:defRPr>
                      </a:lvl1pPr>
                      <a:lvl2pPr marL="742950" indent="-285750" eaLnBrk="0" hangingPunct="0">
                        <a:spcBef>
                          <a:spcPct val="20000"/>
                        </a:spcBef>
                        <a:defRPr>
                          <a:solidFill>
                            <a:schemeClr val="tx1"/>
                          </a:solidFill>
                          <a:latin typeface="Verdana" charset="0"/>
                        </a:defRPr>
                      </a:lvl2pPr>
                      <a:lvl3pPr marL="1143000" indent="-228600" eaLnBrk="0" hangingPunct="0">
                        <a:spcBef>
                          <a:spcPct val="20000"/>
                        </a:spcBef>
                        <a:defRPr>
                          <a:solidFill>
                            <a:schemeClr val="tx1"/>
                          </a:solidFill>
                          <a:latin typeface="Verdana" charset="0"/>
                        </a:defRPr>
                      </a:lvl3pPr>
                      <a:lvl4pPr marL="1600200" indent="-228600" eaLnBrk="0" hangingPunct="0">
                        <a:spcBef>
                          <a:spcPct val="20000"/>
                        </a:spcBef>
                        <a:defRPr>
                          <a:solidFill>
                            <a:schemeClr val="tx1"/>
                          </a:solidFill>
                          <a:latin typeface="Verdana" charset="0"/>
                        </a:defRPr>
                      </a:lvl4pPr>
                      <a:lvl5pPr marL="2057400" indent="-228600" eaLnBrk="0" hangingPunct="0">
                        <a:spcBef>
                          <a:spcPct val="20000"/>
                        </a:spcBef>
                        <a:defRPr>
                          <a:solidFill>
                            <a:schemeClr val="tx1"/>
                          </a:solidFill>
                          <a:latin typeface="Verdana" charset="0"/>
                        </a:defRPr>
                      </a:lvl5pPr>
                      <a:lvl6pPr marL="2514600" indent="-228600" eaLnBrk="0" fontAlgn="base" hangingPunct="0">
                        <a:spcBef>
                          <a:spcPct val="20000"/>
                        </a:spcBef>
                        <a:spcAft>
                          <a:spcPct val="0"/>
                        </a:spcAft>
                        <a:defRPr>
                          <a:solidFill>
                            <a:schemeClr val="tx1"/>
                          </a:solidFill>
                          <a:latin typeface="Verdana" charset="0"/>
                        </a:defRPr>
                      </a:lvl6pPr>
                      <a:lvl7pPr marL="2971800" indent="-228600" eaLnBrk="0" fontAlgn="base" hangingPunct="0">
                        <a:spcBef>
                          <a:spcPct val="20000"/>
                        </a:spcBef>
                        <a:spcAft>
                          <a:spcPct val="0"/>
                        </a:spcAft>
                        <a:defRPr>
                          <a:solidFill>
                            <a:schemeClr val="tx1"/>
                          </a:solidFill>
                          <a:latin typeface="Verdana" charset="0"/>
                        </a:defRPr>
                      </a:lvl7pPr>
                      <a:lvl8pPr marL="3429000" indent="-228600" eaLnBrk="0" fontAlgn="base" hangingPunct="0">
                        <a:spcBef>
                          <a:spcPct val="20000"/>
                        </a:spcBef>
                        <a:spcAft>
                          <a:spcPct val="0"/>
                        </a:spcAft>
                        <a:defRPr>
                          <a:solidFill>
                            <a:schemeClr val="tx1"/>
                          </a:solidFill>
                          <a:latin typeface="Verdana" charset="0"/>
                        </a:defRPr>
                      </a:lvl8pPr>
                      <a:lvl9pPr marL="3886200" indent="-228600" eaLnBrk="0" fontAlgn="base" hangingPunct="0">
                        <a:spcBef>
                          <a:spcPct val="20000"/>
                        </a:spcBef>
                        <a:spcAft>
                          <a:spcPct val="0"/>
                        </a:spcAft>
                        <a:defRPr>
                          <a:solidFill>
                            <a:schemeClr val="tx1"/>
                          </a:solidFill>
                          <a:latin typeface="Verdana"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700" b="0" i="0" u="none" strike="noStrike" cap="none" normalizeH="0" baseline="0">
                          <a:ln>
                            <a:noFill/>
                          </a:ln>
                          <a:solidFill>
                            <a:srgbClr val="000000"/>
                          </a:solidFill>
                          <a:effectLst/>
                          <a:latin typeface="Verdana" charset="0"/>
                          <a:ea typeface="ＭＳ Ｐゴシック" charset="-128"/>
                        </a:rPr>
                        <a:t>0.5</a:t>
                      </a:r>
                    </a:p>
                  </a:txBody>
                  <a:tcPr marT="45701" marB="4570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FFFF"/>
                    </a:solidFill>
                  </a:tcPr>
                </a:tc>
                <a:tc>
                  <a:txBody>
                    <a:bodyPr/>
                    <a:lstStyle>
                      <a:lvl1pPr eaLnBrk="0" hangingPunct="0">
                        <a:spcBef>
                          <a:spcPct val="20000"/>
                        </a:spcBef>
                        <a:defRPr>
                          <a:solidFill>
                            <a:schemeClr val="tx1"/>
                          </a:solidFill>
                          <a:latin typeface="Verdana" charset="0"/>
                        </a:defRPr>
                      </a:lvl1pPr>
                      <a:lvl2pPr marL="742950" indent="-285750" eaLnBrk="0" hangingPunct="0">
                        <a:spcBef>
                          <a:spcPct val="20000"/>
                        </a:spcBef>
                        <a:defRPr>
                          <a:solidFill>
                            <a:schemeClr val="tx1"/>
                          </a:solidFill>
                          <a:latin typeface="Verdana" charset="0"/>
                        </a:defRPr>
                      </a:lvl2pPr>
                      <a:lvl3pPr marL="1143000" indent="-228600" eaLnBrk="0" hangingPunct="0">
                        <a:spcBef>
                          <a:spcPct val="20000"/>
                        </a:spcBef>
                        <a:defRPr>
                          <a:solidFill>
                            <a:schemeClr val="tx1"/>
                          </a:solidFill>
                          <a:latin typeface="Verdana" charset="0"/>
                        </a:defRPr>
                      </a:lvl3pPr>
                      <a:lvl4pPr marL="1600200" indent="-228600" eaLnBrk="0" hangingPunct="0">
                        <a:spcBef>
                          <a:spcPct val="20000"/>
                        </a:spcBef>
                        <a:defRPr>
                          <a:solidFill>
                            <a:schemeClr val="tx1"/>
                          </a:solidFill>
                          <a:latin typeface="Verdana" charset="0"/>
                        </a:defRPr>
                      </a:lvl4pPr>
                      <a:lvl5pPr marL="2057400" indent="-228600" eaLnBrk="0" hangingPunct="0">
                        <a:spcBef>
                          <a:spcPct val="20000"/>
                        </a:spcBef>
                        <a:defRPr>
                          <a:solidFill>
                            <a:schemeClr val="tx1"/>
                          </a:solidFill>
                          <a:latin typeface="Verdana" charset="0"/>
                        </a:defRPr>
                      </a:lvl5pPr>
                      <a:lvl6pPr marL="2514600" indent="-228600" eaLnBrk="0" fontAlgn="base" hangingPunct="0">
                        <a:spcBef>
                          <a:spcPct val="20000"/>
                        </a:spcBef>
                        <a:spcAft>
                          <a:spcPct val="0"/>
                        </a:spcAft>
                        <a:defRPr>
                          <a:solidFill>
                            <a:schemeClr val="tx1"/>
                          </a:solidFill>
                          <a:latin typeface="Verdana" charset="0"/>
                        </a:defRPr>
                      </a:lvl6pPr>
                      <a:lvl7pPr marL="2971800" indent="-228600" eaLnBrk="0" fontAlgn="base" hangingPunct="0">
                        <a:spcBef>
                          <a:spcPct val="20000"/>
                        </a:spcBef>
                        <a:spcAft>
                          <a:spcPct val="0"/>
                        </a:spcAft>
                        <a:defRPr>
                          <a:solidFill>
                            <a:schemeClr val="tx1"/>
                          </a:solidFill>
                          <a:latin typeface="Verdana" charset="0"/>
                        </a:defRPr>
                      </a:lvl7pPr>
                      <a:lvl8pPr marL="3429000" indent="-228600" eaLnBrk="0" fontAlgn="base" hangingPunct="0">
                        <a:spcBef>
                          <a:spcPct val="20000"/>
                        </a:spcBef>
                        <a:spcAft>
                          <a:spcPct val="0"/>
                        </a:spcAft>
                        <a:defRPr>
                          <a:solidFill>
                            <a:schemeClr val="tx1"/>
                          </a:solidFill>
                          <a:latin typeface="Verdana" charset="0"/>
                        </a:defRPr>
                      </a:lvl8pPr>
                      <a:lvl9pPr marL="3886200" indent="-228600" eaLnBrk="0" fontAlgn="base" hangingPunct="0">
                        <a:spcBef>
                          <a:spcPct val="20000"/>
                        </a:spcBef>
                        <a:spcAft>
                          <a:spcPct val="0"/>
                        </a:spcAft>
                        <a:defRPr>
                          <a:solidFill>
                            <a:schemeClr val="tx1"/>
                          </a:solidFill>
                          <a:latin typeface="Verdana"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700" b="0" i="0" u="none" strike="noStrike" cap="none" normalizeH="0" baseline="0" dirty="0">
                          <a:ln>
                            <a:noFill/>
                          </a:ln>
                          <a:solidFill>
                            <a:srgbClr val="000000"/>
                          </a:solidFill>
                          <a:effectLst/>
                          <a:latin typeface="Verdana" charset="0"/>
                          <a:ea typeface="ＭＳ Ｐゴシック" charset="-128"/>
                        </a:rPr>
                        <a:t>½</a:t>
                      </a:r>
                    </a:p>
                  </a:txBody>
                  <a:tcPr marT="45701" marB="4570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FFFF"/>
                    </a:solidFill>
                  </a:tcPr>
                </a:tc>
                <a:tc>
                  <a:txBody>
                    <a:bodyPr/>
                    <a:lstStyle>
                      <a:lvl1pPr eaLnBrk="0" hangingPunct="0">
                        <a:spcBef>
                          <a:spcPct val="20000"/>
                        </a:spcBef>
                        <a:defRPr>
                          <a:solidFill>
                            <a:schemeClr val="tx1"/>
                          </a:solidFill>
                          <a:latin typeface="Verdana" charset="0"/>
                        </a:defRPr>
                      </a:lvl1pPr>
                      <a:lvl2pPr marL="742950" indent="-285750" eaLnBrk="0" hangingPunct="0">
                        <a:spcBef>
                          <a:spcPct val="20000"/>
                        </a:spcBef>
                        <a:defRPr>
                          <a:solidFill>
                            <a:schemeClr val="tx1"/>
                          </a:solidFill>
                          <a:latin typeface="Verdana" charset="0"/>
                        </a:defRPr>
                      </a:lvl2pPr>
                      <a:lvl3pPr marL="1143000" indent="-228600" eaLnBrk="0" hangingPunct="0">
                        <a:spcBef>
                          <a:spcPct val="20000"/>
                        </a:spcBef>
                        <a:defRPr>
                          <a:solidFill>
                            <a:schemeClr val="tx1"/>
                          </a:solidFill>
                          <a:latin typeface="Verdana" charset="0"/>
                        </a:defRPr>
                      </a:lvl3pPr>
                      <a:lvl4pPr marL="1600200" indent="-228600" eaLnBrk="0" hangingPunct="0">
                        <a:spcBef>
                          <a:spcPct val="20000"/>
                        </a:spcBef>
                        <a:defRPr>
                          <a:solidFill>
                            <a:schemeClr val="tx1"/>
                          </a:solidFill>
                          <a:latin typeface="Verdana" charset="0"/>
                        </a:defRPr>
                      </a:lvl4pPr>
                      <a:lvl5pPr marL="2057400" indent="-228600" eaLnBrk="0" hangingPunct="0">
                        <a:spcBef>
                          <a:spcPct val="20000"/>
                        </a:spcBef>
                        <a:defRPr>
                          <a:solidFill>
                            <a:schemeClr val="tx1"/>
                          </a:solidFill>
                          <a:latin typeface="Verdana" charset="0"/>
                        </a:defRPr>
                      </a:lvl5pPr>
                      <a:lvl6pPr marL="2514600" indent="-228600" eaLnBrk="0" fontAlgn="base" hangingPunct="0">
                        <a:spcBef>
                          <a:spcPct val="20000"/>
                        </a:spcBef>
                        <a:spcAft>
                          <a:spcPct val="0"/>
                        </a:spcAft>
                        <a:defRPr>
                          <a:solidFill>
                            <a:schemeClr val="tx1"/>
                          </a:solidFill>
                          <a:latin typeface="Verdana" charset="0"/>
                        </a:defRPr>
                      </a:lvl6pPr>
                      <a:lvl7pPr marL="2971800" indent="-228600" eaLnBrk="0" fontAlgn="base" hangingPunct="0">
                        <a:spcBef>
                          <a:spcPct val="20000"/>
                        </a:spcBef>
                        <a:spcAft>
                          <a:spcPct val="0"/>
                        </a:spcAft>
                        <a:defRPr>
                          <a:solidFill>
                            <a:schemeClr val="tx1"/>
                          </a:solidFill>
                          <a:latin typeface="Verdana" charset="0"/>
                        </a:defRPr>
                      </a:lvl7pPr>
                      <a:lvl8pPr marL="3429000" indent="-228600" eaLnBrk="0" fontAlgn="base" hangingPunct="0">
                        <a:spcBef>
                          <a:spcPct val="20000"/>
                        </a:spcBef>
                        <a:spcAft>
                          <a:spcPct val="0"/>
                        </a:spcAft>
                        <a:defRPr>
                          <a:solidFill>
                            <a:schemeClr val="tx1"/>
                          </a:solidFill>
                          <a:latin typeface="Verdana" charset="0"/>
                        </a:defRPr>
                      </a:lvl8pPr>
                      <a:lvl9pPr marL="3886200" indent="-228600" eaLnBrk="0" fontAlgn="base" hangingPunct="0">
                        <a:spcBef>
                          <a:spcPct val="20000"/>
                        </a:spcBef>
                        <a:spcAft>
                          <a:spcPct val="0"/>
                        </a:spcAft>
                        <a:defRPr>
                          <a:solidFill>
                            <a:schemeClr val="tx1"/>
                          </a:solidFill>
                          <a:latin typeface="Verdana"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700" b="0" i="0" u="none" strike="noStrike" cap="none" normalizeH="0" baseline="0" dirty="0">
                          <a:ln>
                            <a:noFill/>
                          </a:ln>
                          <a:solidFill>
                            <a:srgbClr val="000000"/>
                          </a:solidFill>
                          <a:effectLst/>
                          <a:latin typeface="Verdana" charset="0"/>
                          <a:ea typeface="ＭＳ Ｐゴシック" charset="-128"/>
                        </a:rPr>
                        <a:t>50%</a:t>
                      </a:r>
                    </a:p>
                  </a:txBody>
                  <a:tcPr marT="45701" marB="4570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FFFF"/>
                    </a:solidFill>
                  </a:tcPr>
                </a:tc>
                <a:extLst>
                  <a:ext uri="{0D108BD9-81ED-4DB2-BD59-A6C34878D82A}">
                    <a16:rowId xmlns:a16="http://schemas.microsoft.com/office/drawing/2014/main" val="10006"/>
                  </a:ext>
                </a:extLst>
              </a:tr>
              <a:tr h="350460">
                <a:tc>
                  <a:txBody>
                    <a:bodyPr/>
                    <a:lstStyle>
                      <a:lvl1pPr eaLnBrk="0" hangingPunct="0">
                        <a:spcBef>
                          <a:spcPct val="20000"/>
                        </a:spcBef>
                        <a:defRPr>
                          <a:solidFill>
                            <a:schemeClr val="tx1"/>
                          </a:solidFill>
                          <a:latin typeface="Verdana" charset="0"/>
                        </a:defRPr>
                      </a:lvl1pPr>
                      <a:lvl2pPr marL="742950" indent="-285750" eaLnBrk="0" hangingPunct="0">
                        <a:spcBef>
                          <a:spcPct val="20000"/>
                        </a:spcBef>
                        <a:defRPr>
                          <a:solidFill>
                            <a:schemeClr val="tx1"/>
                          </a:solidFill>
                          <a:latin typeface="Verdana" charset="0"/>
                        </a:defRPr>
                      </a:lvl2pPr>
                      <a:lvl3pPr marL="1143000" indent="-228600" eaLnBrk="0" hangingPunct="0">
                        <a:spcBef>
                          <a:spcPct val="20000"/>
                        </a:spcBef>
                        <a:defRPr>
                          <a:solidFill>
                            <a:schemeClr val="tx1"/>
                          </a:solidFill>
                          <a:latin typeface="Verdana" charset="0"/>
                        </a:defRPr>
                      </a:lvl3pPr>
                      <a:lvl4pPr marL="1600200" indent="-228600" eaLnBrk="0" hangingPunct="0">
                        <a:spcBef>
                          <a:spcPct val="20000"/>
                        </a:spcBef>
                        <a:defRPr>
                          <a:solidFill>
                            <a:schemeClr val="tx1"/>
                          </a:solidFill>
                          <a:latin typeface="Verdana" charset="0"/>
                        </a:defRPr>
                      </a:lvl4pPr>
                      <a:lvl5pPr marL="2057400" indent="-228600" eaLnBrk="0" hangingPunct="0">
                        <a:spcBef>
                          <a:spcPct val="20000"/>
                        </a:spcBef>
                        <a:defRPr>
                          <a:solidFill>
                            <a:schemeClr val="tx1"/>
                          </a:solidFill>
                          <a:latin typeface="Verdana" charset="0"/>
                        </a:defRPr>
                      </a:lvl5pPr>
                      <a:lvl6pPr marL="2514600" indent="-228600" eaLnBrk="0" fontAlgn="base" hangingPunct="0">
                        <a:spcBef>
                          <a:spcPct val="20000"/>
                        </a:spcBef>
                        <a:spcAft>
                          <a:spcPct val="0"/>
                        </a:spcAft>
                        <a:defRPr>
                          <a:solidFill>
                            <a:schemeClr val="tx1"/>
                          </a:solidFill>
                          <a:latin typeface="Verdana" charset="0"/>
                        </a:defRPr>
                      </a:lvl6pPr>
                      <a:lvl7pPr marL="2971800" indent="-228600" eaLnBrk="0" fontAlgn="base" hangingPunct="0">
                        <a:spcBef>
                          <a:spcPct val="20000"/>
                        </a:spcBef>
                        <a:spcAft>
                          <a:spcPct val="0"/>
                        </a:spcAft>
                        <a:defRPr>
                          <a:solidFill>
                            <a:schemeClr val="tx1"/>
                          </a:solidFill>
                          <a:latin typeface="Verdana" charset="0"/>
                        </a:defRPr>
                      </a:lvl7pPr>
                      <a:lvl8pPr marL="3429000" indent="-228600" eaLnBrk="0" fontAlgn="base" hangingPunct="0">
                        <a:spcBef>
                          <a:spcPct val="20000"/>
                        </a:spcBef>
                        <a:spcAft>
                          <a:spcPct val="0"/>
                        </a:spcAft>
                        <a:defRPr>
                          <a:solidFill>
                            <a:schemeClr val="tx1"/>
                          </a:solidFill>
                          <a:latin typeface="Verdana" charset="0"/>
                        </a:defRPr>
                      </a:lvl8pPr>
                      <a:lvl9pPr marL="3886200" indent="-228600" eaLnBrk="0" fontAlgn="base" hangingPunct="0">
                        <a:spcBef>
                          <a:spcPct val="20000"/>
                        </a:spcBef>
                        <a:spcAft>
                          <a:spcPct val="0"/>
                        </a:spcAft>
                        <a:defRPr>
                          <a:solidFill>
                            <a:schemeClr val="tx1"/>
                          </a:solidFill>
                          <a:latin typeface="Verdana"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700" b="0" i="0" u="none" strike="noStrike" cap="none" normalizeH="0" baseline="0">
                          <a:ln>
                            <a:noFill/>
                          </a:ln>
                          <a:solidFill>
                            <a:srgbClr val="000000"/>
                          </a:solidFill>
                          <a:effectLst/>
                          <a:latin typeface="Verdana" charset="0"/>
                          <a:ea typeface="ＭＳ Ｐゴシック" charset="-128"/>
                        </a:rPr>
                        <a:t>0.75</a:t>
                      </a:r>
                    </a:p>
                  </a:txBody>
                  <a:tcPr marT="45701" marB="4570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FFFF"/>
                    </a:solidFill>
                  </a:tcPr>
                </a:tc>
                <a:tc>
                  <a:txBody>
                    <a:bodyPr/>
                    <a:lstStyle>
                      <a:lvl1pPr eaLnBrk="0" hangingPunct="0">
                        <a:spcBef>
                          <a:spcPct val="20000"/>
                        </a:spcBef>
                        <a:defRPr>
                          <a:solidFill>
                            <a:schemeClr val="tx1"/>
                          </a:solidFill>
                          <a:latin typeface="Verdana" charset="0"/>
                        </a:defRPr>
                      </a:lvl1pPr>
                      <a:lvl2pPr marL="742950" indent="-285750" eaLnBrk="0" hangingPunct="0">
                        <a:spcBef>
                          <a:spcPct val="20000"/>
                        </a:spcBef>
                        <a:defRPr>
                          <a:solidFill>
                            <a:schemeClr val="tx1"/>
                          </a:solidFill>
                          <a:latin typeface="Verdana" charset="0"/>
                        </a:defRPr>
                      </a:lvl2pPr>
                      <a:lvl3pPr marL="1143000" indent="-228600" eaLnBrk="0" hangingPunct="0">
                        <a:spcBef>
                          <a:spcPct val="20000"/>
                        </a:spcBef>
                        <a:defRPr>
                          <a:solidFill>
                            <a:schemeClr val="tx1"/>
                          </a:solidFill>
                          <a:latin typeface="Verdana" charset="0"/>
                        </a:defRPr>
                      </a:lvl3pPr>
                      <a:lvl4pPr marL="1600200" indent="-228600" eaLnBrk="0" hangingPunct="0">
                        <a:spcBef>
                          <a:spcPct val="20000"/>
                        </a:spcBef>
                        <a:defRPr>
                          <a:solidFill>
                            <a:schemeClr val="tx1"/>
                          </a:solidFill>
                          <a:latin typeface="Verdana" charset="0"/>
                        </a:defRPr>
                      </a:lvl4pPr>
                      <a:lvl5pPr marL="2057400" indent="-228600" eaLnBrk="0" hangingPunct="0">
                        <a:spcBef>
                          <a:spcPct val="20000"/>
                        </a:spcBef>
                        <a:defRPr>
                          <a:solidFill>
                            <a:schemeClr val="tx1"/>
                          </a:solidFill>
                          <a:latin typeface="Verdana" charset="0"/>
                        </a:defRPr>
                      </a:lvl5pPr>
                      <a:lvl6pPr marL="2514600" indent="-228600" eaLnBrk="0" fontAlgn="base" hangingPunct="0">
                        <a:spcBef>
                          <a:spcPct val="20000"/>
                        </a:spcBef>
                        <a:spcAft>
                          <a:spcPct val="0"/>
                        </a:spcAft>
                        <a:defRPr>
                          <a:solidFill>
                            <a:schemeClr val="tx1"/>
                          </a:solidFill>
                          <a:latin typeface="Verdana" charset="0"/>
                        </a:defRPr>
                      </a:lvl6pPr>
                      <a:lvl7pPr marL="2971800" indent="-228600" eaLnBrk="0" fontAlgn="base" hangingPunct="0">
                        <a:spcBef>
                          <a:spcPct val="20000"/>
                        </a:spcBef>
                        <a:spcAft>
                          <a:spcPct val="0"/>
                        </a:spcAft>
                        <a:defRPr>
                          <a:solidFill>
                            <a:schemeClr val="tx1"/>
                          </a:solidFill>
                          <a:latin typeface="Verdana" charset="0"/>
                        </a:defRPr>
                      </a:lvl7pPr>
                      <a:lvl8pPr marL="3429000" indent="-228600" eaLnBrk="0" fontAlgn="base" hangingPunct="0">
                        <a:spcBef>
                          <a:spcPct val="20000"/>
                        </a:spcBef>
                        <a:spcAft>
                          <a:spcPct val="0"/>
                        </a:spcAft>
                        <a:defRPr>
                          <a:solidFill>
                            <a:schemeClr val="tx1"/>
                          </a:solidFill>
                          <a:latin typeface="Verdana" charset="0"/>
                        </a:defRPr>
                      </a:lvl8pPr>
                      <a:lvl9pPr marL="3886200" indent="-228600" eaLnBrk="0" fontAlgn="base" hangingPunct="0">
                        <a:spcBef>
                          <a:spcPct val="20000"/>
                        </a:spcBef>
                        <a:spcAft>
                          <a:spcPct val="0"/>
                        </a:spcAft>
                        <a:defRPr>
                          <a:solidFill>
                            <a:schemeClr val="tx1"/>
                          </a:solidFill>
                          <a:latin typeface="Verdana"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700" b="0" i="0" u="none" strike="noStrike" cap="none" normalizeH="0" baseline="0">
                          <a:ln>
                            <a:noFill/>
                          </a:ln>
                          <a:solidFill>
                            <a:srgbClr val="000000"/>
                          </a:solidFill>
                          <a:effectLst/>
                          <a:latin typeface="Verdana" charset="0"/>
                          <a:ea typeface="ＭＳ Ｐゴシック" charset="-128"/>
                        </a:rPr>
                        <a:t>¾</a:t>
                      </a:r>
                    </a:p>
                  </a:txBody>
                  <a:tcPr marT="45701" marB="4570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FFFF"/>
                    </a:solidFill>
                  </a:tcPr>
                </a:tc>
                <a:tc>
                  <a:txBody>
                    <a:bodyPr/>
                    <a:lstStyle>
                      <a:lvl1pPr eaLnBrk="0" hangingPunct="0">
                        <a:spcBef>
                          <a:spcPct val="20000"/>
                        </a:spcBef>
                        <a:defRPr>
                          <a:solidFill>
                            <a:schemeClr val="tx1"/>
                          </a:solidFill>
                          <a:latin typeface="Verdana" charset="0"/>
                        </a:defRPr>
                      </a:lvl1pPr>
                      <a:lvl2pPr marL="742950" indent="-285750" eaLnBrk="0" hangingPunct="0">
                        <a:spcBef>
                          <a:spcPct val="20000"/>
                        </a:spcBef>
                        <a:defRPr>
                          <a:solidFill>
                            <a:schemeClr val="tx1"/>
                          </a:solidFill>
                          <a:latin typeface="Verdana" charset="0"/>
                        </a:defRPr>
                      </a:lvl2pPr>
                      <a:lvl3pPr marL="1143000" indent="-228600" eaLnBrk="0" hangingPunct="0">
                        <a:spcBef>
                          <a:spcPct val="20000"/>
                        </a:spcBef>
                        <a:defRPr>
                          <a:solidFill>
                            <a:schemeClr val="tx1"/>
                          </a:solidFill>
                          <a:latin typeface="Verdana" charset="0"/>
                        </a:defRPr>
                      </a:lvl3pPr>
                      <a:lvl4pPr marL="1600200" indent="-228600" eaLnBrk="0" hangingPunct="0">
                        <a:spcBef>
                          <a:spcPct val="20000"/>
                        </a:spcBef>
                        <a:defRPr>
                          <a:solidFill>
                            <a:schemeClr val="tx1"/>
                          </a:solidFill>
                          <a:latin typeface="Verdana" charset="0"/>
                        </a:defRPr>
                      </a:lvl4pPr>
                      <a:lvl5pPr marL="2057400" indent="-228600" eaLnBrk="0" hangingPunct="0">
                        <a:spcBef>
                          <a:spcPct val="20000"/>
                        </a:spcBef>
                        <a:defRPr>
                          <a:solidFill>
                            <a:schemeClr val="tx1"/>
                          </a:solidFill>
                          <a:latin typeface="Verdana" charset="0"/>
                        </a:defRPr>
                      </a:lvl5pPr>
                      <a:lvl6pPr marL="2514600" indent="-228600" eaLnBrk="0" fontAlgn="base" hangingPunct="0">
                        <a:spcBef>
                          <a:spcPct val="20000"/>
                        </a:spcBef>
                        <a:spcAft>
                          <a:spcPct val="0"/>
                        </a:spcAft>
                        <a:defRPr>
                          <a:solidFill>
                            <a:schemeClr val="tx1"/>
                          </a:solidFill>
                          <a:latin typeface="Verdana" charset="0"/>
                        </a:defRPr>
                      </a:lvl6pPr>
                      <a:lvl7pPr marL="2971800" indent="-228600" eaLnBrk="0" fontAlgn="base" hangingPunct="0">
                        <a:spcBef>
                          <a:spcPct val="20000"/>
                        </a:spcBef>
                        <a:spcAft>
                          <a:spcPct val="0"/>
                        </a:spcAft>
                        <a:defRPr>
                          <a:solidFill>
                            <a:schemeClr val="tx1"/>
                          </a:solidFill>
                          <a:latin typeface="Verdana" charset="0"/>
                        </a:defRPr>
                      </a:lvl7pPr>
                      <a:lvl8pPr marL="3429000" indent="-228600" eaLnBrk="0" fontAlgn="base" hangingPunct="0">
                        <a:spcBef>
                          <a:spcPct val="20000"/>
                        </a:spcBef>
                        <a:spcAft>
                          <a:spcPct val="0"/>
                        </a:spcAft>
                        <a:defRPr>
                          <a:solidFill>
                            <a:schemeClr val="tx1"/>
                          </a:solidFill>
                          <a:latin typeface="Verdana" charset="0"/>
                        </a:defRPr>
                      </a:lvl8pPr>
                      <a:lvl9pPr marL="3886200" indent="-228600" eaLnBrk="0" fontAlgn="base" hangingPunct="0">
                        <a:spcBef>
                          <a:spcPct val="20000"/>
                        </a:spcBef>
                        <a:spcAft>
                          <a:spcPct val="0"/>
                        </a:spcAft>
                        <a:defRPr>
                          <a:solidFill>
                            <a:schemeClr val="tx1"/>
                          </a:solidFill>
                          <a:latin typeface="Verdana"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700" b="0" i="0" u="none" strike="noStrike" cap="none" normalizeH="0" baseline="0" dirty="0">
                          <a:ln>
                            <a:noFill/>
                          </a:ln>
                          <a:solidFill>
                            <a:srgbClr val="000000"/>
                          </a:solidFill>
                          <a:effectLst/>
                          <a:latin typeface="Verdana" charset="0"/>
                          <a:ea typeface="ＭＳ Ｐゴシック" charset="-128"/>
                        </a:rPr>
                        <a:t>75%</a:t>
                      </a:r>
                    </a:p>
                  </a:txBody>
                  <a:tcPr marT="45701" marB="4570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FFFF"/>
                    </a:solidFill>
                  </a:tcPr>
                </a:tc>
                <a:extLst>
                  <a:ext uri="{0D108BD9-81ED-4DB2-BD59-A6C34878D82A}">
                    <a16:rowId xmlns:a16="http://schemas.microsoft.com/office/drawing/2014/main" val="10007"/>
                  </a:ext>
                </a:extLst>
              </a:tr>
              <a:tr h="371317">
                <a:tc>
                  <a:txBody>
                    <a:bodyPr/>
                    <a:lstStyle>
                      <a:lvl1pPr eaLnBrk="0" hangingPunct="0">
                        <a:spcBef>
                          <a:spcPct val="20000"/>
                        </a:spcBef>
                        <a:defRPr>
                          <a:solidFill>
                            <a:schemeClr val="tx1"/>
                          </a:solidFill>
                          <a:latin typeface="Verdana" charset="0"/>
                        </a:defRPr>
                      </a:lvl1pPr>
                      <a:lvl2pPr marL="742950" indent="-285750" eaLnBrk="0" hangingPunct="0">
                        <a:spcBef>
                          <a:spcPct val="20000"/>
                        </a:spcBef>
                        <a:defRPr>
                          <a:solidFill>
                            <a:schemeClr val="tx1"/>
                          </a:solidFill>
                          <a:latin typeface="Verdana" charset="0"/>
                        </a:defRPr>
                      </a:lvl2pPr>
                      <a:lvl3pPr marL="1143000" indent="-228600" eaLnBrk="0" hangingPunct="0">
                        <a:spcBef>
                          <a:spcPct val="20000"/>
                        </a:spcBef>
                        <a:defRPr>
                          <a:solidFill>
                            <a:schemeClr val="tx1"/>
                          </a:solidFill>
                          <a:latin typeface="Verdana" charset="0"/>
                        </a:defRPr>
                      </a:lvl3pPr>
                      <a:lvl4pPr marL="1600200" indent="-228600" eaLnBrk="0" hangingPunct="0">
                        <a:spcBef>
                          <a:spcPct val="20000"/>
                        </a:spcBef>
                        <a:defRPr>
                          <a:solidFill>
                            <a:schemeClr val="tx1"/>
                          </a:solidFill>
                          <a:latin typeface="Verdana" charset="0"/>
                        </a:defRPr>
                      </a:lvl4pPr>
                      <a:lvl5pPr marL="2057400" indent="-228600" eaLnBrk="0" hangingPunct="0">
                        <a:spcBef>
                          <a:spcPct val="20000"/>
                        </a:spcBef>
                        <a:defRPr>
                          <a:solidFill>
                            <a:schemeClr val="tx1"/>
                          </a:solidFill>
                          <a:latin typeface="Verdana" charset="0"/>
                        </a:defRPr>
                      </a:lvl5pPr>
                      <a:lvl6pPr marL="2514600" indent="-228600" eaLnBrk="0" fontAlgn="base" hangingPunct="0">
                        <a:spcBef>
                          <a:spcPct val="20000"/>
                        </a:spcBef>
                        <a:spcAft>
                          <a:spcPct val="0"/>
                        </a:spcAft>
                        <a:defRPr>
                          <a:solidFill>
                            <a:schemeClr val="tx1"/>
                          </a:solidFill>
                          <a:latin typeface="Verdana" charset="0"/>
                        </a:defRPr>
                      </a:lvl6pPr>
                      <a:lvl7pPr marL="2971800" indent="-228600" eaLnBrk="0" fontAlgn="base" hangingPunct="0">
                        <a:spcBef>
                          <a:spcPct val="20000"/>
                        </a:spcBef>
                        <a:spcAft>
                          <a:spcPct val="0"/>
                        </a:spcAft>
                        <a:defRPr>
                          <a:solidFill>
                            <a:schemeClr val="tx1"/>
                          </a:solidFill>
                          <a:latin typeface="Verdana" charset="0"/>
                        </a:defRPr>
                      </a:lvl7pPr>
                      <a:lvl8pPr marL="3429000" indent="-228600" eaLnBrk="0" fontAlgn="base" hangingPunct="0">
                        <a:spcBef>
                          <a:spcPct val="20000"/>
                        </a:spcBef>
                        <a:spcAft>
                          <a:spcPct val="0"/>
                        </a:spcAft>
                        <a:defRPr>
                          <a:solidFill>
                            <a:schemeClr val="tx1"/>
                          </a:solidFill>
                          <a:latin typeface="Verdana" charset="0"/>
                        </a:defRPr>
                      </a:lvl8pPr>
                      <a:lvl9pPr marL="3886200" indent="-228600" eaLnBrk="0" fontAlgn="base" hangingPunct="0">
                        <a:spcBef>
                          <a:spcPct val="20000"/>
                        </a:spcBef>
                        <a:spcAft>
                          <a:spcPct val="0"/>
                        </a:spcAft>
                        <a:defRPr>
                          <a:solidFill>
                            <a:schemeClr val="tx1"/>
                          </a:solidFill>
                          <a:latin typeface="Verdana"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700" b="0" i="0" u="none" strike="noStrike" cap="none" normalizeH="0" baseline="0">
                          <a:ln>
                            <a:noFill/>
                          </a:ln>
                          <a:solidFill>
                            <a:srgbClr val="000000"/>
                          </a:solidFill>
                          <a:effectLst/>
                          <a:latin typeface="Verdana" charset="0"/>
                          <a:ea typeface="ＭＳ Ｐゴシック" charset="-128"/>
                        </a:rPr>
                        <a:t>1</a:t>
                      </a:r>
                    </a:p>
                  </a:txBody>
                  <a:tcPr marT="45701" marB="4570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lvl1pPr eaLnBrk="0" hangingPunct="0">
                        <a:spcBef>
                          <a:spcPct val="20000"/>
                        </a:spcBef>
                        <a:defRPr>
                          <a:solidFill>
                            <a:schemeClr val="tx1"/>
                          </a:solidFill>
                          <a:latin typeface="Verdana" charset="0"/>
                        </a:defRPr>
                      </a:lvl1pPr>
                      <a:lvl2pPr marL="742950" indent="-285750" eaLnBrk="0" hangingPunct="0">
                        <a:spcBef>
                          <a:spcPct val="20000"/>
                        </a:spcBef>
                        <a:defRPr>
                          <a:solidFill>
                            <a:schemeClr val="tx1"/>
                          </a:solidFill>
                          <a:latin typeface="Verdana" charset="0"/>
                        </a:defRPr>
                      </a:lvl2pPr>
                      <a:lvl3pPr marL="1143000" indent="-228600" eaLnBrk="0" hangingPunct="0">
                        <a:spcBef>
                          <a:spcPct val="20000"/>
                        </a:spcBef>
                        <a:defRPr>
                          <a:solidFill>
                            <a:schemeClr val="tx1"/>
                          </a:solidFill>
                          <a:latin typeface="Verdana" charset="0"/>
                        </a:defRPr>
                      </a:lvl3pPr>
                      <a:lvl4pPr marL="1600200" indent="-228600" eaLnBrk="0" hangingPunct="0">
                        <a:spcBef>
                          <a:spcPct val="20000"/>
                        </a:spcBef>
                        <a:defRPr>
                          <a:solidFill>
                            <a:schemeClr val="tx1"/>
                          </a:solidFill>
                          <a:latin typeface="Verdana" charset="0"/>
                        </a:defRPr>
                      </a:lvl4pPr>
                      <a:lvl5pPr marL="2057400" indent="-228600" eaLnBrk="0" hangingPunct="0">
                        <a:spcBef>
                          <a:spcPct val="20000"/>
                        </a:spcBef>
                        <a:defRPr>
                          <a:solidFill>
                            <a:schemeClr val="tx1"/>
                          </a:solidFill>
                          <a:latin typeface="Verdana" charset="0"/>
                        </a:defRPr>
                      </a:lvl5pPr>
                      <a:lvl6pPr marL="2514600" indent="-228600" eaLnBrk="0" fontAlgn="base" hangingPunct="0">
                        <a:spcBef>
                          <a:spcPct val="20000"/>
                        </a:spcBef>
                        <a:spcAft>
                          <a:spcPct val="0"/>
                        </a:spcAft>
                        <a:defRPr>
                          <a:solidFill>
                            <a:schemeClr val="tx1"/>
                          </a:solidFill>
                          <a:latin typeface="Verdana" charset="0"/>
                        </a:defRPr>
                      </a:lvl6pPr>
                      <a:lvl7pPr marL="2971800" indent="-228600" eaLnBrk="0" fontAlgn="base" hangingPunct="0">
                        <a:spcBef>
                          <a:spcPct val="20000"/>
                        </a:spcBef>
                        <a:spcAft>
                          <a:spcPct val="0"/>
                        </a:spcAft>
                        <a:defRPr>
                          <a:solidFill>
                            <a:schemeClr val="tx1"/>
                          </a:solidFill>
                          <a:latin typeface="Verdana" charset="0"/>
                        </a:defRPr>
                      </a:lvl7pPr>
                      <a:lvl8pPr marL="3429000" indent="-228600" eaLnBrk="0" fontAlgn="base" hangingPunct="0">
                        <a:spcBef>
                          <a:spcPct val="20000"/>
                        </a:spcBef>
                        <a:spcAft>
                          <a:spcPct val="0"/>
                        </a:spcAft>
                        <a:defRPr>
                          <a:solidFill>
                            <a:schemeClr val="tx1"/>
                          </a:solidFill>
                          <a:latin typeface="Verdana" charset="0"/>
                        </a:defRPr>
                      </a:lvl8pPr>
                      <a:lvl9pPr marL="3886200" indent="-228600" eaLnBrk="0" fontAlgn="base" hangingPunct="0">
                        <a:spcBef>
                          <a:spcPct val="20000"/>
                        </a:spcBef>
                        <a:spcAft>
                          <a:spcPct val="0"/>
                        </a:spcAft>
                        <a:defRPr>
                          <a:solidFill>
                            <a:schemeClr val="tx1"/>
                          </a:solidFill>
                          <a:latin typeface="Verdana"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700" b="0" i="0" u="none" strike="noStrike" cap="none" normalizeH="0" baseline="0" dirty="0">
                          <a:ln>
                            <a:noFill/>
                          </a:ln>
                          <a:solidFill>
                            <a:srgbClr val="000000"/>
                          </a:solidFill>
                          <a:effectLst/>
                          <a:latin typeface="Verdana" charset="0"/>
                          <a:ea typeface="ＭＳ Ｐゴシック" charset="-128"/>
                        </a:rPr>
                        <a:t>1/1</a:t>
                      </a:r>
                    </a:p>
                  </a:txBody>
                  <a:tcPr marT="45701" marB="4570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lvl1pPr eaLnBrk="0" hangingPunct="0">
                        <a:spcBef>
                          <a:spcPct val="20000"/>
                        </a:spcBef>
                        <a:defRPr>
                          <a:solidFill>
                            <a:schemeClr val="tx1"/>
                          </a:solidFill>
                          <a:latin typeface="Verdana" charset="0"/>
                        </a:defRPr>
                      </a:lvl1pPr>
                      <a:lvl2pPr marL="742950" indent="-285750" eaLnBrk="0" hangingPunct="0">
                        <a:spcBef>
                          <a:spcPct val="20000"/>
                        </a:spcBef>
                        <a:defRPr>
                          <a:solidFill>
                            <a:schemeClr val="tx1"/>
                          </a:solidFill>
                          <a:latin typeface="Verdana" charset="0"/>
                        </a:defRPr>
                      </a:lvl2pPr>
                      <a:lvl3pPr marL="1143000" indent="-228600" eaLnBrk="0" hangingPunct="0">
                        <a:spcBef>
                          <a:spcPct val="20000"/>
                        </a:spcBef>
                        <a:defRPr>
                          <a:solidFill>
                            <a:schemeClr val="tx1"/>
                          </a:solidFill>
                          <a:latin typeface="Verdana" charset="0"/>
                        </a:defRPr>
                      </a:lvl3pPr>
                      <a:lvl4pPr marL="1600200" indent="-228600" eaLnBrk="0" hangingPunct="0">
                        <a:spcBef>
                          <a:spcPct val="20000"/>
                        </a:spcBef>
                        <a:defRPr>
                          <a:solidFill>
                            <a:schemeClr val="tx1"/>
                          </a:solidFill>
                          <a:latin typeface="Verdana" charset="0"/>
                        </a:defRPr>
                      </a:lvl4pPr>
                      <a:lvl5pPr marL="2057400" indent="-228600" eaLnBrk="0" hangingPunct="0">
                        <a:spcBef>
                          <a:spcPct val="20000"/>
                        </a:spcBef>
                        <a:defRPr>
                          <a:solidFill>
                            <a:schemeClr val="tx1"/>
                          </a:solidFill>
                          <a:latin typeface="Verdana" charset="0"/>
                        </a:defRPr>
                      </a:lvl5pPr>
                      <a:lvl6pPr marL="2514600" indent="-228600" eaLnBrk="0" fontAlgn="base" hangingPunct="0">
                        <a:spcBef>
                          <a:spcPct val="20000"/>
                        </a:spcBef>
                        <a:spcAft>
                          <a:spcPct val="0"/>
                        </a:spcAft>
                        <a:defRPr>
                          <a:solidFill>
                            <a:schemeClr val="tx1"/>
                          </a:solidFill>
                          <a:latin typeface="Verdana" charset="0"/>
                        </a:defRPr>
                      </a:lvl6pPr>
                      <a:lvl7pPr marL="2971800" indent="-228600" eaLnBrk="0" fontAlgn="base" hangingPunct="0">
                        <a:spcBef>
                          <a:spcPct val="20000"/>
                        </a:spcBef>
                        <a:spcAft>
                          <a:spcPct val="0"/>
                        </a:spcAft>
                        <a:defRPr>
                          <a:solidFill>
                            <a:schemeClr val="tx1"/>
                          </a:solidFill>
                          <a:latin typeface="Verdana" charset="0"/>
                        </a:defRPr>
                      </a:lvl7pPr>
                      <a:lvl8pPr marL="3429000" indent="-228600" eaLnBrk="0" fontAlgn="base" hangingPunct="0">
                        <a:spcBef>
                          <a:spcPct val="20000"/>
                        </a:spcBef>
                        <a:spcAft>
                          <a:spcPct val="0"/>
                        </a:spcAft>
                        <a:defRPr>
                          <a:solidFill>
                            <a:schemeClr val="tx1"/>
                          </a:solidFill>
                          <a:latin typeface="Verdana" charset="0"/>
                        </a:defRPr>
                      </a:lvl8pPr>
                      <a:lvl9pPr marL="3886200" indent="-228600" eaLnBrk="0" fontAlgn="base" hangingPunct="0">
                        <a:spcBef>
                          <a:spcPct val="20000"/>
                        </a:spcBef>
                        <a:spcAft>
                          <a:spcPct val="0"/>
                        </a:spcAft>
                        <a:defRPr>
                          <a:solidFill>
                            <a:schemeClr val="tx1"/>
                          </a:solidFill>
                          <a:latin typeface="Verdana"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700" b="0" i="0" u="none" strike="noStrike" cap="none" normalizeH="0" baseline="0" dirty="0">
                          <a:ln>
                            <a:noFill/>
                          </a:ln>
                          <a:solidFill>
                            <a:srgbClr val="000000"/>
                          </a:solidFill>
                          <a:effectLst/>
                          <a:latin typeface="Verdana" charset="0"/>
                          <a:ea typeface="ＭＳ Ｐゴシック" charset="-128"/>
                        </a:rPr>
                        <a:t>100%</a:t>
                      </a:r>
                    </a:p>
                  </a:txBody>
                  <a:tcPr marT="45701" marB="4570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rgbClr val="FFFFFF"/>
                    </a:solidFill>
                  </a:tcPr>
                </a:tc>
                <a:extLst>
                  <a:ext uri="{0D108BD9-81ED-4DB2-BD59-A6C34878D82A}">
                    <a16:rowId xmlns:a16="http://schemas.microsoft.com/office/drawing/2014/main" val="10008"/>
                  </a:ext>
                </a:extLst>
              </a:tr>
            </a:tbl>
          </a:graphicData>
        </a:graphic>
      </p:graphicFrame>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5" name="Content Placeholder 2">
            <a:extLst>
              <a:ext uri="{FF2B5EF4-FFF2-40B4-BE49-F238E27FC236}">
                <a16:creationId xmlns:a16="http://schemas.microsoft.com/office/drawing/2014/main" id="{A7321875-84AD-4EEC-9897-02E7A2149BC2}"/>
              </a:ext>
            </a:extLst>
          </p:cNvPr>
          <p:cNvSpPr>
            <a:spLocks noGrp="1" noChangeArrowheads="1"/>
          </p:cNvSpPr>
          <p:nvPr>
            <p:ph idx="1"/>
          </p:nvPr>
        </p:nvSpPr>
        <p:spPr/>
        <p:txBody>
          <a:bodyPr/>
          <a:lstStyle/>
          <a:p>
            <a:pPr marL="633413" lvl="1" indent="-176213">
              <a:buNone/>
            </a:pPr>
            <a:r>
              <a:rPr lang="en-US" altLang="en-US" dirty="0"/>
              <a:t> </a:t>
            </a:r>
          </a:p>
        </p:txBody>
      </p:sp>
      <p:sp>
        <p:nvSpPr>
          <p:cNvPr id="84994" name="Title 1">
            <a:extLst>
              <a:ext uri="{FF2B5EF4-FFF2-40B4-BE49-F238E27FC236}">
                <a16:creationId xmlns:a16="http://schemas.microsoft.com/office/drawing/2014/main" id="{21426B4C-FD07-43CD-B3D5-E0120E76BAB5}"/>
              </a:ext>
            </a:extLst>
          </p:cNvPr>
          <p:cNvSpPr>
            <a:spLocks noGrp="1" noChangeArrowheads="1"/>
          </p:cNvSpPr>
          <p:nvPr>
            <p:ph type="title" idx="4294967295"/>
          </p:nvPr>
        </p:nvSpPr>
        <p:spPr>
          <a:xfrm>
            <a:off x="170822" y="30163"/>
            <a:ext cx="12021178" cy="1356510"/>
          </a:xfrm>
        </p:spPr>
        <p:txBody>
          <a:bodyPr>
            <a:normAutofit/>
          </a:bodyPr>
          <a:lstStyle/>
          <a:p>
            <a:br>
              <a:rPr lang="en-US" altLang="en-US" dirty="0"/>
            </a:br>
            <a:r>
              <a:rPr lang="en-US" altLang="en-US" sz="2000" b="0" dirty="0"/>
              <a:t>Handout 15-3: Basic Math (cont’d)</a:t>
            </a:r>
            <a:br>
              <a:rPr lang="en-US" altLang="en-US" sz="2200" b="0" dirty="0"/>
            </a:br>
            <a:endParaRPr lang="en-US" altLang="en-US" sz="2200" b="0" dirty="0"/>
          </a:p>
        </p:txBody>
      </p:sp>
      <p:sp>
        <p:nvSpPr>
          <p:cNvPr id="6" name="Rectangle 1">
            <a:extLst>
              <a:ext uri="{FF2B5EF4-FFF2-40B4-BE49-F238E27FC236}">
                <a16:creationId xmlns:a16="http://schemas.microsoft.com/office/drawing/2014/main" id="{25A76754-157E-4B1A-9EF2-EB1B28A482C0}"/>
              </a:ext>
            </a:extLst>
          </p:cNvPr>
          <p:cNvSpPr txBox="1">
            <a:spLocks noChangeArrowheads="1"/>
          </p:cNvSpPr>
          <p:nvPr/>
        </p:nvSpPr>
        <p:spPr>
          <a:xfrm>
            <a:off x="1728316" y="1786700"/>
            <a:ext cx="8253884" cy="3352037"/>
          </a:xfrm>
          <a:prstGeom prst="rect">
            <a:avLst/>
          </a:prstGeom>
        </p:spPr>
        <p:txBody>
          <a:bodyPr/>
          <a:lstStyle/>
          <a:p>
            <a:pPr eaLnBrk="0" fontAlgn="ctr" hangingPunct="0">
              <a:spcBef>
                <a:spcPct val="0"/>
              </a:spcBef>
              <a:spcAft>
                <a:spcPct val="0"/>
              </a:spcAft>
              <a:defRPr/>
            </a:pPr>
            <a:r>
              <a:rPr lang="en-US" sz="1600" kern="0" dirty="0">
                <a:solidFill>
                  <a:srgbClr val="000000"/>
                </a:solidFill>
                <a:latin typeface="Verdana"/>
                <a:ea typeface="ＭＳ Ｐゴシック" panose="020B0600070205080204" pitchFamily="34" charset="-128"/>
              </a:rPr>
              <a:t>Follow these rules for converting decimals, fractions, and percentages:</a:t>
            </a:r>
          </a:p>
          <a:p>
            <a:pPr eaLnBrk="0" fontAlgn="ctr" hangingPunct="0">
              <a:spcBef>
                <a:spcPct val="0"/>
              </a:spcBef>
              <a:spcAft>
                <a:spcPct val="0"/>
              </a:spcAft>
              <a:defRPr/>
            </a:pPr>
            <a:endParaRPr lang="en-US" sz="1600" kern="0" dirty="0">
              <a:solidFill>
                <a:srgbClr val="000000"/>
              </a:solidFill>
              <a:latin typeface="Verdana"/>
              <a:ea typeface="ＭＳ Ｐゴシック" panose="020B0600070205080204" pitchFamily="34" charset="-128"/>
            </a:endParaRPr>
          </a:p>
          <a:p>
            <a:pPr eaLnBrk="0" fontAlgn="ctr" hangingPunct="0">
              <a:spcBef>
                <a:spcPct val="0"/>
              </a:spcBef>
              <a:spcAft>
                <a:spcPct val="0"/>
              </a:spcAft>
              <a:defRPr/>
            </a:pPr>
            <a:r>
              <a:rPr lang="en-US" sz="1600" kern="0" dirty="0">
                <a:solidFill>
                  <a:srgbClr val="000000"/>
                </a:solidFill>
                <a:latin typeface="Verdana"/>
                <a:ea typeface="ＭＳ Ｐゴシック" panose="020B0600070205080204" pitchFamily="34" charset="-128"/>
              </a:rPr>
              <a:t>To convert </a:t>
            </a:r>
            <a:r>
              <a:rPr lang="en-US" sz="1600" b="1" kern="0" dirty="0">
                <a:solidFill>
                  <a:srgbClr val="000000"/>
                </a:solidFill>
                <a:latin typeface="Verdana"/>
                <a:ea typeface="ＭＳ Ｐゴシック" panose="020B0600070205080204" pitchFamily="34" charset="-128"/>
              </a:rPr>
              <a:t>from</a:t>
            </a:r>
            <a:r>
              <a:rPr lang="en-US" sz="1600" kern="0" dirty="0">
                <a:solidFill>
                  <a:srgbClr val="000000"/>
                </a:solidFill>
                <a:latin typeface="Verdana"/>
                <a:ea typeface="ＭＳ Ｐゴシック" panose="020B0600070205080204" pitchFamily="34" charset="-128"/>
              </a:rPr>
              <a:t> </a:t>
            </a:r>
            <a:r>
              <a:rPr lang="en-US" sz="1600" b="1" kern="0" dirty="0">
                <a:solidFill>
                  <a:srgbClr val="000000"/>
                </a:solidFill>
                <a:latin typeface="Verdana"/>
                <a:ea typeface="ＭＳ Ｐゴシック" panose="020B0600070205080204" pitchFamily="34" charset="-128"/>
              </a:rPr>
              <a:t>decimal to a percentage</a:t>
            </a:r>
            <a:r>
              <a:rPr lang="en-US" sz="1600" kern="0" dirty="0">
                <a:solidFill>
                  <a:srgbClr val="000000"/>
                </a:solidFill>
                <a:latin typeface="Verdana"/>
                <a:ea typeface="ＭＳ Ｐゴシック" panose="020B0600070205080204" pitchFamily="34" charset="-128"/>
              </a:rPr>
              <a:t>, you will multiply by 100 and add a percent sign (%).</a:t>
            </a:r>
          </a:p>
          <a:p>
            <a:pPr eaLnBrk="0" fontAlgn="ctr" hangingPunct="0">
              <a:spcBef>
                <a:spcPct val="0"/>
              </a:spcBef>
              <a:spcAft>
                <a:spcPct val="0"/>
              </a:spcAft>
              <a:defRPr/>
            </a:pPr>
            <a:endParaRPr lang="en-US" sz="1600" kern="0" dirty="0">
              <a:solidFill>
                <a:srgbClr val="000000"/>
              </a:solidFill>
              <a:latin typeface="Verdana"/>
              <a:ea typeface="ＭＳ Ｐゴシック" panose="020B0600070205080204" pitchFamily="34" charset="-128"/>
            </a:endParaRPr>
          </a:p>
          <a:p>
            <a:pPr eaLnBrk="0" fontAlgn="ctr" hangingPunct="0">
              <a:spcBef>
                <a:spcPct val="0"/>
              </a:spcBef>
              <a:spcAft>
                <a:spcPct val="0"/>
              </a:spcAft>
              <a:defRPr/>
            </a:pPr>
            <a:r>
              <a:rPr lang="en-US" sz="1600" kern="0" dirty="0">
                <a:solidFill>
                  <a:srgbClr val="000000"/>
                </a:solidFill>
                <a:latin typeface="Verdana"/>
                <a:ea typeface="ＭＳ Ｐゴシック" panose="020B0600070205080204" pitchFamily="34" charset="-128"/>
              </a:rPr>
              <a:t>0.25 x 100 = 25%</a:t>
            </a:r>
          </a:p>
          <a:p>
            <a:pPr eaLnBrk="0" fontAlgn="ctr" hangingPunct="0">
              <a:spcBef>
                <a:spcPct val="0"/>
              </a:spcBef>
              <a:spcAft>
                <a:spcPct val="0"/>
              </a:spcAft>
              <a:defRPr/>
            </a:pPr>
            <a:endParaRPr lang="en-US" sz="1600" kern="0" dirty="0">
              <a:solidFill>
                <a:srgbClr val="000000"/>
              </a:solidFill>
              <a:latin typeface="Verdana"/>
              <a:ea typeface="ＭＳ Ｐゴシック" panose="020B0600070205080204" pitchFamily="34" charset="-128"/>
            </a:endParaRPr>
          </a:p>
          <a:p>
            <a:pPr eaLnBrk="0" fontAlgn="ctr" hangingPunct="0">
              <a:spcBef>
                <a:spcPct val="0"/>
              </a:spcBef>
              <a:spcAft>
                <a:spcPct val="0"/>
              </a:spcAft>
              <a:defRPr/>
            </a:pPr>
            <a:endParaRPr lang="en-US" sz="1600" kern="0" dirty="0">
              <a:solidFill>
                <a:srgbClr val="000000"/>
              </a:solidFill>
              <a:latin typeface="Verdana"/>
              <a:ea typeface="ＭＳ Ｐゴシック" panose="020B0600070205080204" pitchFamily="34" charset="-128"/>
            </a:endParaRPr>
          </a:p>
          <a:p>
            <a:pPr eaLnBrk="0" fontAlgn="ctr" hangingPunct="0">
              <a:spcBef>
                <a:spcPct val="0"/>
              </a:spcBef>
              <a:spcAft>
                <a:spcPct val="0"/>
              </a:spcAft>
              <a:defRPr/>
            </a:pPr>
            <a:r>
              <a:rPr lang="en-US" sz="1600" kern="0" dirty="0">
                <a:solidFill>
                  <a:srgbClr val="000000"/>
                </a:solidFill>
                <a:latin typeface="Verdana"/>
                <a:ea typeface="ＭＳ Ｐゴシック" panose="020B0600070205080204" pitchFamily="34" charset="-128"/>
              </a:rPr>
              <a:t>To convert </a:t>
            </a:r>
            <a:r>
              <a:rPr lang="en-US" sz="1600" b="1" kern="0" dirty="0">
                <a:solidFill>
                  <a:srgbClr val="000000"/>
                </a:solidFill>
                <a:latin typeface="Verdana"/>
                <a:ea typeface="ＭＳ Ｐゴシック" panose="020B0600070205080204" pitchFamily="34" charset="-128"/>
              </a:rPr>
              <a:t>from a percentage to decimal</a:t>
            </a:r>
            <a:r>
              <a:rPr lang="en-US" sz="1600" kern="0" dirty="0">
                <a:solidFill>
                  <a:srgbClr val="000000"/>
                </a:solidFill>
                <a:latin typeface="Verdana"/>
                <a:ea typeface="ＭＳ Ｐゴシック" panose="020B0600070205080204" pitchFamily="34" charset="-128"/>
              </a:rPr>
              <a:t>, you will divide by 100 and delete the percent sign (%).</a:t>
            </a:r>
          </a:p>
          <a:p>
            <a:pPr eaLnBrk="0" fontAlgn="ctr" hangingPunct="0">
              <a:spcBef>
                <a:spcPct val="0"/>
              </a:spcBef>
              <a:spcAft>
                <a:spcPct val="0"/>
              </a:spcAft>
              <a:defRPr/>
            </a:pPr>
            <a:endParaRPr lang="en-US" sz="1600" kern="0" dirty="0">
              <a:solidFill>
                <a:srgbClr val="000000"/>
              </a:solidFill>
              <a:latin typeface="Verdana"/>
              <a:ea typeface="ＭＳ Ｐゴシック" panose="020B0600070205080204" pitchFamily="34" charset="-128"/>
            </a:endParaRPr>
          </a:p>
          <a:p>
            <a:pPr eaLnBrk="0" fontAlgn="ctr" hangingPunct="0">
              <a:spcBef>
                <a:spcPct val="0"/>
              </a:spcBef>
              <a:spcAft>
                <a:spcPct val="0"/>
              </a:spcAft>
              <a:defRPr/>
            </a:pPr>
            <a:r>
              <a:rPr lang="en-US" sz="1600" kern="0" dirty="0">
                <a:solidFill>
                  <a:srgbClr val="000000"/>
                </a:solidFill>
                <a:latin typeface="Verdana"/>
                <a:ea typeface="ＭＳ Ｐゴシック" panose="020B0600070205080204" pitchFamily="34" charset="-128"/>
              </a:rPr>
              <a:t>80% ÷ 100 = 0.8</a:t>
            </a:r>
          </a:p>
          <a:p>
            <a:pPr eaLnBrk="0" fontAlgn="ctr" hangingPunct="0">
              <a:spcBef>
                <a:spcPct val="0"/>
              </a:spcBef>
              <a:spcAft>
                <a:spcPct val="0"/>
              </a:spcAft>
              <a:defRPr/>
            </a:pPr>
            <a:endParaRPr lang="en-US" sz="1600" kern="0" dirty="0">
              <a:solidFill>
                <a:srgbClr val="000000"/>
              </a:solidFill>
              <a:latin typeface="Verdana"/>
              <a:ea typeface="ＭＳ Ｐゴシック" panose="020B0600070205080204" pitchFamily="34" charset="-128"/>
            </a:endParaRPr>
          </a:p>
          <a:p>
            <a:pPr eaLnBrk="0" fontAlgn="ctr" hangingPunct="0">
              <a:spcBef>
                <a:spcPct val="0"/>
              </a:spcBef>
              <a:spcAft>
                <a:spcPct val="0"/>
              </a:spcAft>
              <a:defRPr/>
            </a:pPr>
            <a:endParaRPr lang="en-US" sz="1600" kern="0" dirty="0">
              <a:solidFill>
                <a:srgbClr val="000000"/>
              </a:solidFill>
              <a:latin typeface="Verdana"/>
              <a:ea typeface="ＭＳ Ｐゴシック" panose="020B0600070205080204" pitchFamily="34" charset="-128"/>
            </a:endParaRPr>
          </a:p>
          <a:p>
            <a:pPr eaLnBrk="0" fontAlgn="ctr" hangingPunct="0">
              <a:spcBef>
                <a:spcPct val="0"/>
              </a:spcBef>
              <a:spcAft>
                <a:spcPct val="0"/>
              </a:spcAft>
              <a:defRPr/>
            </a:pPr>
            <a:r>
              <a:rPr lang="en-US" sz="1600" kern="0" dirty="0">
                <a:solidFill>
                  <a:srgbClr val="000000"/>
                </a:solidFill>
                <a:latin typeface="Verdana"/>
                <a:ea typeface="ＭＳ Ｐゴシック" panose="020B0600070205080204" pitchFamily="34" charset="-128"/>
              </a:rPr>
              <a:t>To convert a </a:t>
            </a:r>
            <a:r>
              <a:rPr lang="en-US" sz="1600" b="1" kern="0" dirty="0">
                <a:solidFill>
                  <a:srgbClr val="000000"/>
                </a:solidFill>
                <a:latin typeface="Verdana"/>
                <a:ea typeface="ＭＳ Ｐゴシック" panose="020B0600070205080204" pitchFamily="34" charset="-128"/>
              </a:rPr>
              <a:t>fraction to a decimal</a:t>
            </a:r>
            <a:r>
              <a:rPr lang="en-US" sz="1600" kern="0" dirty="0">
                <a:solidFill>
                  <a:srgbClr val="000000"/>
                </a:solidFill>
                <a:latin typeface="Verdana"/>
                <a:ea typeface="ＭＳ Ｐゴシック" panose="020B0600070205080204" pitchFamily="34" charset="-128"/>
              </a:rPr>
              <a:t>, you will divide the top number by the bottom number.</a:t>
            </a:r>
          </a:p>
          <a:p>
            <a:pPr eaLnBrk="0" fontAlgn="ctr" hangingPunct="0">
              <a:spcBef>
                <a:spcPct val="0"/>
              </a:spcBef>
              <a:spcAft>
                <a:spcPct val="0"/>
              </a:spcAft>
              <a:defRPr/>
            </a:pPr>
            <a:endParaRPr lang="en-US" sz="1600" kern="0" dirty="0">
              <a:solidFill>
                <a:srgbClr val="000000"/>
              </a:solidFill>
              <a:latin typeface="Verdana"/>
              <a:ea typeface="ＭＳ Ｐゴシック" panose="020B0600070205080204" pitchFamily="34" charset="-128"/>
            </a:endParaRPr>
          </a:p>
          <a:p>
            <a:pPr eaLnBrk="0" fontAlgn="ctr" hangingPunct="0">
              <a:spcBef>
                <a:spcPct val="0"/>
              </a:spcBef>
              <a:spcAft>
                <a:spcPct val="0"/>
              </a:spcAft>
              <a:defRPr/>
            </a:pPr>
            <a:r>
              <a:rPr lang="en-US" sz="1600" kern="0" dirty="0">
                <a:solidFill>
                  <a:srgbClr val="000000"/>
                </a:solidFill>
                <a:latin typeface="Verdana"/>
                <a:ea typeface="ＭＳ Ｐゴシック" panose="020B0600070205080204" pitchFamily="34" charset="-128"/>
              </a:rPr>
              <a:t>2/3= 2 ÷ 3 = 0.67</a:t>
            </a:r>
          </a:p>
          <a:p>
            <a:pPr eaLnBrk="0" fontAlgn="ctr" hangingPunct="0">
              <a:spcBef>
                <a:spcPct val="0"/>
              </a:spcBef>
              <a:spcAft>
                <a:spcPct val="0"/>
              </a:spcAft>
              <a:defRPr/>
            </a:pPr>
            <a:r>
              <a:rPr lang="en-US" sz="1600" kern="0" dirty="0">
                <a:solidFill>
                  <a:srgbClr val="000000"/>
                </a:solidFill>
                <a:latin typeface="Verdana"/>
                <a:ea typeface="ＭＳ Ｐゴシック" panose="020B0600070205080204" pitchFamily="34" charset="-128"/>
              </a:rPr>
              <a:t>	</a:t>
            </a:r>
          </a:p>
          <a:p>
            <a:pPr eaLnBrk="0" fontAlgn="ctr" hangingPunct="0">
              <a:spcBef>
                <a:spcPct val="0"/>
              </a:spcBef>
              <a:spcAft>
                <a:spcPct val="0"/>
              </a:spcAft>
              <a:defRPr/>
            </a:pPr>
            <a:endParaRPr lang="en-US" sz="1600" kern="0" dirty="0">
              <a:solidFill>
                <a:srgbClr val="000000"/>
              </a:solidFill>
              <a:latin typeface="Verdana"/>
              <a:ea typeface="ＭＳ Ｐゴシック" panose="020B0600070205080204" pitchFamily="34" charset="-128"/>
            </a:endParaRPr>
          </a:p>
          <a:p>
            <a:pPr eaLnBrk="0" fontAlgn="ctr" hangingPunct="0">
              <a:spcBef>
                <a:spcPct val="0"/>
              </a:spcBef>
              <a:spcAft>
                <a:spcPct val="0"/>
              </a:spcAft>
              <a:defRPr/>
            </a:pPr>
            <a:endParaRPr lang="en-US" sz="1600" kern="0" dirty="0">
              <a:solidFill>
                <a:srgbClr val="000000"/>
              </a:solidFill>
              <a:latin typeface="Verdana"/>
              <a:ea typeface="ＭＳ Ｐゴシック" panose="020B0600070205080204" pitchFamily="34" charset="-128"/>
            </a:endParaRPr>
          </a:p>
          <a:p>
            <a:pPr eaLnBrk="0" fontAlgn="ctr" hangingPunct="0">
              <a:spcBef>
                <a:spcPct val="0"/>
              </a:spcBef>
              <a:spcAft>
                <a:spcPct val="0"/>
              </a:spcAft>
              <a:defRPr/>
            </a:pPr>
            <a:endParaRPr lang="en-US" sz="1600" kern="0" dirty="0">
              <a:solidFill>
                <a:srgbClr val="000000"/>
              </a:solidFill>
              <a:latin typeface="Verdana"/>
              <a:ea typeface="ＭＳ Ｐゴシック" panose="020B0600070205080204" pitchFamily="34" charset="-128"/>
            </a:endParaRPr>
          </a:p>
          <a:p>
            <a:pPr eaLnBrk="0" fontAlgn="ctr" hangingPunct="0">
              <a:spcBef>
                <a:spcPct val="0"/>
              </a:spcBef>
              <a:spcAft>
                <a:spcPct val="0"/>
              </a:spcAft>
              <a:defRPr/>
            </a:pPr>
            <a:endParaRPr lang="en-US" sz="1600" kern="0" dirty="0">
              <a:solidFill>
                <a:srgbClr val="000000"/>
              </a:solidFill>
              <a:latin typeface="Verdana"/>
              <a:ea typeface="ＭＳ Ｐゴシック" panose="020B0600070205080204" pitchFamily="34" charset="-128"/>
            </a:endParaRPr>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9" name="Content Placeholder 2">
            <a:extLst>
              <a:ext uri="{FF2B5EF4-FFF2-40B4-BE49-F238E27FC236}">
                <a16:creationId xmlns:a16="http://schemas.microsoft.com/office/drawing/2014/main" id="{9B17DFBA-724D-4317-9B11-881E77DC7FBA}"/>
              </a:ext>
            </a:extLst>
          </p:cNvPr>
          <p:cNvSpPr>
            <a:spLocks noGrp="1" noChangeArrowheads="1"/>
          </p:cNvSpPr>
          <p:nvPr>
            <p:ph idx="1"/>
          </p:nvPr>
        </p:nvSpPr>
        <p:spPr/>
        <p:txBody>
          <a:bodyPr/>
          <a:lstStyle/>
          <a:p>
            <a:pPr marL="633413" lvl="1" indent="-176213">
              <a:buNone/>
            </a:pPr>
            <a:r>
              <a:rPr lang="en-US" altLang="en-US"/>
              <a:t> </a:t>
            </a:r>
          </a:p>
        </p:txBody>
      </p:sp>
      <p:sp>
        <p:nvSpPr>
          <p:cNvPr id="86018" name="Title 1">
            <a:extLst>
              <a:ext uri="{FF2B5EF4-FFF2-40B4-BE49-F238E27FC236}">
                <a16:creationId xmlns:a16="http://schemas.microsoft.com/office/drawing/2014/main" id="{64D4E71F-8AAD-42F3-A5C8-D5AD50C75F7F}"/>
              </a:ext>
            </a:extLst>
          </p:cNvPr>
          <p:cNvSpPr>
            <a:spLocks noGrp="1" noChangeArrowheads="1"/>
          </p:cNvSpPr>
          <p:nvPr>
            <p:ph type="title" idx="4294967295"/>
          </p:nvPr>
        </p:nvSpPr>
        <p:spPr>
          <a:xfrm>
            <a:off x="0" y="30163"/>
            <a:ext cx="12192000" cy="1006475"/>
          </a:xfrm>
        </p:spPr>
        <p:txBody>
          <a:bodyPr>
            <a:normAutofit fontScale="90000"/>
          </a:bodyPr>
          <a:lstStyle/>
          <a:p>
            <a:br>
              <a:rPr lang="en-US" altLang="en-US" dirty="0"/>
            </a:br>
            <a:r>
              <a:rPr lang="en-US" altLang="en-US" sz="2200" dirty="0"/>
              <a:t>Handout 15-3: Basic Math (cont’d)</a:t>
            </a:r>
            <a:br>
              <a:rPr lang="en-US" altLang="en-US" dirty="0"/>
            </a:br>
            <a:endParaRPr lang="en-US" altLang="en-US" dirty="0"/>
          </a:p>
        </p:txBody>
      </p:sp>
      <p:sp>
        <p:nvSpPr>
          <p:cNvPr id="6" name="Rectangle 1">
            <a:extLst>
              <a:ext uri="{FF2B5EF4-FFF2-40B4-BE49-F238E27FC236}">
                <a16:creationId xmlns:a16="http://schemas.microsoft.com/office/drawing/2014/main" id="{2826753B-D934-4C83-9651-4F90B6916104}"/>
              </a:ext>
            </a:extLst>
          </p:cNvPr>
          <p:cNvSpPr txBox="1">
            <a:spLocks noChangeArrowheads="1"/>
          </p:cNvSpPr>
          <p:nvPr/>
        </p:nvSpPr>
        <p:spPr>
          <a:xfrm>
            <a:off x="1828800" y="762000"/>
            <a:ext cx="8153400" cy="4376738"/>
          </a:xfrm>
          <a:prstGeom prst="rect">
            <a:avLst/>
          </a:prstGeom>
        </p:spPr>
        <p:txBody>
          <a:bodyPr/>
          <a:lstStyle/>
          <a:p>
            <a:pPr eaLnBrk="0" fontAlgn="ctr" hangingPunct="0">
              <a:spcBef>
                <a:spcPct val="0"/>
              </a:spcBef>
              <a:spcAft>
                <a:spcPct val="0"/>
              </a:spcAft>
              <a:defRPr/>
            </a:pPr>
            <a:r>
              <a:rPr lang="en-US" sz="1600" kern="0" dirty="0">
                <a:solidFill>
                  <a:srgbClr val="000000"/>
                </a:solidFill>
                <a:latin typeface="Verdana"/>
                <a:ea typeface="ＭＳ Ｐゴシック" panose="020B0600070205080204" pitchFamily="34" charset="-128"/>
              </a:rPr>
              <a:t>To convert a </a:t>
            </a:r>
            <a:r>
              <a:rPr lang="en-US" sz="1600" b="1" kern="0" dirty="0">
                <a:solidFill>
                  <a:srgbClr val="000000"/>
                </a:solidFill>
                <a:latin typeface="Verdana"/>
                <a:ea typeface="ＭＳ Ｐゴシック" panose="020B0600070205080204" pitchFamily="34" charset="-128"/>
              </a:rPr>
              <a:t>decimal to a fraction</a:t>
            </a:r>
            <a:r>
              <a:rPr lang="en-US" sz="1600" kern="0" dirty="0">
                <a:solidFill>
                  <a:srgbClr val="000000"/>
                </a:solidFill>
                <a:latin typeface="Verdana"/>
                <a:ea typeface="ＭＳ Ｐゴシック" panose="020B0600070205080204" pitchFamily="34" charset="-128"/>
              </a:rPr>
              <a:t>, write the decimal over the number 1.</a:t>
            </a:r>
          </a:p>
          <a:p>
            <a:pPr eaLnBrk="0" fontAlgn="ctr" hangingPunct="0">
              <a:spcBef>
                <a:spcPct val="0"/>
              </a:spcBef>
              <a:spcAft>
                <a:spcPct val="0"/>
              </a:spcAft>
              <a:defRPr/>
            </a:pPr>
            <a:endParaRPr lang="en-US" sz="1600" kern="0" dirty="0">
              <a:solidFill>
                <a:srgbClr val="000000"/>
              </a:solidFill>
              <a:latin typeface="Verdana"/>
              <a:ea typeface="ＭＳ Ｐゴシック" panose="020B0600070205080204" pitchFamily="34" charset="-128"/>
            </a:endParaRPr>
          </a:p>
          <a:p>
            <a:pPr eaLnBrk="0" fontAlgn="ctr" hangingPunct="0">
              <a:spcBef>
                <a:spcPct val="0"/>
              </a:spcBef>
              <a:spcAft>
                <a:spcPct val="0"/>
              </a:spcAft>
              <a:defRPr/>
            </a:pPr>
            <a:endParaRPr lang="en-US" sz="1600" kern="0" dirty="0">
              <a:solidFill>
                <a:srgbClr val="000000"/>
              </a:solidFill>
              <a:latin typeface="Verdana"/>
              <a:ea typeface="ＭＳ Ｐゴシック" panose="020B0600070205080204" pitchFamily="34" charset="-128"/>
            </a:endParaRPr>
          </a:p>
          <a:p>
            <a:pPr eaLnBrk="0" fontAlgn="ctr" hangingPunct="0">
              <a:spcBef>
                <a:spcPct val="0"/>
              </a:spcBef>
              <a:spcAft>
                <a:spcPct val="0"/>
              </a:spcAft>
              <a:defRPr/>
            </a:pPr>
            <a:r>
              <a:rPr lang="en-US" sz="1600" kern="0" dirty="0">
                <a:solidFill>
                  <a:srgbClr val="000000"/>
                </a:solidFill>
                <a:latin typeface="Verdana"/>
                <a:ea typeface="ＭＳ Ｐゴシック" panose="020B0600070205080204" pitchFamily="34" charset="-128"/>
              </a:rPr>
              <a:t>Step 1	</a:t>
            </a:r>
          </a:p>
          <a:p>
            <a:pPr eaLnBrk="0" fontAlgn="ctr" hangingPunct="0">
              <a:spcBef>
                <a:spcPct val="0"/>
              </a:spcBef>
              <a:spcAft>
                <a:spcPct val="0"/>
              </a:spcAft>
              <a:defRPr/>
            </a:pPr>
            <a:endParaRPr lang="en-US" sz="1600" kern="0" dirty="0">
              <a:solidFill>
                <a:srgbClr val="000000"/>
              </a:solidFill>
              <a:latin typeface="Verdana"/>
              <a:ea typeface="ＭＳ Ｐゴシック" panose="020B0600070205080204" pitchFamily="34" charset="-128"/>
            </a:endParaRPr>
          </a:p>
          <a:p>
            <a:pPr eaLnBrk="0" fontAlgn="ctr" hangingPunct="0">
              <a:spcBef>
                <a:spcPct val="0"/>
              </a:spcBef>
              <a:spcAft>
                <a:spcPct val="0"/>
              </a:spcAft>
              <a:defRPr/>
            </a:pPr>
            <a:endParaRPr lang="en-US" sz="1600" kern="0" dirty="0">
              <a:solidFill>
                <a:srgbClr val="000000"/>
              </a:solidFill>
              <a:latin typeface="Verdana"/>
              <a:ea typeface="ＭＳ Ｐゴシック" panose="020B0600070205080204" pitchFamily="34" charset="-128"/>
            </a:endParaRPr>
          </a:p>
          <a:p>
            <a:pPr eaLnBrk="0" fontAlgn="ctr" hangingPunct="0">
              <a:spcBef>
                <a:spcPct val="0"/>
              </a:spcBef>
              <a:spcAft>
                <a:spcPct val="0"/>
              </a:spcAft>
              <a:defRPr/>
            </a:pPr>
            <a:r>
              <a:rPr lang="en-US" sz="1600" kern="0" dirty="0">
                <a:solidFill>
                  <a:srgbClr val="000000"/>
                </a:solidFill>
                <a:latin typeface="Verdana"/>
                <a:ea typeface="ＭＳ Ｐゴシック" panose="020B0600070205080204" pitchFamily="34" charset="-128"/>
              </a:rPr>
              <a:t>Then multiply top and bottom by 10 for every number after the decimal point (10 for 1 number, 100 for 2 numbers, and so on.) </a:t>
            </a:r>
          </a:p>
          <a:p>
            <a:pPr eaLnBrk="0" fontAlgn="ctr" hangingPunct="0">
              <a:spcBef>
                <a:spcPct val="0"/>
              </a:spcBef>
              <a:spcAft>
                <a:spcPct val="0"/>
              </a:spcAft>
              <a:defRPr/>
            </a:pPr>
            <a:endParaRPr lang="en-US" sz="1600" kern="0" dirty="0">
              <a:solidFill>
                <a:srgbClr val="000000"/>
              </a:solidFill>
              <a:latin typeface="Verdana"/>
              <a:ea typeface="ＭＳ Ｐゴシック" panose="020B0600070205080204" pitchFamily="34" charset="-128"/>
            </a:endParaRPr>
          </a:p>
          <a:p>
            <a:pPr eaLnBrk="0" fontAlgn="ctr" hangingPunct="0">
              <a:spcBef>
                <a:spcPct val="0"/>
              </a:spcBef>
              <a:spcAft>
                <a:spcPct val="0"/>
              </a:spcAft>
              <a:defRPr/>
            </a:pPr>
            <a:endParaRPr lang="en-US" sz="1600" kern="0" dirty="0">
              <a:solidFill>
                <a:srgbClr val="000000"/>
              </a:solidFill>
              <a:latin typeface="Verdana"/>
              <a:ea typeface="ＭＳ Ｐゴシック" panose="020B0600070205080204" pitchFamily="34" charset="-128"/>
            </a:endParaRPr>
          </a:p>
          <a:p>
            <a:pPr eaLnBrk="0" fontAlgn="ctr" hangingPunct="0">
              <a:spcBef>
                <a:spcPct val="0"/>
              </a:spcBef>
              <a:spcAft>
                <a:spcPct val="0"/>
              </a:spcAft>
              <a:defRPr/>
            </a:pPr>
            <a:r>
              <a:rPr lang="en-US" sz="1600" kern="0" dirty="0">
                <a:solidFill>
                  <a:srgbClr val="000000"/>
                </a:solidFill>
                <a:latin typeface="Verdana"/>
                <a:ea typeface="ＭＳ Ｐゴシック" panose="020B0600070205080204" pitchFamily="34" charset="-128"/>
              </a:rPr>
              <a:t>Step 2	 		 =			 		</a:t>
            </a:r>
          </a:p>
          <a:p>
            <a:pPr eaLnBrk="0" fontAlgn="ctr" hangingPunct="0">
              <a:spcBef>
                <a:spcPct val="0"/>
              </a:spcBef>
              <a:spcAft>
                <a:spcPct val="0"/>
              </a:spcAft>
              <a:defRPr/>
            </a:pPr>
            <a:endParaRPr lang="en-US" sz="1600" kern="0" dirty="0">
              <a:solidFill>
                <a:srgbClr val="000000"/>
              </a:solidFill>
              <a:latin typeface="Verdana"/>
              <a:ea typeface="ＭＳ Ｐゴシック" panose="020B0600070205080204" pitchFamily="34" charset="-128"/>
            </a:endParaRPr>
          </a:p>
          <a:p>
            <a:pPr eaLnBrk="0" fontAlgn="ctr" hangingPunct="0">
              <a:spcBef>
                <a:spcPct val="0"/>
              </a:spcBef>
              <a:spcAft>
                <a:spcPct val="0"/>
              </a:spcAft>
              <a:defRPr/>
            </a:pPr>
            <a:endParaRPr lang="en-US" sz="1600" kern="0" dirty="0">
              <a:solidFill>
                <a:srgbClr val="000000"/>
              </a:solidFill>
              <a:latin typeface="Verdana"/>
              <a:ea typeface="ＭＳ Ｐゴシック" panose="020B0600070205080204" pitchFamily="34" charset="-128"/>
            </a:endParaRPr>
          </a:p>
          <a:p>
            <a:pPr eaLnBrk="0" fontAlgn="ctr" hangingPunct="0">
              <a:spcBef>
                <a:spcPct val="0"/>
              </a:spcBef>
              <a:spcAft>
                <a:spcPct val="0"/>
              </a:spcAft>
              <a:defRPr/>
            </a:pPr>
            <a:r>
              <a:rPr lang="en-US" sz="1600" kern="0" dirty="0">
                <a:solidFill>
                  <a:srgbClr val="000000"/>
                </a:solidFill>
                <a:latin typeface="Verdana"/>
                <a:ea typeface="ＭＳ Ｐゴシック" panose="020B0600070205080204" pitchFamily="34" charset="-128"/>
              </a:rPr>
              <a:t>The resulting fraction is 5/10 (or 1/2 if you simplify the fraction).	</a:t>
            </a:r>
          </a:p>
          <a:p>
            <a:pPr eaLnBrk="0" fontAlgn="ctr" hangingPunct="0">
              <a:spcBef>
                <a:spcPct val="0"/>
              </a:spcBef>
              <a:spcAft>
                <a:spcPct val="0"/>
              </a:spcAft>
              <a:defRPr/>
            </a:pPr>
            <a:endParaRPr lang="en-US" sz="1600" kern="0" dirty="0">
              <a:solidFill>
                <a:srgbClr val="000000"/>
              </a:solidFill>
              <a:latin typeface="Verdana"/>
              <a:ea typeface="ＭＳ Ｐゴシック" panose="020B0600070205080204" pitchFamily="34" charset="-128"/>
            </a:endParaRPr>
          </a:p>
          <a:p>
            <a:pPr eaLnBrk="0" fontAlgn="ctr" hangingPunct="0">
              <a:spcBef>
                <a:spcPct val="0"/>
              </a:spcBef>
              <a:spcAft>
                <a:spcPct val="0"/>
              </a:spcAft>
              <a:defRPr/>
            </a:pPr>
            <a:endParaRPr lang="en-US" sz="1600" kern="0" dirty="0">
              <a:solidFill>
                <a:srgbClr val="000000"/>
              </a:solidFill>
              <a:latin typeface="Verdana"/>
              <a:ea typeface="ＭＳ Ｐゴシック" panose="020B0600070205080204" pitchFamily="34" charset="-128"/>
            </a:endParaRPr>
          </a:p>
          <a:p>
            <a:pPr eaLnBrk="0" fontAlgn="ctr" hangingPunct="0">
              <a:spcBef>
                <a:spcPct val="0"/>
              </a:spcBef>
              <a:spcAft>
                <a:spcPct val="0"/>
              </a:spcAft>
              <a:defRPr/>
            </a:pPr>
            <a:endParaRPr lang="en-US" sz="1600" kern="0" dirty="0">
              <a:solidFill>
                <a:srgbClr val="000000"/>
              </a:solidFill>
              <a:latin typeface="Verdana"/>
              <a:ea typeface="ＭＳ Ｐゴシック" panose="020B0600070205080204" pitchFamily="34" charset="-128"/>
            </a:endParaRPr>
          </a:p>
          <a:p>
            <a:pPr eaLnBrk="0" fontAlgn="ctr" hangingPunct="0">
              <a:spcBef>
                <a:spcPct val="0"/>
              </a:spcBef>
              <a:spcAft>
                <a:spcPct val="0"/>
              </a:spcAft>
              <a:defRPr/>
            </a:pPr>
            <a:endParaRPr lang="en-US" sz="1600" kern="0" dirty="0">
              <a:solidFill>
                <a:srgbClr val="000000"/>
              </a:solidFill>
              <a:latin typeface="Verdana"/>
              <a:ea typeface="ＭＳ Ｐゴシック" panose="020B0600070205080204" pitchFamily="34" charset="-128"/>
            </a:endParaRPr>
          </a:p>
        </p:txBody>
      </p:sp>
      <p:graphicFrame>
        <p:nvGraphicFramePr>
          <p:cNvPr id="7" name="Group 31">
            <a:extLst>
              <a:ext uri="{FF2B5EF4-FFF2-40B4-BE49-F238E27FC236}">
                <a16:creationId xmlns:a16="http://schemas.microsoft.com/office/drawing/2014/main" id="{D63CE845-0EA2-4C4B-AF86-1A946721DDC7}"/>
              </a:ext>
            </a:extLst>
          </p:cNvPr>
          <p:cNvGraphicFramePr>
            <a:graphicFrameLocks noGrp="1"/>
          </p:cNvGraphicFramePr>
          <p:nvPr/>
        </p:nvGraphicFramePr>
        <p:xfrm>
          <a:off x="2895600" y="1295400"/>
          <a:ext cx="609600" cy="731838"/>
        </p:xfrm>
        <a:graphic>
          <a:graphicData uri="http://schemas.openxmlformats.org/drawingml/2006/table">
            <a:tbl>
              <a:tblPr/>
              <a:tblGrid>
                <a:gridCol w="609600">
                  <a:extLst>
                    <a:ext uri="{9D8B030D-6E8A-4147-A177-3AD203B41FA5}">
                      <a16:colId xmlns:a16="http://schemas.microsoft.com/office/drawing/2014/main" val="20000"/>
                    </a:ext>
                  </a:extLst>
                </a:gridCol>
              </a:tblGrid>
              <a:tr h="365919">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dirty="0">
                          <a:ln>
                            <a:noFill/>
                          </a:ln>
                          <a:solidFill>
                            <a:schemeClr val="tx1"/>
                          </a:solidFill>
                          <a:effectLst/>
                          <a:latin typeface="Verdana" pitchFamily="1" charset="0"/>
                        </a:rPr>
                        <a:t>0.5</a:t>
                      </a:r>
                    </a:p>
                  </a:txBody>
                  <a:tcPr marT="45740" marB="45740" horzOverflow="overflow">
                    <a:lnL>
                      <a:noFill/>
                    </a:lnL>
                    <a:lnR>
                      <a:noFill/>
                    </a:lnR>
                    <a:lnT>
                      <a:noFill/>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365919">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dirty="0">
                          <a:ln>
                            <a:noFill/>
                          </a:ln>
                          <a:solidFill>
                            <a:schemeClr val="tx1"/>
                          </a:solidFill>
                          <a:effectLst/>
                          <a:latin typeface="Verdana" pitchFamily="1" charset="0"/>
                        </a:rPr>
                        <a:t>1</a:t>
                      </a:r>
                    </a:p>
                  </a:txBody>
                  <a:tcPr marT="45740" marB="45740" horzOverflow="overflow">
                    <a:lnL>
                      <a:noFill/>
                    </a:lnL>
                    <a:lnR>
                      <a:noFill/>
                    </a:lnR>
                    <a:lnT w="12700" cap="flat" cmpd="sng" algn="ctr">
                      <a:solidFill>
                        <a:schemeClr val="tx1"/>
                      </a:solidFill>
                      <a:prstDash val="solid"/>
                      <a:round/>
                      <a:headEnd type="none" w="med" len="med"/>
                      <a:tailEnd type="none" w="med" len="med"/>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9" name="Group 31">
            <a:extLst>
              <a:ext uri="{FF2B5EF4-FFF2-40B4-BE49-F238E27FC236}">
                <a16:creationId xmlns:a16="http://schemas.microsoft.com/office/drawing/2014/main" id="{4602ABA6-717B-41A2-A5C0-42E744D5D1F5}"/>
              </a:ext>
            </a:extLst>
          </p:cNvPr>
          <p:cNvGraphicFramePr>
            <a:graphicFrameLocks noGrp="1"/>
          </p:cNvGraphicFramePr>
          <p:nvPr/>
        </p:nvGraphicFramePr>
        <p:xfrm>
          <a:off x="2895600" y="3001963"/>
          <a:ext cx="609600" cy="731838"/>
        </p:xfrm>
        <a:graphic>
          <a:graphicData uri="http://schemas.openxmlformats.org/drawingml/2006/table">
            <a:tbl>
              <a:tblPr/>
              <a:tblGrid>
                <a:gridCol w="609600">
                  <a:extLst>
                    <a:ext uri="{9D8B030D-6E8A-4147-A177-3AD203B41FA5}">
                      <a16:colId xmlns:a16="http://schemas.microsoft.com/office/drawing/2014/main" val="20000"/>
                    </a:ext>
                  </a:extLst>
                </a:gridCol>
              </a:tblGrid>
              <a:tr h="365919">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dirty="0">
                          <a:ln>
                            <a:noFill/>
                          </a:ln>
                          <a:solidFill>
                            <a:schemeClr val="tx1"/>
                          </a:solidFill>
                          <a:effectLst/>
                          <a:latin typeface="Verdana" pitchFamily="1" charset="0"/>
                        </a:rPr>
                        <a:t>0.5</a:t>
                      </a:r>
                    </a:p>
                  </a:txBody>
                  <a:tcPr marT="45740" marB="45740" horzOverflow="overflow">
                    <a:lnL>
                      <a:noFill/>
                    </a:lnL>
                    <a:lnR>
                      <a:noFill/>
                    </a:lnR>
                    <a:lnT>
                      <a:noFill/>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365919">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dirty="0">
                          <a:ln>
                            <a:noFill/>
                          </a:ln>
                          <a:solidFill>
                            <a:schemeClr val="tx1"/>
                          </a:solidFill>
                          <a:effectLst/>
                          <a:latin typeface="Verdana" pitchFamily="1" charset="0"/>
                        </a:rPr>
                        <a:t>1</a:t>
                      </a:r>
                    </a:p>
                  </a:txBody>
                  <a:tcPr marT="45740" marB="45740" horzOverflow="overflow">
                    <a:lnL>
                      <a:noFill/>
                    </a:lnL>
                    <a:lnR>
                      <a:noFill/>
                    </a:lnR>
                    <a:lnT w="12700" cap="flat" cmpd="sng" algn="ctr">
                      <a:solidFill>
                        <a:schemeClr val="tx1"/>
                      </a:solidFill>
                      <a:prstDash val="solid"/>
                      <a:round/>
                      <a:headEnd type="none" w="med" len="med"/>
                      <a:tailEnd type="none" w="med" len="med"/>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0" name="Group 31">
            <a:extLst>
              <a:ext uri="{FF2B5EF4-FFF2-40B4-BE49-F238E27FC236}">
                <a16:creationId xmlns:a16="http://schemas.microsoft.com/office/drawing/2014/main" id="{7E2DE2D1-14FE-4912-8681-6F9041EA91BD}"/>
              </a:ext>
            </a:extLst>
          </p:cNvPr>
          <p:cNvGraphicFramePr>
            <a:graphicFrameLocks noGrp="1"/>
          </p:cNvGraphicFramePr>
          <p:nvPr/>
        </p:nvGraphicFramePr>
        <p:xfrm>
          <a:off x="3810000" y="3001963"/>
          <a:ext cx="750888" cy="731838"/>
        </p:xfrm>
        <a:graphic>
          <a:graphicData uri="http://schemas.openxmlformats.org/drawingml/2006/table">
            <a:tbl>
              <a:tblPr/>
              <a:tblGrid>
                <a:gridCol w="750888">
                  <a:extLst>
                    <a:ext uri="{9D8B030D-6E8A-4147-A177-3AD203B41FA5}">
                      <a16:colId xmlns:a16="http://schemas.microsoft.com/office/drawing/2014/main" val="20000"/>
                    </a:ext>
                  </a:extLst>
                </a:gridCol>
              </a:tblGrid>
              <a:tr h="365919">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dirty="0">
                          <a:ln>
                            <a:noFill/>
                          </a:ln>
                          <a:solidFill>
                            <a:schemeClr val="tx1"/>
                          </a:solidFill>
                          <a:effectLst/>
                          <a:latin typeface="Verdana" pitchFamily="1" charset="0"/>
                        </a:rPr>
                        <a:t>X10</a:t>
                      </a:r>
                    </a:p>
                  </a:txBody>
                  <a:tcPr marL="91514" marR="91514" marT="45740" marB="45740" horzOverflow="overflow">
                    <a:lnL>
                      <a:noFill/>
                    </a:lnL>
                    <a:lnR>
                      <a:noFill/>
                    </a:lnR>
                    <a:lnT>
                      <a:noFill/>
                    </a:lnT>
                    <a:lnB w="12700" cap="flat" cmpd="sng" algn="ctr">
                      <a:solidFill>
                        <a:schemeClr val="tx1"/>
                      </a:solidFill>
                      <a:prstDash val="dot"/>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365919">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dirty="0">
                          <a:ln>
                            <a:noFill/>
                          </a:ln>
                          <a:solidFill>
                            <a:schemeClr val="tx1"/>
                          </a:solidFill>
                          <a:effectLst/>
                          <a:latin typeface="Verdana" pitchFamily="1" charset="0"/>
                        </a:rPr>
                        <a:t>x10</a:t>
                      </a:r>
                    </a:p>
                  </a:txBody>
                  <a:tcPr marL="91514" marR="91514" marT="45740" marB="45740" horzOverflow="overflow">
                    <a:lnL>
                      <a:noFill/>
                    </a:lnL>
                    <a:lnR>
                      <a:noFill/>
                    </a:lnR>
                    <a:lnT w="12700" cap="flat" cmpd="sng" algn="ctr">
                      <a:solidFill>
                        <a:schemeClr val="tx1"/>
                      </a:solidFill>
                      <a:prstDash val="dot"/>
                      <a:round/>
                      <a:headEnd type="none" w="med" len="med"/>
                      <a:tailEnd type="none" w="med" len="med"/>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Group 31">
            <a:extLst>
              <a:ext uri="{FF2B5EF4-FFF2-40B4-BE49-F238E27FC236}">
                <a16:creationId xmlns:a16="http://schemas.microsoft.com/office/drawing/2014/main" id="{CB22ECF5-26BA-4200-B9D1-F1BFBDAD0218}"/>
              </a:ext>
            </a:extLst>
          </p:cNvPr>
          <p:cNvGraphicFramePr>
            <a:graphicFrameLocks noGrp="1"/>
          </p:cNvGraphicFramePr>
          <p:nvPr/>
        </p:nvGraphicFramePr>
        <p:xfrm>
          <a:off x="5105400" y="3001963"/>
          <a:ext cx="750888" cy="731838"/>
        </p:xfrm>
        <a:graphic>
          <a:graphicData uri="http://schemas.openxmlformats.org/drawingml/2006/table">
            <a:tbl>
              <a:tblPr/>
              <a:tblGrid>
                <a:gridCol w="750888">
                  <a:extLst>
                    <a:ext uri="{9D8B030D-6E8A-4147-A177-3AD203B41FA5}">
                      <a16:colId xmlns:a16="http://schemas.microsoft.com/office/drawing/2014/main" val="20000"/>
                    </a:ext>
                  </a:extLst>
                </a:gridCol>
              </a:tblGrid>
              <a:tr h="365919">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dirty="0">
                          <a:ln>
                            <a:noFill/>
                          </a:ln>
                          <a:solidFill>
                            <a:schemeClr val="tx1"/>
                          </a:solidFill>
                          <a:effectLst/>
                          <a:latin typeface="Verdana" pitchFamily="1" charset="0"/>
                        </a:rPr>
                        <a:t>5</a:t>
                      </a:r>
                    </a:p>
                  </a:txBody>
                  <a:tcPr marL="91514" marR="91514" marT="45740" marB="45740" horzOverflow="overflow">
                    <a:lnL>
                      <a:noFill/>
                    </a:lnL>
                    <a:lnR>
                      <a:noFill/>
                    </a:lnR>
                    <a:lnT>
                      <a:noFill/>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365919">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dirty="0">
                          <a:ln>
                            <a:noFill/>
                          </a:ln>
                          <a:solidFill>
                            <a:schemeClr val="tx1"/>
                          </a:solidFill>
                          <a:effectLst/>
                          <a:latin typeface="Verdana" pitchFamily="1" charset="0"/>
                        </a:rPr>
                        <a:t>10</a:t>
                      </a:r>
                    </a:p>
                  </a:txBody>
                  <a:tcPr marL="91514" marR="91514" marT="45740" marB="45740" horzOverflow="overflow">
                    <a:lnL>
                      <a:noFill/>
                    </a:lnL>
                    <a:lnR>
                      <a:noFill/>
                    </a:lnR>
                    <a:lnT w="12700" cap="flat" cmpd="sng" algn="ctr">
                      <a:solidFill>
                        <a:schemeClr val="tx1"/>
                      </a:solidFill>
                      <a:prstDash val="solid"/>
                      <a:round/>
                      <a:headEnd type="none" w="med" len="med"/>
                      <a:tailEnd type="none" w="med" len="med"/>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F36D48E-9ACF-4E3E-AC8A-71F759D21804}"/>
              </a:ext>
            </a:extLst>
          </p:cNvPr>
          <p:cNvSpPr>
            <a:spLocks noGrp="1"/>
          </p:cNvSpPr>
          <p:nvPr>
            <p:ph idx="1"/>
          </p:nvPr>
        </p:nvSpPr>
        <p:spPr/>
        <p:txBody>
          <a:bodyPr/>
          <a:lstStyle/>
          <a:p>
            <a:pPr marL="457200" indent="-457200">
              <a:buFont typeface="+mj-lt"/>
              <a:buAutoNum type="arabicPeriod"/>
            </a:pPr>
            <a:r>
              <a:rPr lang="en-US" dirty="0">
                <a:solidFill>
                  <a:srgbClr val="FF0000"/>
                </a:solidFill>
              </a:rPr>
              <a:t>Describe the importance of proper nutrition and list the six basic nutrients</a:t>
            </a:r>
          </a:p>
          <a:p>
            <a:pPr marL="457200" indent="-457200">
              <a:buFont typeface="+mj-lt"/>
              <a:buAutoNum type="arabicPeriod"/>
            </a:pPr>
            <a:endParaRPr lang="en-US" dirty="0">
              <a:solidFill>
                <a:srgbClr val="FF0000"/>
              </a:solidFill>
            </a:endParaRPr>
          </a:p>
          <a:p>
            <a:pPr marL="0" indent="0">
              <a:buNone/>
            </a:pPr>
            <a:r>
              <a:rPr lang="en-US" dirty="0"/>
              <a:t>NAs should know these facts about protein:</a:t>
            </a:r>
          </a:p>
          <a:p>
            <a:pPr marL="0" indent="0">
              <a:buNone/>
            </a:pPr>
            <a:endParaRPr lang="en-US" dirty="0"/>
          </a:p>
          <a:p>
            <a:pPr lvl="1"/>
            <a:r>
              <a:rPr lang="en-US" dirty="0"/>
              <a:t>Essential for tissue growth and repair </a:t>
            </a:r>
          </a:p>
          <a:p>
            <a:pPr lvl="1"/>
            <a:r>
              <a:rPr lang="en-US" dirty="0"/>
              <a:t>Provides a supply of energy </a:t>
            </a:r>
          </a:p>
          <a:p>
            <a:pPr lvl="1"/>
            <a:r>
              <a:rPr lang="en-US" dirty="0"/>
              <a:t>Protein sources include seafood, poultry, meat, eggs, milk, cheese, nuts, nut butters, peas, dried beans or legumes, and vegetarian meat substitutes from a variety of food sources.</a:t>
            </a:r>
          </a:p>
          <a:p>
            <a:pPr marL="0" indent="0">
              <a:buNone/>
            </a:pPr>
            <a:endParaRPr lang="en-US" dirty="0"/>
          </a:p>
        </p:txBody>
      </p:sp>
      <p:sp>
        <p:nvSpPr>
          <p:cNvPr id="3" name="Slide Number Placeholder 2">
            <a:extLst>
              <a:ext uri="{FF2B5EF4-FFF2-40B4-BE49-F238E27FC236}">
                <a16:creationId xmlns:a16="http://schemas.microsoft.com/office/drawing/2014/main" id="{EB57C165-9198-4AA0-A984-DC291E610DE5}"/>
              </a:ext>
            </a:extLst>
          </p:cNvPr>
          <p:cNvSpPr>
            <a:spLocks noGrp="1"/>
          </p:cNvSpPr>
          <p:nvPr>
            <p:ph type="sldNum" sz="quarter" idx="12"/>
          </p:nvPr>
        </p:nvSpPr>
        <p:spPr/>
        <p:txBody>
          <a:bodyPr/>
          <a:lstStyle/>
          <a:p>
            <a:pPr defTabSz="457200"/>
            <a:fld id="{1E19C8D7-53EE-4AF8-9E87-BBF55B67A655}" type="slidenum">
              <a:rPr lang="en-US" smtClean="0"/>
              <a:pPr defTabSz="457200"/>
              <a:t>8</a:t>
            </a:fld>
            <a:endParaRPr lang="en-US" dirty="0"/>
          </a:p>
        </p:txBody>
      </p:sp>
    </p:spTree>
    <p:extLst>
      <p:ext uri="{BB962C8B-B14F-4D97-AF65-F5344CB8AC3E}">
        <p14:creationId xmlns:p14="http://schemas.microsoft.com/office/powerpoint/2010/main" val="2303416797"/>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CF1BC86-D6E0-40B8-AC29-DA1122CD269F}"/>
              </a:ext>
            </a:extLst>
          </p:cNvPr>
          <p:cNvSpPr>
            <a:spLocks noGrp="1"/>
          </p:cNvSpPr>
          <p:nvPr>
            <p:ph idx="1"/>
          </p:nvPr>
        </p:nvSpPr>
        <p:spPr/>
        <p:txBody>
          <a:bodyPr/>
          <a:lstStyle/>
          <a:p>
            <a:pPr marL="0" indent="0">
              <a:buNone/>
            </a:pPr>
            <a:r>
              <a:rPr lang="en-US" dirty="0">
                <a:solidFill>
                  <a:schemeClr val="accent5">
                    <a:lumMod val="60000"/>
                    <a:lumOff val="40000"/>
                  </a:schemeClr>
                </a:solidFill>
                <a:highlight>
                  <a:srgbClr val="000000"/>
                </a:highlight>
              </a:rPr>
              <a:t>Measuring and recording intake and output</a:t>
            </a:r>
          </a:p>
          <a:p>
            <a:pPr marL="0" indent="0">
              <a:buNone/>
            </a:pPr>
            <a:endParaRPr lang="en-US" dirty="0">
              <a:solidFill>
                <a:schemeClr val="accent5">
                  <a:lumMod val="60000"/>
                  <a:lumOff val="40000"/>
                </a:schemeClr>
              </a:solidFill>
              <a:highlight>
                <a:srgbClr val="000000"/>
              </a:highlight>
            </a:endParaRPr>
          </a:p>
          <a:p>
            <a:pPr marL="0" indent="0">
              <a:buNone/>
            </a:pPr>
            <a:r>
              <a:rPr lang="en-US" i="1" dirty="0"/>
              <a:t>Equipment: I&amp;O sheet, graduate, pen and paper </a:t>
            </a:r>
          </a:p>
          <a:p>
            <a:pPr marL="0" indent="0">
              <a:buNone/>
            </a:pPr>
            <a:endParaRPr lang="en-US" i="1" dirty="0"/>
          </a:p>
          <a:p>
            <a:pPr marL="0" indent="0">
              <a:buNone/>
            </a:pPr>
            <a:r>
              <a:rPr lang="en-US" dirty="0"/>
              <a:t>Measure intake first.</a:t>
            </a:r>
          </a:p>
          <a:p>
            <a:pPr marL="457200" indent="-457200">
              <a:buFont typeface="+mj-lt"/>
              <a:buAutoNum type="arabicPeriod"/>
            </a:pPr>
            <a:r>
              <a:rPr lang="en-US" dirty="0"/>
              <a:t>Identify yourself by name. Identify the resident by name. </a:t>
            </a:r>
          </a:p>
          <a:p>
            <a:pPr marL="457200" indent="-457200">
              <a:buFont typeface="+mj-lt"/>
              <a:buAutoNum type="arabicPeriod"/>
            </a:pPr>
            <a:r>
              <a:rPr lang="en-US" dirty="0"/>
              <a:t>Wash your hands.</a:t>
            </a:r>
          </a:p>
          <a:p>
            <a:pPr marL="457200" indent="-457200">
              <a:buFont typeface="+mj-lt"/>
              <a:buAutoNum type="arabicPeriod"/>
            </a:pPr>
            <a:r>
              <a:rPr lang="en-US" dirty="0"/>
              <a:t>Explain procedure to the resident. Speak clearly, slowly, and directly. Maintain face-to-face contact whenever possible.</a:t>
            </a:r>
          </a:p>
          <a:p>
            <a:pPr marL="457200" indent="-457200">
              <a:buFont typeface="+mj-lt"/>
              <a:buAutoNum type="arabicPeriod"/>
            </a:pPr>
            <a:r>
              <a:rPr lang="en-US" dirty="0"/>
              <a:t>Provide for resident’s privacy with curtain, screen, or door.</a:t>
            </a:r>
          </a:p>
          <a:p>
            <a:pPr marL="457200" indent="-457200">
              <a:buFont typeface="+mj-lt"/>
              <a:buAutoNum type="arabicPeriod"/>
            </a:pPr>
            <a:r>
              <a:rPr lang="en-US" dirty="0"/>
              <a:t>Note the amount of fluid a resident is served on paper. The amount of fluid is often marked on the container that is served.</a:t>
            </a:r>
          </a:p>
          <a:p>
            <a:pPr marL="457200" indent="-457200">
              <a:buFont typeface="+mj-lt"/>
              <a:buAutoNum type="arabicPeriod"/>
            </a:pPr>
            <a:r>
              <a:rPr lang="en-US" dirty="0"/>
              <a:t>When resident has finished a meal or snack, measure any leftover fluids with the graduate. Note this amount on paper.</a:t>
            </a:r>
          </a:p>
          <a:p>
            <a:pPr marL="457200" indent="-457200">
              <a:buFont typeface="+mj-lt"/>
              <a:buAutoNum type="arabicPeriod"/>
            </a:pPr>
            <a:endParaRPr lang="en-US" dirty="0">
              <a:highlight>
                <a:srgbClr val="000000"/>
              </a:highlight>
            </a:endParaRPr>
          </a:p>
          <a:p>
            <a:pPr marL="0" indent="0">
              <a:buNone/>
            </a:pPr>
            <a:endParaRPr lang="en-US" dirty="0">
              <a:solidFill>
                <a:schemeClr val="accent5">
                  <a:lumMod val="60000"/>
                  <a:lumOff val="40000"/>
                </a:schemeClr>
              </a:solidFill>
              <a:highlight>
                <a:srgbClr val="000000"/>
              </a:highlight>
            </a:endParaRPr>
          </a:p>
          <a:p>
            <a:pPr marL="0" indent="0">
              <a:buNone/>
            </a:pPr>
            <a:endParaRPr lang="en-US" dirty="0">
              <a:highlight>
                <a:srgbClr val="000000"/>
              </a:highlight>
            </a:endParaRPr>
          </a:p>
          <a:p>
            <a:pPr marL="0" indent="0">
              <a:buNone/>
            </a:pPr>
            <a:endParaRPr lang="en-US" dirty="0">
              <a:solidFill>
                <a:schemeClr val="accent5">
                  <a:lumMod val="60000"/>
                  <a:lumOff val="40000"/>
                </a:schemeClr>
              </a:solidFill>
              <a:highlight>
                <a:srgbClr val="000000"/>
              </a:highlight>
            </a:endParaRPr>
          </a:p>
          <a:p>
            <a:pPr marL="0" indent="0">
              <a:buNone/>
            </a:pPr>
            <a:endParaRPr lang="en-US" dirty="0">
              <a:solidFill>
                <a:schemeClr val="accent5">
                  <a:lumMod val="60000"/>
                  <a:lumOff val="40000"/>
                </a:schemeClr>
              </a:solidFill>
              <a:highlight>
                <a:srgbClr val="000000"/>
              </a:highlight>
            </a:endParaRPr>
          </a:p>
        </p:txBody>
      </p:sp>
      <p:sp>
        <p:nvSpPr>
          <p:cNvPr id="3" name="Slide Number Placeholder 2">
            <a:extLst>
              <a:ext uri="{FF2B5EF4-FFF2-40B4-BE49-F238E27FC236}">
                <a16:creationId xmlns:a16="http://schemas.microsoft.com/office/drawing/2014/main" id="{2E5A7E57-026F-43BA-A87F-176B29B53680}"/>
              </a:ext>
            </a:extLst>
          </p:cNvPr>
          <p:cNvSpPr>
            <a:spLocks noGrp="1"/>
          </p:cNvSpPr>
          <p:nvPr>
            <p:ph type="sldNum" sz="quarter" idx="12"/>
          </p:nvPr>
        </p:nvSpPr>
        <p:spPr/>
        <p:txBody>
          <a:bodyPr/>
          <a:lstStyle/>
          <a:p>
            <a:pPr defTabSz="457200"/>
            <a:fld id="{1E19C8D7-53EE-4AF8-9E87-BBF55B67A655}" type="slidenum">
              <a:rPr lang="en-US" smtClean="0"/>
              <a:pPr defTabSz="457200"/>
              <a:t>80</a:t>
            </a:fld>
            <a:endParaRPr lang="en-US" dirty="0"/>
          </a:p>
        </p:txBody>
      </p:sp>
    </p:spTree>
    <p:extLst>
      <p:ext uri="{BB962C8B-B14F-4D97-AF65-F5344CB8AC3E}">
        <p14:creationId xmlns:p14="http://schemas.microsoft.com/office/powerpoint/2010/main" val="4038657019"/>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CF1BC86-D6E0-40B8-AC29-DA1122CD269F}"/>
              </a:ext>
            </a:extLst>
          </p:cNvPr>
          <p:cNvSpPr>
            <a:spLocks noGrp="1"/>
          </p:cNvSpPr>
          <p:nvPr>
            <p:ph idx="1"/>
          </p:nvPr>
        </p:nvSpPr>
        <p:spPr/>
        <p:txBody>
          <a:bodyPr/>
          <a:lstStyle/>
          <a:p>
            <a:pPr marL="0" indent="0">
              <a:buNone/>
            </a:pPr>
            <a:r>
              <a:rPr lang="en-US" dirty="0">
                <a:solidFill>
                  <a:schemeClr val="accent5">
                    <a:lumMod val="60000"/>
                    <a:lumOff val="40000"/>
                  </a:schemeClr>
                </a:solidFill>
                <a:highlight>
                  <a:srgbClr val="000000"/>
                </a:highlight>
              </a:rPr>
              <a:t>Measuring and recording intake and output</a:t>
            </a:r>
          </a:p>
          <a:p>
            <a:pPr marL="0" indent="0">
              <a:buNone/>
            </a:pPr>
            <a:endParaRPr lang="en-US" dirty="0">
              <a:solidFill>
                <a:schemeClr val="accent5">
                  <a:lumMod val="60000"/>
                  <a:lumOff val="40000"/>
                </a:schemeClr>
              </a:solidFill>
              <a:highlight>
                <a:srgbClr val="000000"/>
              </a:highlight>
            </a:endParaRPr>
          </a:p>
          <a:p>
            <a:pPr marL="457200" indent="-457200">
              <a:buFont typeface="+mj-lt"/>
              <a:buAutoNum type="arabicPeriod" startAt="7"/>
            </a:pPr>
            <a:r>
              <a:rPr lang="en-US" dirty="0"/>
              <a:t>Subtract the leftover amount from the amount served. If you have measured in ounces, convert to milliliters (mL) by multiplying by 30.</a:t>
            </a:r>
          </a:p>
          <a:p>
            <a:pPr marL="457200" indent="-457200">
              <a:buFont typeface="+mj-lt"/>
              <a:buAutoNum type="arabicPeriod" startAt="7"/>
            </a:pPr>
            <a:r>
              <a:rPr lang="en-US" dirty="0"/>
              <a:t>Document the amount of fluid consumed (in mL) in the input column on I&amp;O sheet, as well as the time and the type of fluid consumed. Report anything unusual, such as the resident refusing to drink, drinking very little, or feeling nauseated.</a:t>
            </a:r>
          </a:p>
          <a:p>
            <a:pPr marL="457200" indent="-457200">
              <a:buFont typeface="+mj-lt"/>
              <a:buAutoNum type="arabicPeriod" startAt="7"/>
            </a:pPr>
            <a:r>
              <a:rPr lang="en-US" dirty="0"/>
              <a:t>Wash your hands.</a:t>
            </a:r>
          </a:p>
          <a:p>
            <a:pPr marL="0" indent="0">
              <a:buNone/>
            </a:pPr>
            <a:endParaRPr lang="en-US" dirty="0">
              <a:highlight>
                <a:srgbClr val="000000"/>
              </a:highlight>
            </a:endParaRPr>
          </a:p>
          <a:p>
            <a:pPr marL="0" indent="0">
              <a:buNone/>
            </a:pPr>
            <a:endParaRPr lang="en-US" dirty="0">
              <a:solidFill>
                <a:schemeClr val="accent5">
                  <a:lumMod val="60000"/>
                  <a:lumOff val="40000"/>
                </a:schemeClr>
              </a:solidFill>
              <a:highlight>
                <a:srgbClr val="000000"/>
              </a:highlight>
            </a:endParaRPr>
          </a:p>
          <a:p>
            <a:pPr marL="0" indent="0">
              <a:buNone/>
            </a:pPr>
            <a:endParaRPr lang="en-US" dirty="0">
              <a:highlight>
                <a:srgbClr val="000000"/>
              </a:highlight>
            </a:endParaRPr>
          </a:p>
          <a:p>
            <a:pPr marL="0" indent="0">
              <a:buNone/>
            </a:pPr>
            <a:endParaRPr lang="en-US" dirty="0">
              <a:solidFill>
                <a:schemeClr val="accent5">
                  <a:lumMod val="60000"/>
                  <a:lumOff val="40000"/>
                </a:schemeClr>
              </a:solidFill>
              <a:highlight>
                <a:srgbClr val="000000"/>
              </a:highlight>
            </a:endParaRPr>
          </a:p>
          <a:p>
            <a:pPr marL="0" indent="0">
              <a:buNone/>
            </a:pPr>
            <a:endParaRPr lang="en-US" dirty="0">
              <a:solidFill>
                <a:schemeClr val="accent5">
                  <a:lumMod val="60000"/>
                  <a:lumOff val="40000"/>
                </a:schemeClr>
              </a:solidFill>
              <a:highlight>
                <a:srgbClr val="000000"/>
              </a:highlight>
            </a:endParaRPr>
          </a:p>
        </p:txBody>
      </p:sp>
      <p:sp>
        <p:nvSpPr>
          <p:cNvPr id="3" name="Slide Number Placeholder 2">
            <a:extLst>
              <a:ext uri="{FF2B5EF4-FFF2-40B4-BE49-F238E27FC236}">
                <a16:creationId xmlns:a16="http://schemas.microsoft.com/office/drawing/2014/main" id="{2E5A7E57-026F-43BA-A87F-176B29B53680}"/>
              </a:ext>
            </a:extLst>
          </p:cNvPr>
          <p:cNvSpPr>
            <a:spLocks noGrp="1"/>
          </p:cNvSpPr>
          <p:nvPr>
            <p:ph type="sldNum" sz="quarter" idx="12"/>
          </p:nvPr>
        </p:nvSpPr>
        <p:spPr/>
        <p:txBody>
          <a:bodyPr/>
          <a:lstStyle/>
          <a:p>
            <a:pPr defTabSz="457200"/>
            <a:fld id="{1E19C8D7-53EE-4AF8-9E87-BBF55B67A655}" type="slidenum">
              <a:rPr lang="en-US" smtClean="0"/>
              <a:pPr defTabSz="457200"/>
              <a:t>81</a:t>
            </a:fld>
            <a:endParaRPr lang="en-US" dirty="0"/>
          </a:p>
        </p:txBody>
      </p:sp>
    </p:spTree>
    <p:extLst>
      <p:ext uri="{BB962C8B-B14F-4D97-AF65-F5344CB8AC3E}">
        <p14:creationId xmlns:p14="http://schemas.microsoft.com/office/powerpoint/2010/main" val="1255845943"/>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CF1BC86-D6E0-40B8-AC29-DA1122CD269F}"/>
              </a:ext>
            </a:extLst>
          </p:cNvPr>
          <p:cNvSpPr>
            <a:spLocks noGrp="1"/>
          </p:cNvSpPr>
          <p:nvPr>
            <p:ph idx="1"/>
          </p:nvPr>
        </p:nvSpPr>
        <p:spPr>
          <a:xfrm>
            <a:off x="635394" y="780226"/>
            <a:ext cx="4579702" cy="5396738"/>
          </a:xfrm>
        </p:spPr>
        <p:txBody>
          <a:bodyPr>
            <a:normAutofit fontScale="92500"/>
          </a:bodyPr>
          <a:lstStyle/>
          <a:p>
            <a:pPr marL="0" indent="0">
              <a:buNone/>
            </a:pPr>
            <a:r>
              <a:rPr lang="en-US" dirty="0">
                <a:solidFill>
                  <a:schemeClr val="accent5">
                    <a:lumMod val="60000"/>
                    <a:lumOff val="40000"/>
                  </a:schemeClr>
                </a:solidFill>
                <a:highlight>
                  <a:srgbClr val="000000"/>
                </a:highlight>
              </a:rPr>
              <a:t>Measuring and recording intake and output</a:t>
            </a:r>
          </a:p>
          <a:p>
            <a:pPr marL="0" indent="0">
              <a:buNone/>
            </a:pPr>
            <a:endParaRPr lang="en-US" dirty="0">
              <a:solidFill>
                <a:schemeClr val="accent5">
                  <a:lumMod val="60000"/>
                  <a:lumOff val="40000"/>
                </a:schemeClr>
              </a:solidFill>
              <a:highlight>
                <a:srgbClr val="000000"/>
              </a:highlight>
            </a:endParaRPr>
          </a:p>
          <a:p>
            <a:pPr marL="0" indent="0">
              <a:buNone/>
            </a:pPr>
            <a:r>
              <a:rPr lang="en-US" b="1" dirty="0"/>
              <a:t>Measuring output is the other half of monitoring fluid balance.</a:t>
            </a:r>
          </a:p>
          <a:p>
            <a:pPr marL="0" indent="0">
              <a:buNone/>
            </a:pPr>
            <a:r>
              <a:rPr lang="en-US" i="1" dirty="0"/>
              <a:t>Equipment: I&amp;O sheet, graduate, gloves, pen and paper</a:t>
            </a:r>
            <a:r>
              <a:rPr lang="en-US" dirty="0"/>
              <a:t> </a:t>
            </a:r>
          </a:p>
          <a:p>
            <a:pPr marL="0" indent="0">
              <a:buNone/>
            </a:pPr>
            <a:endParaRPr lang="en-US" dirty="0"/>
          </a:p>
          <a:p>
            <a:pPr marL="457200" indent="-457200">
              <a:buFont typeface="+mj-lt"/>
              <a:buAutoNum type="arabicPeriod"/>
            </a:pPr>
            <a:r>
              <a:rPr lang="en-US" dirty="0"/>
              <a:t>Wash your hands.</a:t>
            </a:r>
          </a:p>
          <a:p>
            <a:pPr marL="457200" indent="-457200">
              <a:buFont typeface="+mj-lt"/>
              <a:buAutoNum type="arabicPeriod"/>
            </a:pPr>
            <a:r>
              <a:rPr lang="en-US" dirty="0"/>
              <a:t>Put on gloves before handling the bedpan or urinal.</a:t>
            </a:r>
          </a:p>
          <a:p>
            <a:pPr marL="457200" indent="-457200">
              <a:buFont typeface="+mj-lt"/>
              <a:buAutoNum type="arabicPeriod"/>
            </a:pPr>
            <a:r>
              <a:rPr lang="en-US" dirty="0"/>
              <a:t>Pour the contents of the bedpan or urinal into graduate. Do not spill or splash any of the urine. </a:t>
            </a:r>
          </a:p>
          <a:p>
            <a:pPr marL="457200" indent="-457200">
              <a:buFont typeface="+mj-lt"/>
              <a:buAutoNum type="arabicPeriod"/>
            </a:pPr>
            <a:r>
              <a:rPr lang="en-US" dirty="0"/>
              <a:t>Place graduate on flat surface. Measure the amount of urine at eye level. Keep the container level. Note the amount on paper, converting to mL if necessary. </a:t>
            </a:r>
          </a:p>
          <a:p>
            <a:pPr marL="0" indent="0">
              <a:buNone/>
            </a:pPr>
            <a:endParaRPr lang="en-US" dirty="0">
              <a:highlight>
                <a:srgbClr val="000000"/>
              </a:highlight>
            </a:endParaRPr>
          </a:p>
          <a:p>
            <a:pPr marL="0" indent="0">
              <a:buNone/>
            </a:pPr>
            <a:endParaRPr lang="en-US" dirty="0">
              <a:solidFill>
                <a:schemeClr val="accent5">
                  <a:lumMod val="60000"/>
                  <a:lumOff val="40000"/>
                </a:schemeClr>
              </a:solidFill>
              <a:highlight>
                <a:srgbClr val="000000"/>
              </a:highlight>
            </a:endParaRPr>
          </a:p>
          <a:p>
            <a:pPr marL="0" indent="0">
              <a:buNone/>
            </a:pPr>
            <a:endParaRPr lang="en-US" dirty="0">
              <a:highlight>
                <a:srgbClr val="000000"/>
              </a:highlight>
            </a:endParaRPr>
          </a:p>
          <a:p>
            <a:pPr marL="0" indent="0">
              <a:buNone/>
            </a:pPr>
            <a:endParaRPr lang="en-US" dirty="0">
              <a:solidFill>
                <a:schemeClr val="accent5">
                  <a:lumMod val="60000"/>
                  <a:lumOff val="40000"/>
                </a:schemeClr>
              </a:solidFill>
              <a:highlight>
                <a:srgbClr val="000000"/>
              </a:highlight>
            </a:endParaRPr>
          </a:p>
          <a:p>
            <a:pPr marL="0" indent="0">
              <a:buNone/>
            </a:pPr>
            <a:endParaRPr lang="en-US" dirty="0">
              <a:solidFill>
                <a:schemeClr val="accent5">
                  <a:lumMod val="60000"/>
                  <a:lumOff val="40000"/>
                </a:schemeClr>
              </a:solidFill>
              <a:highlight>
                <a:srgbClr val="000000"/>
              </a:highlight>
            </a:endParaRPr>
          </a:p>
        </p:txBody>
      </p:sp>
      <p:sp>
        <p:nvSpPr>
          <p:cNvPr id="3" name="Slide Number Placeholder 2">
            <a:extLst>
              <a:ext uri="{FF2B5EF4-FFF2-40B4-BE49-F238E27FC236}">
                <a16:creationId xmlns:a16="http://schemas.microsoft.com/office/drawing/2014/main" id="{2E5A7E57-026F-43BA-A87F-176B29B53680}"/>
              </a:ext>
            </a:extLst>
          </p:cNvPr>
          <p:cNvSpPr>
            <a:spLocks noGrp="1"/>
          </p:cNvSpPr>
          <p:nvPr>
            <p:ph type="sldNum" sz="quarter" idx="12"/>
          </p:nvPr>
        </p:nvSpPr>
        <p:spPr/>
        <p:txBody>
          <a:bodyPr/>
          <a:lstStyle/>
          <a:p>
            <a:pPr defTabSz="457200"/>
            <a:fld id="{1E19C8D7-53EE-4AF8-9E87-BBF55B67A655}" type="slidenum">
              <a:rPr lang="en-US" smtClean="0"/>
              <a:pPr defTabSz="457200"/>
              <a:t>82</a:t>
            </a:fld>
            <a:endParaRPr lang="en-US" dirty="0"/>
          </a:p>
        </p:txBody>
      </p:sp>
      <p:pic>
        <p:nvPicPr>
          <p:cNvPr id="4" name="Picture 3">
            <a:extLst>
              <a:ext uri="{FF2B5EF4-FFF2-40B4-BE49-F238E27FC236}">
                <a16:creationId xmlns:a16="http://schemas.microsoft.com/office/drawing/2014/main" id="{6BF7F848-4419-4015-9C61-D331E2633320}"/>
              </a:ext>
            </a:extLst>
          </p:cNvPr>
          <p:cNvPicPr>
            <a:picLocks noChangeAspect="1"/>
          </p:cNvPicPr>
          <p:nvPr/>
        </p:nvPicPr>
        <p:blipFill>
          <a:blip r:embed="rId2"/>
          <a:stretch>
            <a:fillRect/>
          </a:stretch>
        </p:blipFill>
        <p:spPr>
          <a:xfrm>
            <a:off x="8175712" y="2843684"/>
            <a:ext cx="2577032" cy="2640402"/>
          </a:xfrm>
          <a:prstGeom prst="rect">
            <a:avLst/>
          </a:prstGeom>
        </p:spPr>
      </p:pic>
      <p:pic>
        <p:nvPicPr>
          <p:cNvPr id="5" name="Picture 4">
            <a:extLst>
              <a:ext uri="{FF2B5EF4-FFF2-40B4-BE49-F238E27FC236}">
                <a16:creationId xmlns:a16="http://schemas.microsoft.com/office/drawing/2014/main" id="{EEBA0DD7-3CE6-4D26-9A3C-561BD67A18D8}"/>
              </a:ext>
            </a:extLst>
          </p:cNvPr>
          <p:cNvPicPr>
            <a:picLocks noChangeAspect="1"/>
          </p:cNvPicPr>
          <p:nvPr/>
        </p:nvPicPr>
        <p:blipFill>
          <a:blip r:embed="rId3"/>
          <a:stretch>
            <a:fillRect/>
          </a:stretch>
        </p:blipFill>
        <p:spPr>
          <a:xfrm>
            <a:off x="5044273" y="735735"/>
            <a:ext cx="2874588" cy="3605252"/>
          </a:xfrm>
          <a:prstGeom prst="rect">
            <a:avLst/>
          </a:prstGeom>
        </p:spPr>
      </p:pic>
    </p:spTree>
    <p:extLst>
      <p:ext uri="{BB962C8B-B14F-4D97-AF65-F5344CB8AC3E}">
        <p14:creationId xmlns:p14="http://schemas.microsoft.com/office/powerpoint/2010/main" val="4073999354"/>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CF1BC86-D6E0-40B8-AC29-DA1122CD269F}"/>
              </a:ext>
            </a:extLst>
          </p:cNvPr>
          <p:cNvSpPr>
            <a:spLocks noGrp="1"/>
          </p:cNvSpPr>
          <p:nvPr>
            <p:ph idx="1"/>
          </p:nvPr>
        </p:nvSpPr>
        <p:spPr/>
        <p:txBody>
          <a:bodyPr/>
          <a:lstStyle/>
          <a:p>
            <a:pPr marL="0" indent="0">
              <a:buNone/>
            </a:pPr>
            <a:r>
              <a:rPr lang="en-US" dirty="0">
                <a:solidFill>
                  <a:schemeClr val="accent5">
                    <a:lumMod val="60000"/>
                    <a:lumOff val="40000"/>
                  </a:schemeClr>
                </a:solidFill>
                <a:highlight>
                  <a:srgbClr val="000000"/>
                </a:highlight>
              </a:rPr>
              <a:t>Measuring and recording intake and output</a:t>
            </a:r>
          </a:p>
          <a:p>
            <a:pPr marL="0" indent="0">
              <a:buNone/>
            </a:pPr>
            <a:endParaRPr lang="en-US" dirty="0">
              <a:solidFill>
                <a:schemeClr val="accent5">
                  <a:lumMod val="60000"/>
                  <a:lumOff val="40000"/>
                </a:schemeClr>
              </a:solidFill>
              <a:highlight>
                <a:srgbClr val="000000"/>
              </a:highlight>
            </a:endParaRPr>
          </a:p>
          <a:p>
            <a:pPr marL="457200" indent="-457200">
              <a:buFont typeface="+mj-lt"/>
              <a:buAutoNum type="arabicPeriod" startAt="5"/>
            </a:pPr>
            <a:r>
              <a:rPr lang="en-US" dirty="0"/>
              <a:t>After measuring urine, empty the graduate into the toilet without splashing. </a:t>
            </a:r>
          </a:p>
          <a:p>
            <a:pPr marL="457200" indent="-457200">
              <a:buFont typeface="+mj-lt"/>
              <a:buAutoNum type="arabicPeriod" startAt="5"/>
            </a:pPr>
            <a:r>
              <a:rPr lang="en-US" dirty="0"/>
              <a:t>Turn on the faucet, using a paper towel. Rinse the graduate with cold water and pour rinse water into the toilet.</a:t>
            </a:r>
          </a:p>
          <a:p>
            <a:pPr marL="457200" indent="-457200">
              <a:buFont typeface="+mj-lt"/>
              <a:buAutoNum type="arabicPeriod" startAt="5"/>
            </a:pPr>
            <a:r>
              <a:rPr lang="en-US" dirty="0"/>
              <a:t>Rinse the bedpan/urinal with cold water and pour rinse water into toilet. Flush the toilet. </a:t>
            </a:r>
          </a:p>
          <a:p>
            <a:pPr marL="457200" indent="-457200">
              <a:buFont typeface="+mj-lt"/>
              <a:buAutoNum type="arabicPeriod" startAt="5"/>
            </a:pPr>
            <a:r>
              <a:rPr lang="en-US" dirty="0"/>
              <a:t>Place graduate and bedpan in area for cleaning or clean and store according to policy.</a:t>
            </a:r>
          </a:p>
          <a:p>
            <a:pPr marL="457200" indent="-457200">
              <a:buFont typeface="+mj-lt"/>
              <a:buAutoNum type="arabicPeriod" startAt="5"/>
            </a:pPr>
            <a:r>
              <a:rPr lang="en-US" dirty="0"/>
              <a:t>Remove and discard gloves.</a:t>
            </a:r>
          </a:p>
          <a:p>
            <a:pPr marL="457200" indent="-457200">
              <a:buFont typeface="+mj-lt"/>
              <a:buAutoNum type="arabicPeriod" startAt="5"/>
            </a:pPr>
            <a:r>
              <a:rPr lang="en-US" dirty="0"/>
              <a:t>Wash hands before recording output.</a:t>
            </a:r>
          </a:p>
          <a:p>
            <a:pPr marL="457200" indent="-457200">
              <a:buFont typeface="+mj-lt"/>
              <a:buAutoNum type="arabicPeriod" startAt="5"/>
            </a:pPr>
            <a:endParaRPr lang="en-US" dirty="0">
              <a:highlight>
                <a:srgbClr val="000000"/>
              </a:highlight>
            </a:endParaRPr>
          </a:p>
          <a:p>
            <a:pPr marL="457200" indent="-457200">
              <a:buFont typeface="+mj-lt"/>
              <a:buAutoNum type="arabicPeriod" startAt="5"/>
            </a:pPr>
            <a:endParaRPr lang="en-US" dirty="0">
              <a:highlight>
                <a:srgbClr val="000000"/>
              </a:highlight>
            </a:endParaRPr>
          </a:p>
          <a:p>
            <a:pPr marL="457200" indent="-457200">
              <a:buFont typeface="+mj-lt"/>
              <a:buAutoNum type="arabicPeriod" startAt="5"/>
            </a:pPr>
            <a:endParaRPr lang="en-US" dirty="0">
              <a:highlight>
                <a:srgbClr val="000000"/>
              </a:highlight>
            </a:endParaRPr>
          </a:p>
          <a:p>
            <a:pPr marL="0" indent="0">
              <a:buNone/>
            </a:pPr>
            <a:endParaRPr lang="en-US" dirty="0">
              <a:solidFill>
                <a:schemeClr val="accent5">
                  <a:lumMod val="60000"/>
                  <a:lumOff val="40000"/>
                </a:schemeClr>
              </a:solidFill>
              <a:highlight>
                <a:srgbClr val="000000"/>
              </a:highlight>
            </a:endParaRPr>
          </a:p>
        </p:txBody>
      </p:sp>
      <p:sp>
        <p:nvSpPr>
          <p:cNvPr id="3" name="Slide Number Placeholder 2">
            <a:extLst>
              <a:ext uri="{FF2B5EF4-FFF2-40B4-BE49-F238E27FC236}">
                <a16:creationId xmlns:a16="http://schemas.microsoft.com/office/drawing/2014/main" id="{2E5A7E57-026F-43BA-A87F-176B29B53680}"/>
              </a:ext>
            </a:extLst>
          </p:cNvPr>
          <p:cNvSpPr>
            <a:spLocks noGrp="1"/>
          </p:cNvSpPr>
          <p:nvPr>
            <p:ph type="sldNum" sz="quarter" idx="12"/>
          </p:nvPr>
        </p:nvSpPr>
        <p:spPr/>
        <p:txBody>
          <a:bodyPr/>
          <a:lstStyle/>
          <a:p>
            <a:pPr defTabSz="457200"/>
            <a:fld id="{1E19C8D7-53EE-4AF8-9E87-BBF55B67A655}" type="slidenum">
              <a:rPr lang="en-US" smtClean="0"/>
              <a:pPr defTabSz="457200"/>
              <a:t>83</a:t>
            </a:fld>
            <a:endParaRPr lang="en-US" dirty="0"/>
          </a:p>
        </p:txBody>
      </p:sp>
    </p:spTree>
    <p:extLst>
      <p:ext uri="{BB962C8B-B14F-4D97-AF65-F5344CB8AC3E}">
        <p14:creationId xmlns:p14="http://schemas.microsoft.com/office/powerpoint/2010/main" val="3250542364"/>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CF1BC86-D6E0-40B8-AC29-DA1122CD269F}"/>
              </a:ext>
            </a:extLst>
          </p:cNvPr>
          <p:cNvSpPr>
            <a:spLocks noGrp="1"/>
          </p:cNvSpPr>
          <p:nvPr>
            <p:ph idx="1"/>
          </p:nvPr>
        </p:nvSpPr>
        <p:spPr/>
        <p:txBody>
          <a:bodyPr/>
          <a:lstStyle/>
          <a:p>
            <a:pPr marL="0" indent="0">
              <a:buNone/>
            </a:pPr>
            <a:r>
              <a:rPr lang="en-US" dirty="0">
                <a:solidFill>
                  <a:schemeClr val="accent5">
                    <a:lumMod val="60000"/>
                    <a:lumOff val="40000"/>
                  </a:schemeClr>
                </a:solidFill>
                <a:highlight>
                  <a:srgbClr val="000000"/>
                </a:highlight>
              </a:rPr>
              <a:t>Measuring and recording intake and output</a:t>
            </a:r>
          </a:p>
          <a:p>
            <a:pPr marL="0" indent="0">
              <a:buNone/>
            </a:pPr>
            <a:endParaRPr lang="en-US" dirty="0">
              <a:solidFill>
                <a:schemeClr val="accent5">
                  <a:lumMod val="60000"/>
                  <a:lumOff val="40000"/>
                </a:schemeClr>
              </a:solidFill>
              <a:highlight>
                <a:srgbClr val="000000"/>
              </a:highlight>
            </a:endParaRPr>
          </a:p>
          <a:p>
            <a:pPr marL="457200" indent="-457200">
              <a:buFont typeface="+mj-lt"/>
              <a:buAutoNum type="arabicPeriod" startAt="11"/>
            </a:pPr>
            <a:r>
              <a:rPr lang="en-US" dirty="0"/>
              <a:t>Document the time and amount of urine in output column on sheet. For example: 1545 hours, 200 mL urine. To measure vomitus, pour from basin into measuring container, then discard in the toilet. If resident vomits on the bed or floor, estimate the amount. Document emesis and amount on the I&amp;O sheet.</a:t>
            </a:r>
          </a:p>
          <a:p>
            <a:pPr marL="457200" indent="-457200">
              <a:buFont typeface="+mj-lt"/>
              <a:buAutoNum type="arabicPeriod" startAt="11"/>
            </a:pPr>
            <a:r>
              <a:rPr lang="en-US" dirty="0"/>
              <a:t>Report any changes in resident to the nurse.</a:t>
            </a:r>
            <a:endParaRPr lang="en-US" dirty="0">
              <a:highlight>
                <a:srgbClr val="000000"/>
              </a:highlight>
            </a:endParaRPr>
          </a:p>
          <a:p>
            <a:pPr marL="0" indent="0">
              <a:buNone/>
            </a:pPr>
            <a:endParaRPr lang="en-US" dirty="0">
              <a:solidFill>
                <a:schemeClr val="accent5">
                  <a:lumMod val="60000"/>
                  <a:lumOff val="40000"/>
                </a:schemeClr>
              </a:solidFill>
              <a:highlight>
                <a:srgbClr val="000000"/>
              </a:highlight>
            </a:endParaRPr>
          </a:p>
          <a:p>
            <a:pPr marL="0" indent="0">
              <a:buNone/>
            </a:pPr>
            <a:endParaRPr lang="en-US" dirty="0">
              <a:highlight>
                <a:srgbClr val="000000"/>
              </a:highlight>
            </a:endParaRPr>
          </a:p>
          <a:p>
            <a:pPr marL="0" indent="0">
              <a:buNone/>
            </a:pPr>
            <a:endParaRPr lang="en-US" dirty="0">
              <a:solidFill>
                <a:schemeClr val="accent5">
                  <a:lumMod val="60000"/>
                  <a:lumOff val="40000"/>
                </a:schemeClr>
              </a:solidFill>
              <a:highlight>
                <a:srgbClr val="000000"/>
              </a:highlight>
            </a:endParaRPr>
          </a:p>
          <a:p>
            <a:pPr marL="0" indent="0">
              <a:buNone/>
            </a:pPr>
            <a:endParaRPr lang="en-US" dirty="0">
              <a:solidFill>
                <a:schemeClr val="accent5">
                  <a:lumMod val="60000"/>
                  <a:lumOff val="40000"/>
                </a:schemeClr>
              </a:solidFill>
              <a:highlight>
                <a:srgbClr val="000000"/>
              </a:highlight>
            </a:endParaRPr>
          </a:p>
        </p:txBody>
      </p:sp>
      <p:sp>
        <p:nvSpPr>
          <p:cNvPr id="3" name="Slide Number Placeholder 2">
            <a:extLst>
              <a:ext uri="{FF2B5EF4-FFF2-40B4-BE49-F238E27FC236}">
                <a16:creationId xmlns:a16="http://schemas.microsoft.com/office/drawing/2014/main" id="{2E5A7E57-026F-43BA-A87F-176B29B53680}"/>
              </a:ext>
            </a:extLst>
          </p:cNvPr>
          <p:cNvSpPr>
            <a:spLocks noGrp="1"/>
          </p:cNvSpPr>
          <p:nvPr>
            <p:ph type="sldNum" sz="quarter" idx="12"/>
          </p:nvPr>
        </p:nvSpPr>
        <p:spPr/>
        <p:txBody>
          <a:bodyPr/>
          <a:lstStyle/>
          <a:p>
            <a:pPr defTabSz="457200"/>
            <a:fld id="{1E19C8D7-53EE-4AF8-9E87-BBF55B67A655}" type="slidenum">
              <a:rPr lang="en-US" smtClean="0"/>
              <a:pPr defTabSz="457200"/>
              <a:t>84</a:t>
            </a:fld>
            <a:endParaRPr lang="en-US" dirty="0"/>
          </a:p>
        </p:txBody>
      </p:sp>
    </p:spTree>
    <p:extLst>
      <p:ext uri="{BB962C8B-B14F-4D97-AF65-F5344CB8AC3E}">
        <p14:creationId xmlns:p14="http://schemas.microsoft.com/office/powerpoint/2010/main" val="1153049448"/>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67A37C-DB95-4DED-BD51-850D9B86F718}"/>
              </a:ext>
            </a:extLst>
          </p:cNvPr>
          <p:cNvSpPr>
            <a:spLocks noGrp="1"/>
          </p:cNvSpPr>
          <p:nvPr>
            <p:ph idx="1"/>
          </p:nvPr>
        </p:nvSpPr>
        <p:spPr/>
        <p:txBody>
          <a:bodyPr/>
          <a:lstStyle/>
          <a:p>
            <a:pPr marL="457200" indent="-457200">
              <a:buFont typeface="+mj-lt"/>
              <a:buAutoNum type="arabicPeriod" startAt="13"/>
            </a:pPr>
            <a:r>
              <a:rPr lang="en-US" dirty="0">
                <a:solidFill>
                  <a:srgbClr val="FF0000"/>
                </a:solidFill>
              </a:rPr>
              <a:t>Identify ways to assist residents in maintaining fluid balance</a:t>
            </a:r>
          </a:p>
          <a:p>
            <a:pPr marL="457200" indent="-457200">
              <a:buFont typeface="+mj-lt"/>
              <a:buAutoNum type="arabicPeriod" startAt="13"/>
            </a:pPr>
            <a:endParaRPr lang="en-US" dirty="0">
              <a:solidFill>
                <a:srgbClr val="FF0000"/>
              </a:solidFill>
            </a:endParaRPr>
          </a:p>
          <a:p>
            <a:pPr marL="0" indent="0">
              <a:buNone/>
            </a:pPr>
            <a:r>
              <a:rPr lang="en-US" dirty="0"/>
              <a:t>Define the following terms:</a:t>
            </a:r>
            <a:br>
              <a:rPr lang="en-US" dirty="0"/>
            </a:br>
            <a:endParaRPr lang="en-US" dirty="0"/>
          </a:p>
          <a:p>
            <a:pPr marL="0" indent="0">
              <a:buNone/>
            </a:pPr>
            <a:r>
              <a:rPr lang="en-US" b="1" dirty="0"/>
              <a:t>NPO (nothing by mouth)</a:t>
            </a:r>
          </a:p>
          <a:p>
            <a:pPr marL="457200" lvl="1" indent="0">
              <a:buNone/>
            </a:pPr>
            <a:r>
              <a:rPr lang="en-US" dirty="0"/>
              <a:t>Abbreviation for nothing by mouth from the Latin nil per </a:t>
            </a:r>
            <a:r>
              <a:rPr lang="en-US" dirty="0" err="1"/>
              <a:t>os</a:t>
            </a:r>
            <a:r>
              <a:rPr lang="en-US" dirty="0"/>
              <a:t>; medical order that means a person should not have anything to eat or drink.</a:t>
            </a:r>
          </a:p>
          <a:p>
            <a:pPr marL="0" indent="0">
              <a:buNone/>
            </a:pPr>
            <a:r>
              <a:rPr lang="en-US" b="1" dirty="0"/>
              <a:t>dehydration</a:t>
            </a:r>
          </a:p>
          <a:p>
            <a:pPr marL="457200" lvl="1" indent="0">
              <a:buNone/>
            </a:pPr>
            <a:r>
              <a:rPr lang="en-US" dirty="0"/>
              <a:t>a serious condition resulting from an inadequate amount of fluid in the body.</a:t>
            </a:r>
          </a:p>
          <a:p>
            <a:pPr marL="0" indent="0">
              <a:buNone/>
            </a:pPr>
            <a:endParaRPr lang="en-US" dirty="0"/>
          </a:p>
          <a:p>
            <a:pPr marL="457200" indent="-457200">
              <a:buFont typeface="+mj-lt"/>
              <a:buAutoNum type="arabicPeriod" startAt="13"/>
            </a:pPr>
            <a:endParaRPr lang="en-US" dirty="0">
              <a:solidFill>
                <a:srgbClr val="FF0000"/>
              </a:solidFill>
            </a:endParaRPr>
          </a:p>
          <a:p>
            <a:pPr marL="0" indent="0">
              <a:buNone/>
            </a:pPr>
            <a:endParaRPr lang="en-US" dirty="0"/>
          </a:p>
        </p:txBody>
      </p:sp>
      <p:sp>
        <p:nvSpPr>
          <p:cNvPr id="3" name="Slide Number Placeholder 2">
            <a:extLst>
              <a:ext uri="{FF2B5EF4-FFF2-40B4-BE49-F238E27FC236}">
                <a16:creationId xmlns:a16="http://schemas.microsoft.com/office/drawing/2014/main" id="{52F97AAB-6AE8-47E9-A2D9-9F02784989BD}"/>
              </a:ext>
            </a:extLst>
          </p:cNvPr>
          <p:cNvSpPr>
            <a:spLocks noGrp="1"/>
          </p:cNvSpPr>
          <p:nvPr>
            <p:ph type="sldNum" sz="quarter" idx="12"/>
          </p:nvPr>
        </p:nvSpPr>
        <p:spPr/>
        <p:txBody>
          <a:bodyPr/>
          <a:lstStyle/>
          <a:p>
            <a:pPr defTabSz="457200"/>
            <a:fld id="{1E19C8D7-53EE-4AF8-9E87-BBF55B67A655}" type="slidenum">
              <a:rPr lang="en-US" smtClean="0"/>
              <a:pPr defTabSz="457200"/>
              <a:t>85</a:t>
            </a:fld>
            <a:endParaRPr lang="en-US" dirty="0"/>
          </a:p>
        </p:txBody>
      </p:sp>
    </p:spTree>
    <p:extLst>
      <p:ext uri="{BB962C8B-B14F-4D97-AF65-F5344CB8AC3E}">
        <p14:creationId xmlns:p14="http://schemas.microsoft.com/office/powerpoint/2010/main" val="2977249730"/>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67A37C-DB95-4DED-BD51-850D9B86F718}"/>
              </a:ext>
            </a:extLst>
          </p:cNvPr>
          <p:cNvSpPr>
            <a:spLocks noGrp="1"/>
          </p:cNvSpPr>
          <p:nvPr>
            <p:ph idx="1"/>
          </p:nvPr>
        </p:nvSpPr>
        <p:spPr/>
        <p:txBody>
          <a:bodyPr/>
          <a:lstStyle/>
          <a:p>
            <a:pPr marL="457200" indent="-457200">
              <a:buFont typeface="+mj-lt"/>
              <a:buAutoNum type="arabicPeriod" startAt="13"/>
            </a:pPr>
            <a:r>
              <a:rPr lang="en-US" dirty="0">
                <a:solidFill>
                  <a:srgbClr val="FF0000"/>
                </a:solidFill>
              </a:rPr>
              <a:t>Identify ways to assist residents in maintaining fluid balance</a:t>
            </a:r>
          </a:p>
          <a:p>
            <a:pPr marL="457200" indent="-457200">
              <a:buFont typeface="+mj-lt"/>
              <a:buAutoNum type="arabicPeriod" startAt="13"/>
            </a:pPr>
            <a:endParaRPr lang="en-US" dirty="0">
              <a:solidFill>
                <a:srgbClr val="FF0000"/>
              </a:solidFill>
            </a:endParaRPr>
          </a:p>
          <a:p>
            <a:pPr marL="0" indent="0">
              <a:buNone/>
            </a:pPr>
            <a:r>
              <a:rPr lang="en-US" dirty="0"/>
              <a:t>Fluid intake is important for these reasons:</a:t>
            </a:r>
          </a:p>
          <a:p>
            <a:pPr marL="0" indent="0">
              <a:buNone/>
            </a:pPr>
            <a:endParaRPr lang="en-US" dirty="0"/>
          </a:p>
          <a:p>
            <a:pPr lvl="1"/>
            <a:r>
              <a:rPr lang="en-US" dirty="0"/>
              <a:t>Drinking at least 64 ounces per day can help prevent constipation and urinary incontinence </a:t>
            </a:r>
          </a:p>
          <a:p>
            <a:pPr lvl="1"/>
            <a:r>
              <a:rPr lang="en-US" dirty="0"/>
              <a:t>Dilutes wastes and flushes out urinary system </a:t>
            </a:r>
          </a:p>
          <a:p>
            <a:pPr lvl="1"/>
            <a:r>
              <a:rPr lang="en-US" dirty="0"/>
              <a:t>May help prevent confusion </a:t>
            </a:r>
          </a:p>
          <a:p>
            <a:pPr marL="0" indent="0">
              <a:buNone/>
            </a:pPr>
            <a:endParaRPr lang="en-US" dirty="0"/>
          </a:p>
          <a:p>
            <a:pPr marL="457200" indent="-457200">
              <a:buFont typeface="+mj-lt"/>
              <a:buAutoNum type="arabicPeriod" startAt="13"/>
            </a:pPr>
            <a:endParaRPr lang="en-US" dirty="0">
              <a:solidFill>
                <a:srgbClr val="FF0000"/>
              </a:solidFill>
            </a:endParaRPr>
          </a:p>
          <a:p>
            <a:pPr marL="0" indent="0">
              <a:buNone/>
            </a:pPr>
            <a:endParaRPr lang="en-US" dirty="0"/>
          </a:p>
        </p:txBody>
      </p:sp>
      <p:sp>
        <p:nvSpPr>
          <p:cNvPr id="3" name="Slide Number Placeholder 2">
            <a:extLst>
              <a:ext uri="{FF2B5EF4-FFF2-40B4-BE49-F238E27FC236}">
                <a16:creationId xmlns:a16="http://schemas.microsoft.com/office/drawing/2014/main" id="{52F97AAB-6AE8-47E9-A2D9-9F02784989BD}"/>
              </a:ext>
            </a:extLst>
          </p:cNvPr>
          <p:cNvSpPr>
            <a:spLocks noGrp="1"/>
          </p:cNvSpPr>
          <p:nvPr>
            <p:ph type="sldNum" sz="quarter" idx="12"/>
          </p:nvPr>
        </p:nvSpPr>
        <p:spPr/>
        <p:txBody>
          <a:bodyPr/>
          <a:lstStyle/>
          <a:p>
            <a:pPr defTabSz="457200"/>
            <a:fld id="{1E19C8D7-53EE-4AF8-9E87-BBF55B67A655}" type="slidenum">
              <a:rPr lang="en-US" smtClean="0"/>
              <a:pPr defTabSz="457200"/>
              <a:t>86</a:t>
            </a:fld>
            <a:endParaRPr lang="en-US" dirty="0"/>
          </a:p>
        </p:txBody>
      </p:sp>
    </p:spTree>
    <p:extLst>
      <p:ext uri="{BB962C8B-B14F-4D97-AF65-F5344CB8AC3E}">
        <p14:creationId xmlns:p14="http://schemas.microsoft.com/office/powerpoint/2010/main" val="289969278"/>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67A37C-DB95-4DED-BD51-850D9B86F718}"/>
              </a:ext>
            </a:extLst>
          </p:cNvPr>
          <p:cNvSpPr>
            <a:spLocks noGrp="1"/>
          </p:cNvSpPr>
          <p:nvPr>
            <p:ph idx="1"/>
          </p:nvPr>
        </p:nvSpPr>
        <p:spPr/>
        <p:txBody>
          <a:bodyPr/>
          <a:lstStyle/>
          <a:p>
            <a:pPr marL="457200" indent="-457200">
              <a:buFont typeface="+mj-lt"/>
              <a:buAutoNum type="arabicPeriod" startAt="13"/>
            </a:pPr>
            <a:r>
              <a:rPr lang="en-US" dirty="0">
                <a:solidFill>
                  <a:srgbClr val="FF0000"/>
                </a:solidFill>
              </a:rPr>
              <a:t>Identify ways to assist residents in maintaining fluid balance</a:t>
            </a:r>
          </a:p>
          <a:p>
            <a:pPr marL="457200" indent="-457200">
              <a:buFont typeface="+mj-lt"/>
              <a:buAutoNum type="arabicPeriod" startAt="13"/>
            </a:pPr>
            <a:endParaRPr lang="en-US" dirty="0">
              <a:solidFill>
                <a:srgbClr val="FF0000"/>
              </a:solidFill>
            </a:endParaRPr>
          </a:p>
          <a:p>
            <a:pPr marL="0" indent="0">
              <a:buNone/>
            </a:pPr>
            <a:r>
              <a:rPr lang="en-US" dirty="0"/>
              <a:t>Remember:</a:t>
            </a:r>
          </a:p>
          <a:p>
            <a:pPr marL="0" indent="0">
              <a:buNone/>
            </a:pPr>
            <a:endParaRPr lang="en-US" dirty="0"/>
          </a:p>
          <a:p>
            <a:pPr marL="0" indent="0">
              <a:buNone/>
            </a:pPr>
            <a:r>
              <a:rPr lang="en-US" i="1" dirty="0"/>
              <a:t>NPO</a:t>
            </a:r>
            <a:r>
              <a:rPr lang="en-US" dirty="0"/>
              <a:t> means nothing by mouth. An NA should never offer any food or drink to a resident with this order - not even water. </a:t>
            </a:r>
          </a:p>
          <a:p>
            <a:pPr marL="0" indent="0">
              <a:buNone/>
            </a:pPr>
            <a:endParaRPr lang="en-US" dirty="0"/>
          </a:p>
          <a:p>
            <a:pPr marL="0" indent="0">
              <a:buNone/>
            </a:pPr>
            <a:endParaRPr lang="en-US" dirty="0"/>
          </a:p>
          <a:p>
            <a:pPr marL="457200" indent="-457200">
              <a:buFont typeface="+mj-lt"/>
              <a:buAutoNum type="arabicPeriod" startAt="13"/>
            </a:pPr>
            <a:endParaRPr lang="en-US" dirty="0">
              <a:solidFill>
                <a:srgbClr val="FF0000"/>
              </a:solidFill>
            </a:endParaRPr>
          </a:p>
          <a:p>
            <a:pPr marL="0" indent="0">
              <a:buNone/>
            </a:pPr>
            <a:endParaRPr lang="en-US" dirty="0"/>
          </a:p>
        </p:txBody>
      </p:sp>
      <p:sp>
        <p:nvSpPr>
          <p:cNvPr id="3" name="Slide Number Placeholder 2">
            <a:extLst>
              <a:ext uri="{FF2B5EF4-FFF2-40B4-BE49-F238E27FC236}">
                <a16:creationId xmlns:a16="http://schemas.microsoft.com/office/drawing/2014/main" id="{52F97AAB-6AE8-47E9-A2D9-9F02784989BD}"/>
              </a:ext>
            </a:extLst>
          </p:cNvPr>
          <p:cNvSpPr>
            <a:spLocks noGrp="1"/>
          </p:cNvSpPr>
          <p:nvPr>
            <p:ph type="sldNum" sz="quarter" idx="12"/>
          </p:nvPr>
        </p:nvSpPr>
        <p:spPr/>
        <p:txBody>
          <a:bodyPr/>
          <a:lstStyle/>
          <a:p>
            <a:pPr defTabSz="457200"/>
            <a:fld id="{1E19C8D7-53EE-4AF8-9E87-BBF55B67A655}" type="slidenum">
              <a:rPr lang="en-US" smtClean="0"/>
              <a:pPr defTabSz="457200"/>
              <a:t>87</a:t>
            </a:fld>
            <a:endParaRPr lang="en-US" dirty="0"/>
          </a:p>
        </p:txBody>
      </p:sp>
    </p:spTree>
    <p:extLst>
      <p:ext uri="{BB962C8B-B14F-4D97-AF65-F5344CB8AC3E}">
        <p14:creationId xmlns:p14="http://schemas.microsoft.com/office/powerpoint/2010/main" val="1348652860"/>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67A37C-DB95-4DED-BD51-850D9B86F718}"/>
              </a:ext>
            </a:extLst>
          </p:cNvPr>
          <p:cNvSpPr>
            <a:spLocks noGrp="1"/>
          </p:cNvSpPr>
          <p:nvPr>
            <p:ph idx="1"/>
          </p:nvPr>
        </p:nvSpPr>
        <p:spPr/>
        <p:txBody>
          <a:bodyPr/>
          <a:lstStyle/>
          <a:p>
            <a:pPr marL="457200" indent="-457200">
              <a:buFont typeface="+mj-lt"/>
              <a:buAutoNum type="arabicPeriod" startAt="13"/>
            </a:pPr>
            <a:r>
              <a:rPr lang="en-US" dirty="0">
                <a:solidFill>
                  <a:srgbClr val="FF0000"/>
                </a:solidFill>
              </a:rPr>
              <a:t>Identify ways to assist residents in maintaining fluid balance</a:t>
            </a:r>
          </a:p>
          <a:p>
            <a:pPr marL="457200" indent="-457200">
              <a:buFont typeface="+mj-lt"/>
              <a:buAutoNum type="arabicPeriod" startAt="13"/>
            </a:pPr>
            <a:endParaRPr lang="en-US" dirty="0">
              <a:solidFill>
                <a:srgbClr val="FF0000"/>
              </a:solidFill>
            </a:endParaRPr>
          </a:p>
          <a:p>
            <a:pPr marL="0" indent="0">
              <a:buNone/>
            </a:pPr>
            <a:r>
              <a:rPr lang="en-US" dirty="0"/>
              <a:t>NAs should know the following guidelines for preventing dehydration:</a:t>
            </a:r>
          </a:p>
          <a:p>
            <a:pPr marL="0" indent="0">
              <a:buNone/>
            </a:pPr>
            <a:endParaRPr lang="en-US" dirty="0"/>
          </a:p>
          <a:p>
            <a:pPr lvl="1"/>
            <a:r>
              <a:rPr lang="en-US" dirty="0"/>
              <a:t>Report warning signs immediately. </a:t>
            </a:r>
          </a:p>
          <a:p>
            <a:pPr lvl="1"/>
            <a:r>
              <a:rPr lang="en-US" dirty="0"/>
              <a:t>Encourage residents to drink every time you see them. </a:t>
            </a:r>
          </a:p>
          <a:p>
            <a:pPr lvl="1"/>
            <a:r>
              <a:rPr lang="en-US" dirty="0"/>
              <a:t>Offer fresh water and fluids often. </a:t>
            </a:r>
          </a:p>
          <a:p>
            <a:pPr lvl="1"/>
            <a:r>
              <a:rPr lang="en-US" dirty="0"/>
              <a:t>Offer other forms of liquids if permitted (e.g., ice chips, frozen flavored ice sticks, gelatin). </a:t>
            </a:r>
          </a:p>
          <a:p>
            <a:pPr lvl="1"/>
            <a:r>
              <a:rPr lang="en-US" dirty="0"/>
              <a:t>Offer sips of liquids between bites of food. </a:t>
            </a:r>
          </a:p>
          <a:p>
            <a:pPr lvl="1"/>
            <a:r>
              <a:rPr lang="en-US" dirty="0"/>
              <a:t>Make sure pitcher and cup are close by and are light enough for resident to lift. </a:t>
            </a:r>
          </a:p>
          <a:p>
            <a:pPr lvl="1"/>
            <a:r>
              <a:rPr lang="en-US" dirty="0"/>
              <a:t>Offer assistance. </a:t>
            </a:r>
          </a:p>
          <a:p>
            <a:pPr lvl="1"/>
            <a:r>
              <a:rPr lang="en-US" dirty="0"/>
              <a:t>Record fluid I&amp;O. </a:t>
            </a:r>
          </a:p>
          <a:p>
            <a:pPr marL="457200" indent="-457200">
              <a:buFont typeface="+mj-lt"/>
              <a:buAutoNum type="arabicPeriod" startAt="13"/>
            </a:pPr>
            <a:endParaRPr lang="en-US" dirty="0">
              <a:solidFill>
                <a:srgbClr val="FF0000"/>
              </a:solidFill>
            </a:endParaRPr>
          </a:p>
          <a:p>
            <a:pPr marL="0" indent="0">
              <a:buNone/>
            </a:pPr>
            <a:endParaRPr lang="en-US" dirty="0"/>
          </a:p>
        </p:txBody>
      </p:sp>
      <p:sp>
        <p:nvSpPr>
          <p:cNvPr id="3" name="Slide Number Placeholder 2">
            <a:extLst>
              <a:ext uri="{FF2B5EF4-FFF2-40B4-BE49-F238E27FC236}">
                <a16:creationId xmlns:a16="http://schemas.microsoft.com/office/drawing/2014/main" id="{52F97AAB-6AE8-47E9-A2D9-9F02784989BD}"/>
              </a:ext>
            </a:extLst>
          </p:cNvPr>
          <p:cNvSpPr>
            <a:spLocks noGrp="1"/>
          </p:cNvSpPr>
          <p:nvPr>
            <p:ph type="sldNum" sz="quarter" idx="12"/>
          </p:nvPr>
        </p:nvSpPr>
        <p:spPr/>
        <p:txBody>
          <a:bodyPr/>
          <a:lstStyle/>
          <a:p>
            <a:pPr defTabSz="457200"/>
            <a:fld id="{1E19C8D7-53EE-4AF8-9E87-BBF55B67A655}" type="slidenum">
              <a:rPr lang="en-US" smtClean="0"/>
              <a:pPr defTabSz="457200"/>
              <a:t>88</a:t>
            </a:fld>
            <a:endParaRPr lang="en-US" dirty="0"/>
          </a:p>
        </p:txBody>
      </p:sp>
    </p:spTree>
    <p:extLst>
      <p:ext uri="{BB962C8B-B14F-4D97-AF65-F5344CB8AC3E}">
        <p14:creationId xmlns:p14="http://schemas.microsoft.com/office/powerpoint/2010/main" val="3375358956"/>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67A37C-DB95-4DED-BD51-850D9B86F718}"/>
              </a:ext>
            </a:extLst>
          </p:cNvPr>
          <p:cNvSpPr>
            <a:spLocks noGrp="1"/>
          </p:cNvSpPr>
          <p:nvPr>
            <p:ph idx="1"/>
          </p:nvPr>
        </p:nvSpPr>
        <p:spPr/>
        <p:txBody>
          <a:bodyPr/>
          <a:lstStyle/>
          <a:p>
            <a:pPr marL="457200" indent="-457200">
              <a:buFont typeface="+mj-lt"/>
              <a:buAutoNum type="arabicPeriod" startAt="13"/>
            </a:pPr>
            <a:r>
              <a:rPr lang="en-US" dirty="0">
                <a:solidFill>
                  <a:srgbClr val="FF0000"/>
                </a:solidFill>
              </a:rPr>
              <a:t>Identify ways to assist residents in maintaining fluid balance</a:t>
            </a:r>
          </a:p>
          <a:p>
            <a:pPr marL="457200" indent="-457200">
              <a:buFont typeface="+mj-lt"/>
              <a:buAutoNum type="arabicPeriod" startAt="13"/>
            </a:pPr>
            <a:endParaRPr lang="en-US" dirty="0">
              <a:solidFill>
                <a:srgbClr val="FF0000"/>
              </a:solidFill>
            </a:endParaRPr>
          </a:p>
          <a:p>
            <a:pPr marL="0" indent="0">
              <a:buNone/>
            </a:pPr>
            <a:r>
              <a:rPr lang="en-US" dirty="0"/>
              <a:t>NAs should report these signs and symptoms of dehydration:</a:t>
            </a:r>
          </a:p>
          <a:p>
            <a:pPr marL="0" indent="0">
              <a:buNone/>
            </a:pPr>
            <a:endParaRPr lang="en-US" dirty="0"/>
          </a:p>
          <a:p>
            <a:pPr lvl="1"/>
            <a:r>
              <a:rPr lang="en-US" dirty="0"/>
              <a:t>Drinking less than six 8-ounce glasses of liquid per day </a:t>
            </a:r>
          </a:p>
          <a:p>
            <a:pPr lvl="1"/>
            <a:r>
              <a:rPr lang="en-US" dirty="0"/>
              <a:t>Drinking little or no fluids at meals </a:t>
            </a:r>
          </a:p>
          <a:p>
            <a:pPr lvl="1"/>
            <a:r>
              <a:rPr lang="en-US" dirty="0"/>
              <a:t>Needing help drinking from cup or glass</a:t>
            </a:r>
          </a:p>
          <a:p>
            <a:pPr lvl="1"/>
            <a:r>
              <a:rPr lang="en-US" dirty="0"/>
              <a:t>Having trouble swallowing liquids </a:t>
            </a:r>
          </a:p>
          <a:p>
            <a:pPr lvl="1"/>
            <a:r>
              <a:rPr lang="en-US" dirty="0"/>
              <a:t>Having frequent vomiting, diarrhea, or fever </a:t>
            </a:r>
          </a:p>
          <a:p>
            <a:pPr marL="0" indent="0">
              <a:buNone/>
            </a:pPr>
            <a:endParaRPr lang="en-US" dirty="0"/>
          </a:p>
          <a:p>
            <a:pPr marL="457200" indent="-457200">
              <a:buFont typeface="+mj-lt"/>
              <a:buAutoNum type="arabicPeriod" startAt="13"/>
            </a:pPr>
            <a:endParaRPr lang="en-US" dirty="0">
              <a:solidFill>
                <a:srgbClr val="FF0000"/>
              </a:solidFill>
            </a:endParaRPr>
          </a:p>
          <a:p>
            <a:pPr marL="0" indent="0">
              <a:buNone/>
            </a:pPr>
            <a:endParaRPr lang="en-US" dirty="0"/>
          </a:p>
        </p:txBody>
      </p:sp>
      <p:sp>
        <p:nvSpPr>
          <p:cNvPr id="3" name="Slide Number Placeholder 2">
            <a:extLst>
              <a:ext uri="{FF2B5EF4-FFF2-40B4-BE49-F238E27FC236}">
                <a16:creationId xmlns:a16="http://schemas.microsoft.com/office/drawing/2014/main" id="{52F97AAB-6AE8-47E9-A2D9-9F02784989BD}"/>
              </a:ext>
            </a:extLst>
          </p:cNvPr>
          <p:cNvSpPr>
            <a:spLocks noGrp="1"/>
          </p:cNvSpPr>
          <p:nvPr>
            <p:ph type="sldNum" sz="quarter" idx="12"/>
          </p:nvPr>
        </p:nvSpPr>
        <p:spPr/>
        <p:txBody>
          <a:bodyPr/>
          <a:lstStyle/>
          <a:p>
            <a:pPr defTabSz="457200"/>
            <a:fld id="{1E19C8D7-53EE-4AF8-9E87-BBF55B67A655}" type="slidenum">
              <a:rPr lang="en-US" smtClean="0"/>
              <a:pPr defTabSz="457200"/>
              <a:t>89</a:t>
            </a:fld>
            <a:endParaRPr lang="en-US" dirty="0"/>
          </a:p>
        </p:txBody>
      </p:sp>
    </p:spTree>
    <p:extLst>
      <p:ext uri="{BB962C8B-B14F-4D97-AF65-F5344CB8AC3E}">
        <p14:creationId xmlns:p14="http://schemas.microsoft.com/office/powerpoint/2010/main" val="154286465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F36D48E-9ACF-4E3E-AC8A-71F759D21804}"/>
              </a:ext>
            </a:extLst>
          </p:cNvPr>
          <p:cNvSpPr>
            <a:spLocks noGrp="1"/>
          </p:cNvSpPr>
          <p:nvPr>
            <p:ph idx="1"/>
          </p:nvPr>
        </p:nvSpPr>
        <p:spPr/>
        <p:txBody>
          <a:bodyPr/>
          <a:lstStyle/>
          <a:p>
            <a:pPr marL="457200" indent="-457200">
              <a:buFont typeface="+mj-lt"/>
              <a:buAutoNum type="arabicPeriod"/>
            </a:pPr>
            <a:r>
              <a:rPr lang="en-US" dirty="0">
                <a:solidFill>
                  <a:srgbClr val="FF0000"/>
                </a:solidFill>
              </a:rPr>
              <a:t>Describe the importance of proper nutrition and list the six basic nutrients</a:t>
            </a:r>
          </a:p>
          <a:p>
            <a:pPr marL="457200" indent="-457200">
              <a:buFont typeface="+mj-lt"/>
              <a:buAutoNum type="arabicPeriod"/>
            </a:pPr>
            <a:endParaRPr lang="en-US" dirty="0">
              <a:solidFill>
                <a:srgbClr val="FF0000"/>
              </a:solidFill>
            </a:endParaRPr>
          </a:p>
          <a:p>
            <a:pPr marL="0" indent="0">
              <a:buNone/>
            </a:pPr>
            <a:r>
              <a:rPr lang="en-US" dirty="0"/>
              <a:t>NAs should know these facts about fats:</a:t>
            </a:r>
          </a:p>
          <a:p>
            <a:pPr marL="0" indent="0">
              <a:buNone/>
            </a:pPr>
            <a:endParaRPr lang="en-US" dirty="0"/>
          </a:p>
          <a:p>
            <a:pPr lvl="1"/>
            <a:r>
              <a:rPr lang="en-US" dirty="0"/>
              <a:t>Help the body store energy </a:t>
            </a:r>
          </a:p>
          <a:p>
            <a:pPr lvl="1"/>
            <a:r>
              <a:rPr lang="en-US" dirty="0"/>
              <a:t>Add flavor and are important for the absorption of certain vitamins</a:t>
            </a:r>
          </a:p>
          <a:p>
            <a:pPr lvl="1"/>
            <a:r>
              <a:rPr lang="en-US" dirty="0"/>
              <a:t>Fall into four categories: saturated, trans, monounsaturated, and polyunsaturated</a:t>
            </a:r>
          </a:p>
          <a:p>
            <a:pPr lvl="1"/>
            <a:r>
              <a:rPr lang="en-US" dirty="0"/>
              <a:t>Fats from animal fats include butter, beef, pork, fowl, fish, and dairy products.</a:t>
            </a:r>
          </a:p>
          <a:p>
            <a:pPr lvl="1"/>
            <a:r>
              <a:rPr lang="en-US" dirty="0"/>
              <a:t>Plant-based dietary sources of fat include olives, nuts, and seeds</a:t>
            </a:r>
          </a:p>
          <a:p>
            <a:pPr lvl="1"/>
            <a:r>
              <a:rPr lang="en-US" dirty="0"/>
              <a:t>Monounsaturated and polyunsaturated vegetable fats are healthier fats. </a:t>
            </a:r>
          </a:p>
          <a:p>
            <a:pPr marL="0" indent="0">
              <a:buNone/>
            </a:pPr>
            <a:endParaRPr lang="en-US" dirty="0"/>
          </a:p>
        </p:txBody>
      </p:sp>
      <p:sp>
        <p:nvSpPr>
          <p:cNvPr id="3" name="Slide Number Placeholder 2">
            <a:extLst>
              <a:ext uri="{FF2B5EF4-FFF2-40B4-BE49-F238E27FC236}">
                <a16:creationId xmlns:a16="http://schemas.microsoft.com/office/drawing/2014/main" id="{EB57C165-9198-4AA0-A984-DC291E610DE5}"/>
              </a:ext>
            </a:extLst>
          </p:cNvPr>
          <p:cNvSpPr>
            <a:spLocks noGrp="1"/>
          </p:cNvSpPr>
          <p:nvPr>
            <p:ph type="sldNum" sz="quarter" idx="12"/>
          </p:nvPr>
        </p:nvSpPr>
        <p:spPr/>
        <p:txBody>
          <a:bodyPr/>
          <a:lstStyle/>
          <a:p>
            <a:pPr defTabSz="457200"/>
            <a:fld id="{1E19C8D7-53EE-4AF8-9E87-BBF55B67A655}" type="slidenum">
              <a:rPr lang="en-US" smtClean="0"/>
              <a:pPr defTabSz="457200"/>
              <a:t>9</a:t>
            </a:fld>
            <a:endParaRPr lang="en-US" dirty="0"/>
          </a:p>
        </p:txBody>
      </p:sp>
    </p:spTree>
    <p:extLst>
      <p:ext uri="{BB962C8B-B14F-4D97-AF65-F5344CB8AC3E}">
        <p14:creationId xmlns:p14="http://schemas.microsoft.com/office/powerpoint/2010/main" val="1425452300"/>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67A37C-DB95-4DED-BD51-850D9B86F718}"/>
              </a:ext>
            </a:extLst>
          </p:cNvPr>
          <p:cNvSpPr>
            <a:spLocks noGrp="1"/>
          </p:cNvSpPr>
          <p:nvPr>
            <p:ph idx="1"/>
          </p:nvPr>
        </p:nvSpPr>
        <p:spPr/>
        <p:txBody>
          <a:bodyPr/>
          <a:lstStyle/>
          <a:p>
            <a:pPr marL="457200" indent="-457200">
              <a:buFont typeface="+mj-lt"/>
              <a:buAutoNum type="arabicPeriod" startAt="13"/>
            </a:pPr>
            <a:r>
              <a:rPr lang="en-US" dirty="0">
                <a:solidFill>
                  <a:srgbClr val="FF0000"/>
                </a:solidFill>
              </a:rPr>
              <a:t>Identify ways to assist residents in maintaining fluid balance</a:t>
            </a:r>
          </a:p>
          <a:p>
            <a:pPr marL="457200" indent="-457200">
              <a:buFont typeface="+mj-lt"/>
              <a:buAutoNum type="arabicPeriod" startAt="13"/>
            </a:pPr>
            <a:endParaRPr lang="en-US" dirty="0">
              <a:solidFill>
                <a:srgbClr val="FF0000"/>
              </a:solidFill>
            </a:endParaRPr>
          </a:p>
          <a:p>
            <a:pPr marL="0" indent="0">
              <a:buNone/>
            </a:pPr>
            <a:r>
              <a:rPr lang="en-US" dirty="0"/>
              <a:t>Signs and symptoms of dehydration (cont’d):</a:t>
            </a:r>
          </a:p>
          <a:p>
            <a:pPr marL="0" indent="0">
              <a:buNone/>
            </a:pPr>
            <a:endParaRPr lang="en-US" dirty="0"/>
          </a:p>
          <a:p>
            <a:pPr lvl="1"/>
            <a:r>
              <a:rPr lang="en-US" dirty="0"/>
              <a:t>Being easily confused or tired </a:t>
            </a:r>
          </a:p>
          <a:p>
            <a:pPr lvl="1"/>
            <a:r>
              <a:rPr lang="en-US" dirty="0"/>
              <a:t>Resident has any of the following: </a:t>
            </a:r>
          </a:p>
          <a:p>
            <a:pPr lvl="1"/>
            <a:r>
              <a:rPr lang="en-US" dirty="0"/>
              <a:t>Dry mouth </a:t>
            </a:r>
          </a:p>
          <a:p>
            <a:pPr lvl="1"/>
            <a:r>
              <a:rPr lang="en-US" dirty="0"/>
              <a:t>Cracked lips </a:t>
            </a:r>
          </a:p>
          <a:p>
            <a:pPr lvl="1"/>
            <a:r>
              <a:rPr lang="en-US" dirty="0"/>
              <a:t>Sunken eyes </a:t>
            </a:r>
          </a:p>
          <a:p>
            <a:pPr lvl="1"/>
            <a:r>
              <a:rPr lang="en-US" dirty="0"/>
              <a:t>Dark urine </a:t>
            </a:r>
          </a:p>
          <a:p>
            <a:pPr lvl="1"/>
            <a:r>
              <a:rPr lang="en-US" dirty="0"/>
              <a:t>Strong-smelling urine</a:t>
            </a:r>
          </a:p>
          <a:p>
            <a:pPr lvl="1"/>
            <a:r>
              <a:rPr lang="en-US" dirty="0"/>
              <a:t>Weight loss</a:t>
            </a:r>
          </a:p>
          <a:p>
            <a:pPr lvl="1"/>
            <a:r>
              <a:rPr lang="en-US" dirty="0"/>
              <a:t>Complaints of abdominal pain </a:t>
            </a:r>
          </a:p>
          <a:p>
            <a:pPr marL="0" indent="0">
              <a:buNone/>
            </a:pPr>
            <a:endParaRPr lang="en-US" dirty="0"/>
          </a:p>
          <a:p>
            <a:pPr marL="457200" indent="-457200">
              <a:buFont typeface="+mj-lt"/>
              <a:buAutoNum type="arabicPeriod" startAt="13"/>
            </a:pPr>
            <a:endParaRPr lang="en-US" dirty="0">
              <a:solidFill>
                <a:srgbClr val="FF0000"/>
              </a:solidFill>
            </a:endParaRPr>
          </a:p>
          <a:p>
            <a:pPr marL="0" indent="0">
              <a:buNone/>
            </a:pPr>
            <a:endParaRPr lang="en-US" dirty="0"/>
          </a:p>
        </p:txBody>
      </p:sp>
      <p:sp>
        <p:nvSpPr>
          <p:cNvPr id="3" name="Slide Number Placeholder 2">
            <a:extLst>
              <a:ext uri="{FF2B5EF4-FFF2-40B4-BE49-F238E27FC236}">
                <a16:creationId xmlns:a16="http://schemas.microsoft.com/office/drawing/2014/main" id="{52F97AAB-6AE8-47E9-A2D9-9F02784989BD}"/>
              </a:ext>
            </a:extLst>
          </p:cNvPr>
          <p:cNvSpPr>
            <a:spLocks noGrp="1"/>
          </p:cNvSpPr>
          <p:nvPr>
            <p:ph type="sldNum" sz="quarter" idx="12"/>
          </p:nvPr>
        </p:nvSpPr>
        <p:spPr/>
        <p:txBody>
          <a:bodyPr/>
          <a:lstStyle/>
          <a:p>
            <a:pPr defTabSz="457200"/>
            <a:fld id="{1E19C8D7-53EE-4AF8-9E87-BBF55B67A655}" type="slidenum">
              <a:rPr lang="en-US" smtClean="0"/>
              <a:pPr defTabSz="457200"/>
              <a:t>90</a:t>
            </a:fld>
            <a:endParaRPr lang="en-US" dirty="0"/>
          </a:p>
        </p:txBody>
      </p:sp>
    </p:spTree>
    <p:extLst>
      <p:ext uri="{BB962C8B-B14F-4D97-AF65-F5344CB8AC3E}">
        <p14:creationId xmlns:p14="http://schemas.microsoft.com/office/powerpoint/2010/main" val="2155097352"/>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67A37C-DB95-4DED-BD51-850D9B86F718}"/>
              </a:ext>
            </a:extLst>
          </p:cNvPr>
          <p:cNvSpPr>
            <a:spLocks noGrp="1"/>
          </p:cNvSpPr>
          <p:nvPr>
            <p:ph idx="1"/>
          </p:nvPr>
        </p:nvSpPr>
        <p:spPr/>
        <p:txBody>
          <a:bodyPr/>
          <a:lstStyle/>
          <a:p>
            <a:pPr marL="457200" indent="-457200">
              <a:buFont typeface="+mj-lt"/>
              <a:buAutoNum type="arabicPeriod" startAt="13"/>
            </a:pPr>
            <a:r>
              <a:rPr lang="en-US" dirty="0">
                <a:solidFill>
                  <a:srgbClr val="FF0000"/>
                </a:solidFill>
              </a:rPr>
              <a:t>Identify ways to assist residents in maintaining fluid balance</a:t>
            </a:r>
          </a:p>
          <a:p>
            <a:pPr marL="457200" indent="-457200">
              <a:buFont typeface="+mj-lt"/>
              <a:buAutoNum type="arabicPeriod" startAt="13"/>
            </a:pPr>
            <a:endParaRPr lang="en-US" dirty="0">
              <a:solidFill>
                <a:srgbClr val="FF0000"/>
              </a:solidFill>
            </a:endParaRPr>
          </a:p>
          <a:p>
            <a:pPr marL="0" indent="0">
              <a:buNone/>
            </a:pPr>
            <a:r>
              <a:rPr lang="en-US" dirty="0"/>
              <a:t>NAs can use these tips to encourage residents to maintain fluid balance:</a:t>
            </a:r>
          </a:p>
          <a:p>
            <a:pPr marL="0" indent="0">
              <a:buNone/>
            </a:pPr>
            <a:endParaRPr lang="en-US" dirty="0"/>
          </a:p>
          <a:p>
            <a:pPr lvl="1"/>
            <a:r>
              <a:rPr lang="en-US" dirty="0"/>
              <a:t>Ask questions like, “Would you like water or juice?” rather than, “Do you want anything to drink?”</a:t>
            </a:r>
          </a:p>
          <a:p>
            <a:pPr lvl="1"/>
            <a:r>
              <a:rPr lang="en-US" dirty="0"/>
              <a:t>Make an effort to find out what residents’ favorite beverages are.</a:t>
            </a:r>
          </a:p>
          <a:p>
            <a:pPr lvl="1"/>
            <a:r>
              <a:rPr lang="en-US" dirty="0"/>
              <a:t>Offer favorite beverages at least three times each day, in addition to meals.</a:t>
            </a:r>
          </a:p>
          <a:p>
            <a:pPr lvl="1"/>
            <a:endParaRPr lang="en-US" dirty="0"/>
          </a:p>
          <a:p>
            <a:pPr marL="457200" indent="-457200">
              <a:buFont typeface="+mj-lt"/>
              <a:buAutoNum type="arabicPeriod" startAt="13"/>
            </a:pPr>
            <a:endParaRPr lang="en-US" dirty="0">
              <a:solidFill>
                <a:srgbClr val="FF0000"/>
              </a:solidFill>
            </a:endParaRPr>
          </a:p>
          <a:p>
            <a:pPr marL="0" indent="0">
              <a:buNone/>
            </a:pPr>
            <a:endParaRPr lang="en-US" dirty="0"/>
          </a:p>
        </p:txBody>
      </p:sp>
      <p:sp>
        <p:nvSpPr>
          <p:cNvPr id="3" name="Slide Number Placeholder 2">
            <a:extLst>
              <a:ext uri="{FF2B5EF4-FFF2-40B4-BE49-F238E27FC236}">
                <a16:creationId xmlns:a16="http://schemas.microsoft.com/office/drawing/2014/main" id="{52F97AAB-6AE8-47E9-A2D9-9F02784989BD}"/>
              </a:ext>
            </a:extLst>
          </p:cNvPr>
          <p:cNvSpPr>
            <a:spLocks noGrp="1"/>
          </p:cNvSpPr>
          <p:nvPr>
            <p:ph type="sldNum" sz="quarter" idx="12"/>
          </p:nvPr>
        </p:nvSpPr>
        <p:spPr/>
        <p:txBody>
          <a:bodyPr/>
          <a:lstStyle/>
          <a:p>
            <a:pPr defTabSz="457200"/>
            <a:fld id="{1E19C8D7-53EE-4AF8-9E87-BBF55B67A655}" type="slidenum">
              <a:rPr lang="en-US" smtClean="0"/>
              <a:pPr defTabSz="457200"/>
              <a:t>91</a:t>
            </a:fld>
            <a:endParaRPr lang="en-US" dirty="0"/>
          </a:p>
        </p:txBody>
      </p:sp>
    </p:spTree>
    <p:extLst>
      <p:ext uri="{BB962C8B-B14F-4D97-AF65-F5344CB8AC3E}">
        <p14:creationId xmlns:p14="http://schemas.microsoft.com/office/powerpoint/2010/main" val="2064989521"/>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67A37C-DB95-4DED-BD51-850D9B86F718}"/>
              </a:ext>
            </a:extLst>
          </p:cNvPr>
          <p:cNvSpPr>
            <a:spLocks noGrp="1"/>
          </p:cNvSpPr>
          <p:nvPr>
            <p:ph idx="1"/>
          </p:nvPr>
        </p:nvSpPr>
        <p:spPr/>
        <p:txBody>
          <a:bodyPr/>
          <a:lstStyle/>
          <a:p>
            <a:pPr marL="457200" indent="-457200">
              <a:buFont typeface="+mj-lt"/>
              <a:buAutoNum type="arabicPeriod" startAt="13"/>
            </a:pPr>
            <a:r>
              <a:rPr lang="en-US" dirty="0">
                <a:solidFill>
                  <a:srgbClr val="FF0000"/>
                </a:solidFill>
              </a:rPr>
              <a:t>Identify ways to assist residents in maintaining fluid balance</a:t>
            </a:r>
          </a:p>
          <a:p>
            <a:pPr marL="457200" indent="-457200">
              <a:buFont typeface="+mj-lt"/>
              <a:buAutoNum type="arabicPeriod" startAt="13"/>
            </a:pPr>
            <a:endParaRPr lang="en-US" dirty="0">
              <a:solidFill>
                <a:srgbClr val="FF0000"/>
              </a:solidFill>
            </a:endParaRPr>
          </a:p>
          <a:p>
            <a:pPr marL="0" indent="0">
              <a:buNone/>
            </a:pPr>
            <a:r>
              <a:rPr lang="en-US" dirty="0"/>
              <a:t>Remember:</a:t>
            </a:r>
          </a:p>
          <a:p>
            <a:pPr marL="0" indent="0">
              <a:buNone/>
            </a:pPr>
            <a:endParaRPr lang="en-US" dirty="0"/>
          </a:p>
          <a:p>
            <a:pPr marL="0" indent="0">
              <a:buNone/>
            </a:pPr>
            <a:r>
              <a:rPr lang="en-US" dirty="0"/>
              <a:t>Prevention of dehydration is an ongoing job for the care team.</a:t>
            </a:r>
          </a:p>
          <a:p>
            <a:pPr marL="0" indent="0">
              <a:buNone/>
            </a:pPr>
            <a:r>
              <a:rPr lang="en-US" dirty="0"/>
              <a:t> </a:t>
            </a:r>
          </a:p>
          <a:p>
            <a:pPr marL="0" indent="0">
              <a:buNone/>
            </a:pPr>
            <a:endParaRPr lang="en-US" dirty="0"/>
          </a:p>
          <a:p>
            <a:pPr marL="457200" indent="-457200">
              <a:buFont typeface="+mj-lt"/>
              <a:buAutoNum type="arabicPeriod" startAt="13"/>
            </a:pPr>
            <a:endParaRPr lang="en-US" dirty="0">
              <a:solidFill>
                <a:srgbClr val="FF0000"/>
              </a:solidFill>
            </a:endParaRPr>
          </a:p>
          <a:p>
            <a:pPr marL="0" indent="0">
              <a:buNone/>
            </a:pPr>
            <a:endParaRPr lang="en-US" dirty="0"/>
          </a:p>
        </p:txBody>
      </p:sp>
      <p:sp>
        <p:nvSpPr>
          <p:cNvPr id="3" name="Slide Number Placeholder 2">
            <a:extLst>
              <a:ext uri="{FF2B5EF4-FFF2-40B4-BE49-F238E27FC236}">
                <a16:creationId xmlns:a16="http://schemas.microsoft.com/office/drawing/2014/main" id="{52F97AAB-6AE8-47E9-A2D9-9F02784989BD}"/>
              </a:ext>
            </a:extLst>
          </p:cNvPr>
          <p:cNvSpPr>
            <a:spLocks noGrp="1"/>
          </p:cNvSpPr>
          <p:nvPr>
            <p:ph type="sldNum" sz="quarter" idx="12"/>
          </p:nvPr>
        </p:nvSpPr>
        <p:spPr/>
        <p:txBody>
          <a:bodyPr/>
          <a:lstStyle/>
          <a:p>
            <a:pPr defTabSz="457200"/>
            <a:fld id="{1E19C8D7-53EE-4AF8-9E87-BBF55B67A655}" type="slidenum">
              <a:rPr lang="en-US" smtClean="0"/>
              <a:pPr defTabSz="457200"/>
              <a:t>92</a:t>
            </a:fld>
            <a:endParaRPr lang="en-US" dirty="0"/>
          </a:p>
        </p:txBody>
      </p:sp>
    </p:spTree>
    <p:extLst>
      <p:ext uri="{BB962C8B-B14F-4D97-AF65-F5344CB8AC3E}">
        <p14:creationId xmlns:p14="http://schemas.microsoft.com/office/powerpoint/2010/main" val="3274190857"/>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CA8E6D9-AB44-420D-9B52-296FF331A096}"/>
              </a:ext>
            </a:extLst>
          </p:cNvPr>
          <p:cNvSpPr>
            <a:spLocks noGrp="1"/>
          </p:cNvSpPr>
          <p:nvPr>
            <p:ph idx="1"/>
          </p:nvPr>
        </p:nvSpPr>
        <p:spPr/>
        <p:txBody>
          <a:bodyPr/>
          <a:lstStyle/>
          <a:p>
            <a:pPr marL="0" indent="0">
              <a:buNone/>
            </a:pPr>
            <a:r>
              <a:rPr lang="en-US" dirty="0">
                <a:solidFill>
                  <a:schemeClr val="accent5">
                    <a:lumMod val="60000"/>
                    <a:lumOff val="40000"/>
                  </a:schemeClr>
                </a:solidFill>
                <a:highlight>
                  <a:srgbClr val="000000"/>
                </a:highlight>
              </a:rPr>
              <a:t>Serving fresh water</a:t>
            </a:r>
          </a:p>
          <a:p>
            <a:pPr marL="0" indent="0">
              <a:buNone/>
            </a:pPr>
            <a:endParaRPr lang="en-US" dirty="0">
              <a:solidFill>
                <a:schemeClr val="accent5">
                  <a:lumMod val="60000"/>
                  <a:lumOff val="40000"/>
                </a:schemeClr>
              </a:solidFill>
              <a:highlight>
                <a:srgbClr val="000000"/>
              </a:highlight>
            </a:endParaRPr>
          </a:p>
          <a:p>
            <a:pPr marL="0" indent="0">
              <a:buNone/>
            </a:pPr>
            <a:r>
              <a:rPr lang="en-US" i="1" dirty="0"/>
              <a:t>Equipment: water pitcher, ice scoop, cup, straw, gloves</a:t>
            </a:r>
          </a:p>
          <a:p>
            <a:pPr marL="0" indent="0">
              <a:buNone/>
            </a:pPr>
            <a:endParaRPr lang="en-US" i="1" dirty="0"/>
          </a:p>
          <a:p>
            <a:pPr marL="457200" indent="-457200">
              <a:buFont typeface="+mj-lt"/>
              <a:buAutoNum type="arabicPeriod"/>
            </a:pPr>
            <a:r>
              <a:rPr lang="en-US" dirty="0"/>
              <a:t>Identify yourself by name. Identify the resident by name. </a:t>
            </a:r>
          </a:p>
          <a:p>
            <a:pPr marL="457200" indent="-457200">
              <a:buFont typeface="+mj-lt"/>
              <a:buAutoNum type="arabicPeriod"/>
            </a:pPr>
            <a:r>
              <a:rPr lang="en-US" dirty="0"/>
              <a:t>Wash your hands.</a:t>
            </a:r>
          </a:p>
          <a:p>
            <a:pPr marL="457200" indent="-457200">
              <a:buFont typeface="+mj-lt"/>
              <a:buAutoNum type="arabicPeriod"/>
            </a:pPr>
            <a:r>
              <a:rPr lang="en-US" dirty="0"/>
              <a:t>Put on gloves.</a:t>
            </a:r>
          </a:p>
          <a:p>
            <a:pPr marL="457200" indent="-457200">
              <a:buFont typeface="+mj-lt"/>
              <a:buAutoNum type="arabicPeriod"/>
            </a:pPr>
            <a:r>
              <a:rPr lang="en-US" dirty="0"/>
              <a:t>Scoop ice into the water pitcher without touching the ice scoop to the pitcher. Add fresh water. Do not touch the pitcher to the spout or faucet.</a:t>
            </a:r>
          </a:p>
          <a:p>
            <a:pPr marL="457200" indent="-457200">
              <a:buFont typeface="+mj-lt"/>
              <a:buAutoNum type="arabicPeriod"/>
            </a:pPr>
            <a:r>
              <a:rPr lang="en-US" dirty="0"/>
              <a:t>Use and store ice scoop properly. Do not allow the ice to touch your gloved hand and fall back into the container. Place the scoop in the proper receptacle after each use.</a:t>
            </a:r>
          </a:p>
          <a:p>
            <a:pPr marL="457200" indent="-457200">
              <a:buFont typeface="+mj-lt"/>
              <a:buAutoNum type="arabicPeriod"/>
            </a:pPr>
            <a:r>
              <a:rPr lang="en-US" dirty="0"/>
              <a:t>Take the pitcher to the resident.</a:t>
            </a:r>
          </a:p>
          <a:p>
            <a:pPr marL="0" indent="0">
              <a:buNone/>
            </a:pPr>
            <a:endParaRPr lang="en-US" dirty="0">
              <a:highlight>
                <a:srgbClr val="000000"/>
              </a:highlight>
            </a:endParaRPr>
          </a:p>
        </p:txBody>
      </p:sp>
      <p:sp>
        <p:nvSpPr>
          <p:cNvPr id="3" name="Slide Number Placeholder 2">
            <a:extLst>
              <a:ext uri="{FF2B5EF4-FFF2-40B4-BE49-F238E27FC236}">
                <a16:creationId xmlns:a16="http://schemas.microsoft.com/office/drawing/2014/main" id="{5F80B16F-0262-4B2B-A710-90F3EF8E3BAB}"/>
              </a:ext>
            </a:extLst>
          </p:cNvPr>
          <p:cNvSpPr>
            <a:spLocks noGrp="1"/>
          </p:cNvSpPr>
          <p:nvPr>
            <p:ph type="sldNum" sz="quarter" idx="12"/>
          </p:nvPr>
        </p:nvSpPr>
        <p:spPr/>
        <p:txBody>
          <a:bodyPr/>
          <a:lstStyle/>
          <a:p>
            <a:pPr defTabSz="457200"/>
            <a:fld id="{1E19C8D7-53EE-4AF8-9E87-BBF55B67A655}" type="slidenum">
              <a:rPr lang="en-US" smtClean="0"/>
              <a:pPr defTabSz="457200"/>
              <a:t>93</a:t>
            </a:fld>
            <a:endParaRPr lang="en-US" dirty="0"/>
          </a:p>
        </p:txBody>
      </p:sp>
    </p:spTree>
    <p:extLst>
      <p:ext uri="{BB962C8B-B14F-4D97-AF65-F5344CB8AC3E}">
        <p14:creationId xmlns:p14="http://schemas.microsoft.com/office/powerpoint/2010/main" val="2257249526"/>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CA8E6D9-AB44-420D-9B52-296FF331A096}"/>
              </a:ext>
            </a:extLst>
          </p:cNvPr>
          <p:cNvSpPr>
            <a:spLocks noGrp="1"/>
          </p:cNvSpPr>
          <p:nvPr>
            <p:ph idx="1"/>
          </p:nvPr>
        </p:nvSpPr>
        <p:spPr/>
        <p:txBody>
          <a:bodyPr/>
          <a:lstStyle/>
          <a:p>
            <a:pPr marL="0" indent="0">
              <a:buNone/>
            </a:pPr>
            <a:r>
              <a:rPr lang="en-US" dirty="0">
                <a:solidFill>
                  <a:schemeClr val="accent5">
                    <a:lumMod val="60000"/>
                    <a:lumOff val="40000"/>
                  </a:schemeClr>
                </a:solidFill>
                <a:highlight>
                  <a:srgbClr val="000000"/>
                </a:highlight>
              </a:rPr>
              <a:t>Serving fresh water</a:t>
            </a:r>
          </a:p>
          <a:p>
            <a:pPr marL="0" indent="0">
              <a:buNone/>
            </a:pPr>
            <a:endParaRPr lang="en-US" dirty="0">
              <a:solidFill>
                <a:schemeClr val="accent5">
                  <a:lumMod val="60000"/>
                  <a:lumOff val="40000"/>
                </a:schemeClr>
              </a:solidFill>
              <a:highlight>
                <a:srgbClr val="000000"/>
              </a:highlight>
            </a:endParaRPr>
          </a:p>
          <a:p>
            <a:pPr marL="457200" indent="-457200">
              <a:buFont typeface="+mj-lt"/>
              <a:buAutoNum type="arabicPeriod" startAt="7"/>
            </a:pPr>
            <a:r>
              <a:rPr lang="en-US" dirty="0"/>
              <a:t>Pour water into the resident’s cup. Offer the resident a drink of water. Leave the pitcher and cup at the bedside.</a:t>
            </a:r>
          </a:p>
          <a:p>
            <a:pPr marL="457200" indent="-457200">
              <a:buFont typeface="+mj-lt"/>
              <a:buAutoNum type="arabicPeriod" startAt="7"/>
            </a:pPr>
            <a:r>
              <a:rPr lang="en-US" dirty="0"/>
              <a:t>Make sure that pitcher and cup are light enough for resident to lift. Leave a straw if the resident desires and is allowed to use one (if he does not have swallowing problems).</a:t>
            </a:r>
          </a:p>
          <a:p>
            <a:pPr marL="457200" indent="-457200">
              <a:buFont typeface="+mj-lt"/>
              <a:buAutoNum type="arabicPeriod" startAt="7"/>
            </a:pPr>
            <a:r>
              <a:rPr lang="en-US" dirty="0"/>
              <a:t>Place call light within resident’s reach.</a:t>
            </a:r>
          </a:p>
          <a:p>
            <a:pPr marL="457200" indent="-457200">
              <a:buFont typeface="+mj-lt"/>
              <a:buAutoNum type="arabicPeriod" startAt="7"/>
            </a:pPr>
            <a:r>
              <a:rPr lang="en-US" dirty="0"/>
              <a:t>Remove and discard gloves.</a:t>
            </a:r>
          </a:p>
          <a:p>
            <a:pPr marL="457200" indent="-457200">
              <a:buFont typeface="+mj-lt"/>
              <a:buAutoNum type="arabicPeriod" startAt="7"/>
            </a:pPr>
            <a:r>
              <a:rPr lang="en-US" dirty="0"/>
              <a:t>Wash your hands.</a:t>
            </a:r>
          </a:p>
          <a:p>
            <a:pPr marL="0" indent="0">
              <a:buNone/>
            </a:pPr>
            <a:endParaRPr lang="en-US" dirty="0">
              <a:highlight>
                <a:srgbClr val="000000"/>
              </a:highlight>
            </a:endParaRPr>
          </a:p>
        </p:txBody>
      </p:sp>
      <p:sp>
        <p:nvSpPr>
          <p:cNvPr id="3" name="Slide Number Placeholder 2">
            <a:extLst>
              <a:ext uri="{FF2B5EF4-FFF2-40B4-BE49-F238E27FC236}">
                <a16:creationId xmlns:a16="http://schemas.microsoft.com/office/drawing/2014/main" id="{5F80B16F-0262-4B2B-A710-90F3EF8E3BAB}"/>
              </a:ext>
            </a:extLst>
          </p:cNvPr>
          <p:cNvSpPr>
            <a:spLocks noGrp="1"/>
          </p:cNvSpPr>
          <p:nvPr>
            <p:ph type="sldNum" sz="quarter" idx="12"/>
          </p:nvPr>
        </p:nvSpPr>
        <p:spPr/>
        <p:txBody>
          <a:bodyPr/>
          <a:lstStyle/>
          <a:p>
            <a:pPr defTabSz="457200"/>
            <a:fld id="{1E19C8D7-53EE-4AF8-9E87-BBF55B67A655}" type="slidenum">
              <a:rPr lang="en-US" smtClean="0"/>
              <a:pPr defTabSz="457200"/>
              <a:t>94</a:t>
            </a:fld>
            <a:endParaRPr lang="en-US" dirty="0"/>
          </a:p>
        </p:txBody>
      </p:sp>
    </p:spTree>
    <p:extLst>
      <p:ext uri="{BB962C8B-B14F-4D97-AF65-F5344CB8AC3E}">
        <p14:creationId xmlns:p14="http://schemas.microsoft.com/office/powerpoint/2010/main" val="1034230031"/>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67A37C-DB95-4DED-BD51-850D9B86F718}"/>
              </a:ext>
            </a:extLst>
          </p:cNvPr>
          <p:cNvSpPr>
            <a:spLocks noGrp="1"/>
          </p:cNvSpPr>
          <p:nvPr>
            <p:ph idx="1"/>
          </p:nvPr>
        </p:nvSpPr>
        <p:spPr/>
        <p:txBody>
          <a:bodyPr/>
          <a:lstStyle/>
          <a:p>
            <a:pPr marL="457200" indent="-457200">
              <a:buFont typeface="+mj-lt"/>
              <a:buAutoNum type="arabicPeriod" startAt="13"/>
            </a:pPr>
            <a:r>
              <a:rPr lang="en-US" dirty="0">
                <a:solidFill>
                  <a:srgbClr val="FF0000"/>
                </a:solidFill>
              </a:rPr>
              <a:t>Identify ways to assist residents in maintaining fluid balance</a:t>
            </a:r>
          </a:p>
          <a:p>
            <a:pPr marL="457200" indent="-457200">
              <a:buFont typeface="+mj-lt"/>
              <a:buAutoNum type="arabicPeriod" startAt="13"/>
            </a:pPr>
            <a:endParaRPr lang="en-US" dirty="0">
              <a:solidFill>
                <a:srgbClr val="FF0000"/>
              </a:solidFill>
            </a:endParaRPr>
          </a:p>
          <a:p>
            <a:pPr marL="0" indent="0">
              <a:buNone/>
            </a:pPr>
            <a:r>
              <a:rPr lang="en-US" dirty="0"/>
              <a:t>Define the following terms:</a:t>
            </a:r>
          </a:p>
          <a:p>
            <a:pPr marL="0" indent="0">
              <a:buNone/>
            </a:pPr>
            <a:endParaRPr lang="en-US" dirty="0"/>
          </a:p>
          <a:p>
            <a:pPr marL="0" indent="0">
              <a:buNone/>
            </a:pPr>
            <a:r>
              <a:rPr lang="en-US" b="1" dirty="0"/>
              <a:t>fluid overload</a:t>
            </a:r>
          </a:p>
          <a:p>
            <a:pPr marL="457200" lvl="1" indent="0">
              <a:buNone/>
            </a:pPr>
            <a:r>
              <a:rPr lang="en-US" dirty="0"/>
              <a:t>a condition that occurs when the body cannot handle the amount of fluid consumed.</a:t>
            </a:r>
          </a:p>
          <a:p>
            <a:pPr marL="0" indent="0">
              <a:buNone/>
            </a:pPr>
            <a:r>
              <a:rPr lang="en-US" b="1" dirty="0"/>
              <a:t>edema</a:t>
            </a:r>
          </a:p>
          <a:p>
            <a:pPr marL="457200" lvl="1" indent="0">
              <a:buNone/>
            </a:pPr>
            <a:r>
              <a:rPr lang="en-US" dirty="0"/>
              <a:t>swelling caused by excess fluid in body tissues.</a:t>
            </a:r>
          </a:p>
          <a:p>
            <a:pPr marL="0" indent="0">
              <a:buNone/>
            </a:pPr>
            <a:endParaRPr lang="en-US" dirty="0"/>
          </a:p>
          <a:p>
            <a:pPr marL="457200" indent="-457200">
              <a:buFont typeface="+mj-lt"/>
              <a:buAutoNum type="arabicPeriod" startAt="13"/>
            </a:pPr>
            <a:endParaRPr lang="en-US" dirty="0">
              <a:solidFill>
                <a:srgbClr val="FF0000"/>
              </a:solidFill>
            </a:endParaRPr>
          </a:p>
          <a:p>
            <a:pPr marL="0" indent="0">
              <a:buNone/>
            </a:pPr>
            <a:endParaRPr lang="en-US" dirty="0"/>
          </a:p>
        </p:txBody>
      </p:sp>
      <p:sp>
        <p:nvSpPr>
          <p:cNvPr id="3" name="Slide Number Placeholder 2">
            <a:extLst>
              <a:ext uri="{FF2B5EF4-FFF2-40B4-BE49-F238E27FC236}">
                <a16:creationId xmlns:a16="http://schemas.microsoft.com/office/drawing/2014/main" id="{52F97AAB-6AE8-47E9-A2D9-9F02784989BD}"/>
              </a:ext>
            </a:extLst>
          </p:cNvPr>
          <p:cNvSpPr>
            <a:spLocks noGrp="1"/>
          </p:cNvSpPr>
          <p:nvPr>
            <p:ph type="sldNum" sz="quarter" idx="12"/>
          </p:nvPr>
        </p:nvSpPr>
        <p:spPr/>
        <p:txBody>
          <a:bodyPr/>
          <a:lstStyle/>
          <a:p>
            <a:pPr defTabSz="457200"/>
            <a:fld id="{1E19C8D7-53EE-4AF8-9E87-BBF55B67A655}" type="slidenum">
              <a:rPr lang="en-US" smtClean="0"/>
              <a:pPr defTabSz="457200"/>
              <a:t>95</a:t>
            </a:fld>
            <a:endParaRPr lang="en-US" dirty="0"/>
          </a:p>
        </p:txBody>
      </p:sp>
    </p:spTree>
    <p:extLst>
      <p:ext uri="{BB962C8B-B14F-4D97-AF65-F5344CB8AC3E}">
        <p14:creationId xmlns:p14="http://schemas.microsoft.com/office/powerpoint/2010/main" val="3920332063"/>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67A37C-DB95-4DED-BD51-850D9B86F718}"/>
              </a:ext>
            </a:extLst>
          </p:cNvPr>
          <p:cNvSpPr>
            <a:spLocks noGrp="1"/>
          </p:cNvSpPr>
          <p:nvPr>
            <p:ph idx="1"/>
          </p:nvPr>
        </p:nvSpPr>
        <p:spPr/>
        <p:txBody>
          <a:bodyPr/>
          <a:lstStyle/>
          <a:p>
            <a:pPr marL="457200" indent="-457200">
              <a:buFont typeface="+mj-lt"/>
              <a:buAutoNum type="arabicPeriod" startAt="13"/>
            </a:pPr>
            <a:r>
              <a:rPr lang="en-US" dirty="0">
                <a:solidFill>
                  <a:srgbClr val="FF0000"/>
                </a:solidFill>
              </a:rPr>
              <a:t>Identify ways to assist residents in maintaining fluid balance</a:t>
            </a:r>
          </a:p>
          <a:p>
            <a:pPr marL="457200" indent="-457200">
              <a:buFont typeface="+mj-lt"/>
              <a:buAutoNum type="arabicPeriod" startAt="13"/>
            </a:pPr>
            <a:endParaRPr lang="en-US" dirty="0">
              <a:solidFill>
                <a:srgbClr val="FF0000"/>
              </a:solidFill>
            </a:endParaRPr>
          </a:p>
          <a:p>
            <a:pPr marL="0" indent="0">
              <a:buNone/>
            </a:pPr>
            <a:r>
              <a:rPr lang="en-US" dirty="0"/>
              <a:t>NAs should be familiar with the following signs and symptoms of fluid overload:</a:t>
            </a:r>
          </a:p>
          <a:p>
            <a:pPr marL="0" indent="0">
              <a:buNone/>
            </a:pPr>
            <a:endParaRPr lang="en-US" dirty="0"/>
          </a:p>
          <a:p>
            <a:pPr lvl="1"/>
            <a:r>
              <a:rPr lang="en-US" dirty="0"/>
              <a:t>Swelling of extremities </a:t>
            </a:r>
          </a:p>
          <a:p>
            <a:pPr lvl="1"/>
            <a:r>
              <a:rPr lang="en-US" dirty="0"/>
              <a:t>Weight gain </a:t>
            </a:r>
          </a:p>
          <a:p>
            <a:pPr lvl="1"/>
            <a:r>
              <a:rPr lang="en-US" dirty="0"/>
              <a:t>Decreased urine </a:t>
            </a:r>
          </a:p>
          <a:p>
            <a:pPr lvl="1"/>
            <a:r>
              <a:rPr lang="en-US" dirty="0"/>
              <a:t>Shortness of breath </a:t>
            </a:r>
          </a:p>
          <a:p>
            <a:pPr lvl="1"/>
            <a:r>
              <a:rPr lang="en-US" dirty="0"/>
              <a:t>Increased heart rate </a:t>
            </a:r>
          </a:p>
          <a:p>
            <a:pPr lvl="1"/>
            <a:r>
              <a:rPr lang="en-US" dirty="0"/>
              <a:t>Anxiety </a:t>
            </a:r>
          </a:p>
          <a:p>
            <a:pPr lvl="1"/>
            <a:r>
              <a:rPr lang="en-US" dirty="0"/>
              <a:t>Skin that appears tight, smooth, and shiny</a:t>
            </a:r>
          </a:p>
          <a:p>
            <a:pPr lvl="1"/>
            <a:endParaRPr lang="en-US" dirty="0">
              <a:solidFill>
                <a:srgbClr val="FF0000"/>
              </a:solidFill>
            </a:endParaRPr>
          </a:p>
          <a:p>
            <a:pPr marL="0" indent="0">
              <a:buNone/>
            </a:pPr>
            <a:endParaRPr lang="en-US" dirty="0"/>
          </a:p>
        </p:txBody>
      </p:sp>
      <p:sp>
        <p:nvSpPr>
          <p:cNvPr id="3" name="Slide Number Placeholder 2">
            <a:extLst>
              <a:ext uri="{FF2B5EF4-FFF2-40B4-BE49-F238E27FC236}">
                <a16:creationId xmlns:a16="http://schemas.microsoft.com/office/drawing/2014/main" id="{52F97AAB-6AE8-47E9-A2D9-9F02784989BD}"/>
              </a:ext>
            </a:extLst>
          </p:cNvPr>
          <p:cNvSpPr>
            <a:spLocks noGrp="1"/>
          </p:cNvSpPr>
          <p:nvPr>
            <p:ph type="sldNum" sz="quarter" idx="12"/>
          </p:nvPr>
        </p:nvSpPr>
        <p:spPr/>
        <p:txBody>
          <a:bodyPr/>
          <a:lstStyle/>
          <a:p>
            <a:pPr defTabSz="457200"/>
            <a:fld id="{1E19C8D7-53EE-4AF8-9E87-BBF55B67A655}" type="slidenum">
              <a:rPr lang="en-US" smtClean="0"/>
              <a:pPr defTabSz="457200"/>
              <a:t>96</a:t>
            </a:fld>
            <a:endParaRPr lang="en-US" dirty="0"/>
          </a:p>
        </p:txBody>
      </p:sp>
    </p:spTree>
    <p:extLst>
      <p:ext uri="{BB962C8B-B14F-4D97-AF65-F5344CB8AC3E}">
        <p14:creationId xmlns:p14="http://schemas.microsoft.com/office/powerpoint/2010/main" val="3025626467"/>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355785754"/>
      </p:ext>
    </p:extLst>
  </p:cSld>
  <p:clrMapOvr>
    <a:masterClrMapping/>
  </p:clrMapOvr>
</p:sld>
</file>

<file path=ppt/theme/theme1.xml><?xml version="1.0" encoding="utf-8"?>
<a:theme xmlns:a="http://schemas.openxmlformats.org/drawingml/2006/main" name="1_Office Theme">
  <a:themeElements>
    <a:clrScheme name="Custom 1">
      <a:dk1>
        <a:sysClr val="windowText" lastClr="000000"/>
      </a:dk1>
      <a:lt1>
        <a:sysClr val="window" lastClr="FFFFFF"/>
      </a:lt1>
      <a:dk2>
        <a:srgbClr val="44546A"/>
      </a:dk2>
      <a:lt2>
        <a:srgbClr val="E7E6E6"/>
      </a:lt2>
      <a:accent1>
        <a:srgbClr val="329C76"/>
      </a:accent1>
      <a:accent2>
        <a:srgbClr val="B37924"/>
      </a:accent2>
      <a:accent3>
        <a:srgbClr val="E3567D"/>
      </a:accent3>
      <a:accent4>
        <a:srgbClr val="0091B9"/>
      </a:accent4>
      <a:accent5>
        <a:srgbClr val="D6BF00"/>
      </a:accent5>
      <a:accent6>
        <a:srgbClr val="934C93"/>
      </a:accent6>
      <a:hlink>
        <a:srgbClr val="0563C1"/>
      </a:hlink>
      <a:folHlink>
        <a:srgbClr val="954F72"/>
      </a:folHlink>
    </a:clrScheme>
    <a:fontScheme name="Susan Hedman - Hartman Publishing">
      <a:majorFont>
        <a:latin typeface="Scala Sans"/>
        <a:ea typeface=""/>
        <a:cs typeface=""/>
      </a:majorFont>
      <a:minorFont>
        <a:latin typeface="Scala Sans"/>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Office Theme">
  <a:themeElements>
    <a:clrScheme name="Custom 1">
      <a:dk1>
        <a:sysClr val="windowText" lastClr="000000"/>
      </a:dk1>
      <a:lt1>
        <a:sysClr val="window" lastClr="FFFFFF"/>
      </a:lt1>
      <a:dk2>
        <a:srgbClr val="44546A"/>
      </a:dk2>
      <a:lt2>
        <a:srgbClr val="E7E6E6"/>
      </a:lt2>
      <a:accent1>
        <a:srgbClr val="329C76"/>
      </a:accent1>
      <a:accent2>
        <a:srgbClr val="B37924"/>
      </a:accent2>
      <a:accent3>
        <a:srgbClr val="E3567D"/>
      </a:accent3>
      <a:accent4>
        <a:srgbClr val="0091B9"/>
      </a:accent4>
      <a:accent5>
        <a:srgbClr val="D6BF00"/>
      </a:accent5>
      <a:accent6>
        <a:srgbClr val="934C93"/>
      </a:accent6>
      <a:hlink>
        <a:srgbClr val="0563C1"/>
      </a:hlink>
      <a:folHlink>
        <a:srgbClr val="954F72"/>
      </a:folHlink>
    </a:clrScheme>
    <a:fontScheme name="Susan Hedman - Hartman Publishing">
      <a:majorFont>
        <a:latin typeface="Scala Sans"/>
        <a:ea typeface=""/>
        <a:cs typeface=""/>
      </a:majorFont>
      <a:minorFont>
        <a:latin typeface="Scala Sans"/>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479</TotalTime>
  <Words>6753</Words>
  <Application>Microsoft Office PowerPoint</Application>
  <PresentationFormat>Widescreen</PresentationFormat>
  <Paragraphs>1079</Paragraphs>
  <Slides>97</Slides>
  <Notes>0</Notes>
  <HiddenSlides>0</HiddenSlides>
  <MMClips>0</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97</vt:i4>
      </vt:variant>
    </vt:vector>
  </HeadingPairs>
  <TitlesOfParts>
    <vt:vector size="102" baseType="lpstr">
      <vt:lpstr>Arial</vt:lpstr>
      <vt:lpstr>Scala Sans</vt:lpstr>
      <vt:lpstr>Verdana</vt:lpstr>
      <vt:lpstr>1_Office Theme</vt:lpstr>
      <vt:lpstr>2_Office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Transparency 15-4: Conversion Table  </vt:lpstr>
      <vt:lpstr> Handout 15-3: Basic Math  </vt:lpstr>
      <vt:lpstr> Handout 15-3: Basic Math (cont’d) </vt:lpstr>
      <vt:lpstr> Handout 15-3: Basic Math (cont’d) </vt:lpstr>
      <vt:lpstr> Handout 15-3: Basic Math (cont’d) </vt:lpstr>
      <vt:lpstr> Handout 15-3: Basic Math (cont’d)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Editorial</dc:creator>
  <cp:lastModifiedBy>Angela Storey</cp:lastModifiedBy>
  <cp:revision>31</cp:revision>
  <dcterms:created xsi:type="dcterms:W3CDTF">2018-11-21T19:15:45Z</dcterms:created>
  <dcterms:modified xsi:type="dcterms:W3CDTF">2019-05-13T17:35:29Z</dcterms:modified>
</cp:coreProperties>
</file>