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5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 Jansen" initials="D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043" autoAdjust="0"/>
  </p:normalViewPr>
  <p:slideViewPr>
    <p:cSldViewPr>
      <p:cViewPr varScale="1">
        <p:scale>
          <a:sx n="50" d="100"/>
          <a:sy n="50" d="100"/>
        </p:scale>
        <p:origin x="19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1890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The Plant Kingdom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Principles of Agricultural Science </a:t>
            </a:r>
            <a:r>
              <a:rPr lang="en-US" dirty="0" smtClean="0"/>
              <a:t>– Plant </a:t>
            </a:r>
            <a:endParaRPr lang="en-US" dirty="0"/>
          </a:p>
          <a:p>
            <a:pPr>
              <a:defRPr/>
            </a:pPr>
            <a:r>
              <a:rPr lang="en-US" dirty="0"/>
              <a:t>Unit 5 </a:t>
            </a:r>
            <a:r>
              <a:rPr lang="en-US" dirty="0" smtClean="0"/>
              <a:t>– Lesson </a:t>
            </a:r>
            <a:r>
              <a:rPr lang="en-US" dirty="0"/>
              <a:t>5.1 Sorting Out Plants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Curriculum for Agricultural Science Education </a:t>
            </a:r>
            <a:r>
              <a:rPr lang="en-US" dirty="0" smtClean="0"/>
              <a:t> </a:t>
            </a:r>
            <a:r>
              <a:rPr lang="en-US" dirty="0"/>
              <a:t>Copyright </a:t>
            </a:r>
            <a:r>
              <a:rPr lang="en-US" dirty="0" smtClean="0"/>
              <a:t>2015</a:t>
            </a:r>
            <a:endParaRPr lang="en-US" sz="1200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33106F2-FB0A-4F33-A96C-0E962B55BA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37304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The Plant Kingdom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 </a:t>
            </a:r>
          </a:p>
          <a:p>
            <a:pPr>
              <a:defRPr/>
            </a:pPr>
            <a:r>
              <a:rPr lang="en-US" dirty="0" smtClean="0"/>
              <a:t>Unit 5 – Lesson 5.1 Sorting Out Plants</a:t>
            </a: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2D268D-9F14-47DD-91A5-72EC6E2BA0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45467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Plant Kingdom</a:t>
            </a:r>
          </a:p>
          <a:p>
            <a:pPr eaLnBrk="1" hangingPunct="1"/>
            <a:endParaRPr lang="en-US" altLang="en-US" sz="12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</a:t>
            </a:r>
          </a:p>
          <a:p>
            <a:pPr>
              <a:defRPr/>
            </a:pPr>
            <a:r>
              <a:rPr lang="en-US" sz="1200" dirty="0"/>
              <a:t>Unit 5 – Lesson 5.1 Sorting Out Plants</a:t>
            </a:r>
          </a:p>
        </p:txBody>
      </p:sp>
      <p:sp>
        <p:nvSpPr>
          <p:cNvPr id="143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143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EE4D55-099D-4CEF-BFF3-83A9FE51BCDC}" type="slidenum">
              <a:rPr lang="en-US" altLang="en-US" sz="1200" smtClean="0"/>
              <a:pPr eaLnBrk="1" hangingPunct="1"/>
              <a:t>1</a:t>
            </a:fld>
            <a:endParaRPr lang="en-US" altLang="en-US" sz="1200" dirty="0" smtClean="0"/>
          </a:p>
        </p:txBody>
      </p:sp>
      <p:sp>
        <p:nvSpPr>
          <p:cNvPr id="143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04059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Plant Kingdom</a:t>
            </a:r>
          </a:p>
          <a:p>
            <a:pPr eaLnBrk="1" hangingPunct="1"/>
            <a:endParaRPr lang="en-US" altLang="en-US" sz="12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</a:t>
            </a:r>
          </a:p>
          <a:p>
            <a:pPr>
              <a:defRPr/>
            </a:pPr>
            <a:r>
              <a:rPr lang="en-US" sz="1200" dirty="0"/>
              <a:t>Unit 5 – Lesson 5.1 Sorting Out Plants</a:t>
            </a: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0EF8CF9-0D7E-4EF3-83E2-83A7147B8F7B}" type="slidenum">
              <a:rPr lang="en-US" altLang="en-US" sz="1200" smtClean="0"/>
              <a:pPr eaLnBrk="1" hangingPunct="1"/>
              <a:t>10</a:t>
            </a:fld>
            <a:endParaRPr lang="en-US" altLang="en-US" sz="1200" dirty="0" smtClean="0"/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5246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Plant Kingdom</a:t>
            </a:r>
          </a:p>
          <a:p>
            <a:pPr eaLnBrk="1" hangingPunct="1"/>
            <a:endParaRPr lang="en-US" altLang="en-US" sz="12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</a:t>
            </a:r>
          </a:p>
          <a:p>
            <a:pPr>
              <a:defRPr/>
            </a:pPr>
            <a:r>
              <a:rPr lang="en-US" sz="1200" dirty="0"/>
              <a:t>Unit 5 – Lesson 5.1 Sorting Out Plants</a:t>
            </a: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153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23A76E7-4380-445C-957B-02900DDB8A27}" type="slidenum">
              <a:rPr lang="en-US" altLang="en-US" sz="1200" smtClean="0"/>
              <a:pPr eaLnBrk="1" hangingPunct="1"/>
              <a:t>2</a:t>
            </a:fld>
            <a:endParaRPr lang="en-US" altLang="en-US" sz="1200" dirty="0" smtClean="0"/>
          </a:p>
        </p:txBody>
      </p:sp>
      <p:sp>
        <p:nvSpPr>
          <p:cNvPr id="153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This presentation introduces students to hierarchical taxonomy.</a:t>
            </a:r>
          </a:p>
        </p:txBody>
      </p:sp>
    </p:spTree>
    <p:extLst>
      <p:ext uri="{BB962C8B-B14F-4D97-AF65-F5344CB8AC3E}">
        <p14:creationId xmlns:p14="http://schemas.microsoft.com/office/powerpoint/2010/main" val="3185147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Plant Kingdom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Principles of Agricultural Science – Plant </a:t>
            </a:r>
          </a:p>
          <a:p>
            <a:pPr>
              <a:defRPr/>
            </a:pPr>
            <a:r>
              <a:rPr lang="en-US" dirty="0"/>
              <a:t>Unit 5 – Lesson 5.1 Sorting Out Plants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E2D268D-9F14-47DD-91A5-72EC6E2BA09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468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Plant Kingdom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Principles of Agricultural Science – Plant </a:t>
            </a:r>
          </a:p>
          <a:p>
            <a:pPr>
              <a:defRPr/>
            </a:pPr>
            <a:r>
              <a:rPr lang="en-US" dirty="0"/>
              <a:t>Unit 5 – Lesson 5.1 Sorting Out Plants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E2D268D-9F14-47DD-91A5-72EC6E2BA09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32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Plant Kingdom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Principles of Agricultural Science – Plant </a:t>
            </a:r>
          </a:p>
          <a:p>
            <a:pPr>
              <a:defRPr/>
            </a:pPr>
            <a:r>
              <a:rPr lang="en-US" dirty="0" smtClean="0"/>
              <a:t>Unit 5 – Lesson 5.1 Sorting Out Plants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E2D268D-9F14-47DD-91A5-72EC6E2BA09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973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Plant Kingdom</a:t>
            </a:r>
          </a:p>
          <a:p>
            <a:pPr eaLnBrk="1" hangingPunct="1"/>
            <a:endParaRPr lang="en-US" altLang="en-US" sz="12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</a:t>
            </a:r>
          </a:p>
          <a:p>
            <a:pPr>
              <a:defRPr/>
            </a:pPr>
            <a:r>
              <a:rPr lang="en-US" sz="1200" dirty="0"/>
              <a:t>Unit 5 – Lesson 5.1 Sorting Out Plants</a:t>
            </a:r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163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87624A-E282-4703-B060-EEF095FAFA17}" type="slidenum">
              <a:rPr lang="en-US" altLang="en-US" sz="1200" smtClean="0"/>
              <a:pPr eaLnBrk="1" hangingPunct="1"/>
              <a:t>6</a:t>
            </a:fld>
            <a:endParaRPr lang="en-US" altLang="en-US" sz="1200" dirty="0" smtClean="0"/>
          </a:p>
        </p:txBody>
      </p:sp>
      <p:sp>
        <p:nvSpPr>
          <p:cNvPr id="163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Some plants will have superdivisions.</a:t>
            </a:r>
          </a:p>
        </p:txBody>
      </p:sp>
    </p:spTree>
    <p:extLst>
      <p:ext uri="{BB962C8B-B14F-4D97-AF65-F5344CB8AC3E}">
        <p14:creationId xmlns:p14="http://schemas.microsoft.com/office/powerpoint/2010/main" val="15862761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Plant Kingdom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Principles of Agricultural Science – Plant </a:t>
            </a:r>
          </a:p>
          <a:p>
            <a:pPr>
              <a:defRPr/>
            </a:pPr>
            <a:r>
              <a:rPr lang="en-US" dirty="0" smtClean="0"/>
              <a:t>Unit 5 – Lesson 5.1 Sorting Out Plants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E2D268D-9F14-47DD-91A5-72EC6E2BA09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5993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Plant Kingdom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Principles of Agricultural Science – Plant </a:t>
            </a:r>
          </a:p>
          <a:p>
            <a:pPr>
              <a:defRPr/>
            </a:pPr>
            <a:r>
              <a:rPr lang="en-US" dirty="0" smtClean="0"/>
              <a:t>Unit 5 – Lesson 5.1 Sorting Out Plants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E2D268D-9F14-47DD-91A5-72EC6E2BA09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975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Plant Kingdom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Principles of Agricultural Science – Plant </a:t>
            </a:r>
          </a:p>
          <a:p>
            <a:pPr>
              <a:defRPr/>
            </a:pPr>
            <a:r>
              <a:rPr lang="en-US" dirty="0" smtClean="0"/>
              <a:t>Unit 5 – Lesson 5.1 Sorting Out Plants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E2D268D-9F14-47DD-91A5-72EC6E2BA09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50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228600"/>
            <a:ext cx="8305800" cy="5480050"/>
            <a:chOff x="528" y="144"/>
            <a:chExt cx="5232" cy="3452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44"/>
              <a:ext cx="3452" cy="3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8"/>
            <p:cNvSpPr txBox="1">
              <a:spLocks noChangeArrowheads="1"/>
            </p:cNvSpPr>
            <p:nvPr/>
          </p:nvSpPr>
          <p:spPr bwMode="auto">
            <a:xfrm>
              <a:off x="528" y="3072"/>
              <a:ext cx="5232" cy="327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b="1" dirty="0"/>
                <a:t>Principles of Agricultural Science – Plant</a:t>
              </a:r>
            </a:p>
          </p:txBody>
        </p:sp>
      </p:grp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A9B3C-D8E8-4FF9-A001-77D250AD59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25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A47A4-E1FD-43D8-B305-C64AA8BF11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70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72C5E-4041-4841-891D-7F758700A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403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8A40E-B27F-4098-A7B0-A6A8394B77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80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0E994-48F3-4893-A9AD-33F1EECECF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34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7BE13-7FC3-401B-A981-11F38C0308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2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9EA91-EFBD-4B2C-B468-40435606C2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41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8FB58-CF5F-4F2F-8068-5925F3C14A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6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AD08F-023F-47F7-AE44-C35CA98398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67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2E968-0101-4E17-AC6E-7AE269517C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77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686AA-46BA-4B63-9CB2-6549B98E87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30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4761645-76F1-4857-9D94-050A5D3513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25500" y="1358900"/>
            <a:ext cx="8305800" cy="36671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8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7391400" y="6248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BC13C45-EA8D-4E45-8FAA-1753D84CB4E6}" type="slidenum">
              <a:rPr lang="en-US" altLang="en-US" sz="1400" smtClean="0"/>
              <a:pPr eaLnBrk="1" hangingPunct="1"/>
              <a:t>1</a:t>
            </a:fld>
            <a:endParaRPr lang="en-US" altLang="en-US" sz="1400" dirty="0" smtClean="0"/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108325" y="4503738"/>
            <a:ext cx="18415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38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EFF9A7-A03D-480C-AC45-24073A5C811D}" type="slidenum">
              <a:rPr lang="en-US" altLang="en-US" sz="1400" smtClean="0"/>
              <a:pPr eaLnBrk="1" hangingPunct="1"/>
              <a:t>10</a:t>
            </a:fld>
            <a:endParaRPr lang="en-US" altLang="en-US" sz="1400" dirty="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12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References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46288"/>
            <a:ext cx="8229600" cy="4079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Parker, R. (2010). </a:t>
            </a:r>
            <a:r>
              <a:rPr lang="en-US" altLang="en-US" i="1" dirty="0" smtClean="0"/>
              <a:t>Plant and soil science: Fundamentals and applications</a:t>
            </a:r>
            <a:r>
              <a:rPr lang="en-US" altLang="en-US" dirty="0" smtClean="0"/>
              <a:t>. Clifton Park, NY: Delmar.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dirty="0" smtClean="0"/>
              <a:t>Schooley, J. (1997). </a:t>
            </a:r>
            <a:r>
              <a:rPr lang="en-US" altLang="en-US" i="1" dirty="0" smtClean="0"/>
              <a:t>Introduction to botany</a:t>
            </a:r>
            <a:r>
              <a:rPr lang="en-US" altLang="en-US" dirty="0" smtClean="0"/>
              <a:t>. Albany, NY: Delmar Publishers.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FA8FFD-EB6C-4AF0-A59D-A241BD1C9103}" type="slidenum">
              <a:rPr lang="en-US" altLang="en-US" sz="1400" smtClean="0"/>
              <a:pPr eaLnBrk="1" hangingPunct="1"/>
              <a:t>2</a:t>
            </a:fld>
            <a:endParaRPr lang="en-US" altLang="en-US" sz="1400" dirty="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19400"/>
            <a:ext cx="8229600" cy="1600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The Plant Kingdom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2800" dirty="0" smtClean="0"/>
              <a:t>Unit 5 – Taxonomy</a:t>
            </a:r>
            <a:br>
              <a:rPr lang="en-US" altLang="en-US" sz="2800" dirty="0" smtClean="0"/>
            </a:br>
            <a:r>
              <a:rPr lang="en-US" altLang="en-US" sz="2800" dirty="0" smtClean="0"/>
              <a:t>Lesson 5.1 Sorting Out Plants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762000" y="1295400"/>
            <a:ext cx="8382000" cy="519113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/>
              <a:t>Principles of Agricultural Science – Plant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29AF54E-9108-40F1-B511-C7EB01092050}" type="slidenum">
              <a:rPr lang="en-US" altLang="en-US" sz="1400" smtClean="0"/>
              <a:pPr eaLnBrk="1" hangingPunct="1"/>
              <a:t>3</a:t>
            </a:fld>
            <a:endParaRPr lang="en-US" altLang="en-US" sz="1400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Taxonomic Classifications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Plants and animals can be organized using a scientific classification system.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dirty="0" smtClean="0"/>
              <a:t>“Taxonomy” is the organizational system for descriptive classification.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22BF1F-4BA9-4276-9011-11163A6E6334}" type="slidenum">
              <a:rPr lang="en-US" altLang="en-US" sz="1400" smtClean="0"/>
              <a:pPr eaLnBrk="1" hangingPunct="1"/>
              <a:t>4</a:t>
            </a:fld>
            <a:endParaRPr lang="en-US" altLang="en-US" sz="1400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Hierarchy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/>
              <a:t>Taxonomic classification uses a hierarchical system similar to a flow chart to sort plants and animals.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 smtClean="0"/>
              <a:t>							Kingdom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 smtClean="0"/>
              <a:t>						Division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 smtClean="0"/>
              <a:t>					Class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 smtClean="0"/>
              <a:t>				Order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 smtClean="0"/>
              <a:t>			Family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 smtClean="0"/>
              <a:t>		Genus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b="1" dirty="0" smtClean="0"/>
              <a:t>Species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854431F-A48D-4FCB-B68A-B97E2A1FB648}" type="slidenum">
              <a:rPr lang="en-US" altLang="en-US" sz="1400" smtClean="0"/>
              <a:pPr eaLnBrk="1" hangingPunct="1"/>
              <a:t>5</a:t>
            </a:fld>
            <a:endParaRPr lang="en-US" altLang="en-US" sz="1400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Kingdoms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Two Major Kingdoms: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Animal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Plant</a:t>
            </a:r>
          </a:p>
          <a:p>
            <a:pPr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dirty="0" smtClean="0"/>
              <a:t>The Plant Kingdom also have a second level called subkingdom.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C41F833-0077-40F6-BCFD-7AD63BFCE61F}" type="slidenum">
              <a:rPr lang="en-US" altLang="en-US" sz="1400" smtClean="0"/>
              <a:pPr eaLnBrk="1" hangingPunct="1"/>
              <a:t>6</a:t>
            </a:fld>
            <a:endParaRPr lang="en-US" altLang="en-US" sz="1400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Division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A major grouping of plants is the division or phylum levels: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Algae 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Green plants without roots or flowers (mosses)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Green plants with vascular tissue but no true flowers (ferns)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Plants with true flowers producing seeds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066660-6862-477B-A5FE-F2209D4F80D0}" type="slidenum">
              <a:rPr lang="en-US" altLang="en-US" sz="1400" smtClean="0"/>
              <a:pPr eaLnBrk="1" hangingPunct="1"/>
              <a:t>7</a:t>
            </a:fld>
            <a:endParaRPr lang="en-US" altLang="en-US" sz="1400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Subdivision Levels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Subdivision levels include: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Class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Subclass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Order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Family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Genus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12CF45-8BF6-48CF-8B83-FE1E4EF45321}" type="slidenum">
              <a:rPr lang="en-US" altLang="en-US" sz="1400" smtClean="0"/>
              <a:pPr eaLnBrk="1" hangingPunct="1"/>
              <a:t>8</a:t>
            </a:fld>
            <a:endParaRPr lang="en-US" altLang="en-US" sz="1400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Fine-Tuning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To narrow down the choices to identify a specific plant, you will use: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Clr>
                <a:srgbClr val="00CC00"/>
              </a:buClr>
            </a:pPr>
            <a:r>
              <a:rPr lang="en-US" altLang="en-US" b="1" dirty="0" smtClean="0"/>
              <a:t>Genus</a:t>
            </a:r>
            <a:r>
              <a:rPr lang="en-US" altLang="en-US" dirty="0" smtClean="0"/>
              <a:t> – plants that are in the same family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b="1" dirty="0" smtClean="0"/>
              <a:t>Species </a:t>
            </a:r>
            <a:r>
              <a:rPr lang="en-US" altLang="en-US" dirty="0" smtClean="0"/>
              <a:t>– variations of a plant from the same genus category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35E8B8-013F-4EA0-8FA9-DC1EAF9F5021}" type="slidenum">
              <a:rPr lang="en-US" altLang="en-US" sz="1400" smtClean="0"/>
              <a:pPr eaLnBrk="1" hangingPunct="1"/>
              <a:t>9</a:t>
            </a:fld>
            <a:endParaRPr lang="en-US" altLang="en-US" sz="1400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Nomenclature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Scientific names of plants includes their Genus and Species name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algn="ctr" eaLnBrk="1" hangingPunct="1">
              <a:buFontTx/>
              <a:buNone/>
            </a:pPr>
            <a:r>
              <a:rPr lang="en-US" altLang="en-US" b="1" dirty="0" smtClean="0"/>
              <a:t>More on Nomenclature in </a:t>
            </a:r>
            <a:r>
              <a:rPr lang="en-US" altLang="en-US" b="1" i="1" dirty="0" smtClean="0"/>
              <a:t>Lesson 5.2 Plant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nt_PowerPoint_Template">
  <a:themeElements>
    <a:clrScheme name="Plant_PowerPoint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_PowerPoin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_PowerPoin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Plant_PowerPoint_Template</Template>
  <TotalTime>187</TotalTime>
  <Words>495</Words>
  <Application>Microsoft Office PowerPoint</Application>
  <PresentationFormat>On-screen Show (4:3)</PresentationFormat>
  <Paragraphs>111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Verdana</vt:lpstr>
      <vt:lpstr>Plant_PowerPoint_Template</vt:lpstr>
      <vt:lpstr>PowerPoint Presentation</vt:lpstr>
      <vt:lpstr>The Plant Kingdom  Unit 5 – Taxonomy Lesson 5.1 Sorting Out Plants</vt:lpstr>
      <vt:lpstr>Taxonomic Classifications</vt:lpstr>
      <vt:lpstr>The Hierarchy</vt:lpstr>
      <vt:lpstr>Kingdoms</vt:lpstr>
      <vt:lpstr>The Division</vt:lpstr>
      <vt:lpstr>Subdivision Levels</vt:lpstr>
      <vt:lpstr>Fine-Tuning</vt:lpstr>
      <vt:lpstr>Nomenclature</vt:lpstr>
      <vt:lpstr>References</vt:lpstr>
    </vt:vector>
  </TitlesOfParts>
  <Manager>Dan Jansen</Manager>
  <Company>Curriculum for Agricultural Science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Plant Kingdom</dc:title>
  <dc:subject>ASP - Unit 5 - Lesson 5.1 Sorting Out Plants</dc:subject>
  <dc:creator>Dan Jansen</dc:creator>
  <cp:lastModifiedBy>Melanie Bloom</cp:lastModifiedBy>
  <cp:revision>18</cp:revision>
  <dcterms:created xsi:type="dcterms:W3CDTF">2008-12-20T02:17:17Z</dcterms:created>
  <dcterms:modified xsi:type="dcterms:W3CDTF">2015-04-18T17:31:05Z</dcterms:modified>
</cp:coreProperties>
</file>