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1" r:id="rId3"/>
    <p:sldId id="278" r:id="rId4"/>
    <p:sldId id="273" r:id="rId5"/>
    <p:sldId id="274" r:id="rId6"/>
    <p:sldId id="272" r:id="rId7"/>
    <p:sldId id="259" r:id="rId8"/>
    <p:sldId id="275" r:id="rId9"/>
    <p:sldId id="27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 Jansen" initials="D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66786" autoAdjust="0"/>
  </p:normalViewPr>
  <p:slideViewPr>
    <p:cSldViewPr>
      <p:cViewPr varScale="1">
        <p:scale>
          <a:sx n="50" d="100"/>
          <a:sy n="50" d="100"/>
        </p:scale>
        <p:origin x="189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Internal Parts and Function of Leaves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/>
              <a:t>Principles of Agricultural Science </a:t>
            </a:r>
            <a:r>
              <a:rPr lang="en-US" dirty="0" smtClean="0"/>
              <a:t>– Plant </a:t>
            </a:r>
            <a:endParaRPr lang="en-US" dirty="0"/>
          </a:p>
          <a:p>
            <a:pPr>
              <a:defRPr/>
            </a:pPr>
            <a:r>
              <a:rPr lang="en-US" dirty="0"/>
              <a:t>Unit 4 – Lesson 4.4 Leave It to Leaves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Curriculum for Agricultural Science Education </a:t>
            </a:r>
            <a:r>
              <a:rPr lang="en-US" dirty="0" smtClean="0"/>
              <a:t> </a:t>
            </a:r>
            <a:r>
              <a:rPr lang="en-US" dirty="0"/>
              <a:t>Copyright </a:t>
            </a:r>
            <a:r>
              <a:rPr lang="en-US" dirty="0" smtClean="0"/>
              <a:t>2015</a:t>
            </a:r>
            <a:endParaRPr lang="en-US" sz="1200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69387D-1D24-4D25-9BB0-7A79A74195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5562600" y="8534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828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Internal Parts and Function of Leaves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Principles of Agricultural Science – Plant </a:t>
            </a:r>
          </a:p>
          <a:p>
            <a:pPr>
              <a:defRPr/>
            </a:pPr>
            <a:r>
              <a:rPr lang="en-US" dirty="0" smtClean="0"/>
              <a:t>Unit 4 – Lesson 4.4 Leave It to Leaves</a:t>
            </a: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Curriculum for Agricultural Science Education  Copyright 2015</a:t>
            </a:r>
            <a:endParaRPr lang="en-US" sz="1200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A26E45-76A6-486D-BFB2-0AC6C23BC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5562600" y="8534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3583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Internal Parts and Function of Leaves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Principles of Agricultural Science – Plant </a:t>
            </a:r>
          </a:p>
          <a:p>
            <a:pPr>
              <a:defRPr/>
            </a:pPr>
            <a:r>
              <a:rPr lang="en-US" sz="1200" dirty="0"/>
              <a:t>Unit 4 – Lesson 4.4 Leave It to Leaves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000000"/>
                </a:solidFill>
              </a:rPr>
              <a:t>Curriculum for Agricultural Science Education </a:t>
            </a:r>
            <a:r>
              <a:rPr lang="en-US" altLang="en-US" sz="1000" dirty="0" smtClean="0">
                <a:solidFill>
                  <a:srgbClr val="000000"/>
                </a:solidFill>
              </a:rPr>
              <a:t> </a:t>
            </a:r>
            <a:r>
              <a:rPr lang="en-US" altLang="en-US" sz="1000" dirty="0">
                <a:solidFill>
                  <a:srgbClr val="000000"/>
                </a:solidFill>
              </a:rPr>
              <a:t>Copyright </a:t>
            </a:r>
            <a:r>
              <a:rPr lang="en-US" altLang="en-US" sz="1000" dirty="0" smtClean="0">
                <a:solidFill>
                  <a:srgbClr val="000000"/>
                </a:solidFill>
              </a:rPr>
              <a:t>2015</a:t>
            </a:r>
            <a:endParaRPr lang="en-US" altLang="en-US" sz="1200" dirty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AD345C-0BA6-4B80-B3B0-0ABAD8E796F7}" type="slidenum">
              <a:rPr lang="en-US" altLang="en-US" sz="1200" smtClean="0"/>
              <a:pPr eaLnBrk="1" hangingPunct="1"/>
              <a:t>1</a:t>
            </a:fld>
            <a:endParaRPr lang="en-US" altLang="en-US" sz="1200" dirty="0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004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Internal Parts and Function of Leaves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Principles of Agricultural Science – Plant </a:t>
            </a:r>
          </a:p>
          <a:p>
            <a:pPr>
              <a:defRPr/>
            </a:pPr>
            <a:r>
              <a:rPr lang="en-US" sz="1200" dirty="0"/>
              <a:t>Unit 4 – Lesson 4.4 Leave It to Leaves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000000"/>
                </a:solidFill>
              </a:rPr>
              <a:t>Curriculum for Agricultural Science Education </a:t>
            </a:r>
            <a:r>
              <a:rPr lang="en-US" altLang="en-US" sz="1000" dirty="0" smtClean="0">
                <a:solidFill>
                  <a:srgbClr val="000000"/>
                </a:solidFill>
              </a:rPr>
              <a:t> </a:t>
            </a:r>
            <a:r>
              <a:rPr lang="en-US" altLang="en-US" sz="1000" dirty="0">
                <a:solidFill>
                  <a:srgbClr val="000000"/>
                </a:solidFill>
              </a:rPr>
              <a:t>Copyright </a:t>
            </a:r>
            <a:r>
              <a:rPr lang="en-US" altLang="en-US" sz="1000" dirty="0" smtClean="0">
                <a:solidFill>
                  <a:srgbClr val="000000"/>
                </a:solidFill>
              </a:rPr>
              <a:t>2015</a:t>
            </a:r>
            <a:endParaRPr lang="en-US" altLang="en-US" sz="1200" dirty="0"/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00FB61-ED22-4251-92D0-2A6E4D5BE2C6}" type="slidenum">
              <a:rPr lang="en-US" altLang="en-US" sz="1200" smtClean="0"/>
              <a:pPr eaLnBrk="1" hangingPunct="1"/>
              <a:t>2</a:t>
            </a:fld>
            <a:endParaRPr lang="en-US" altLang="en-US" sz="1200" dirty="0" smtClean="0"/>
          </a:p>
        </p:txBody>
      </p:sp>
      <p:sp>
        <p:nvSpPr>
          <p:cNvPr id="15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Leaves contain several internal structures that are important for understanding the vital functions leaves serve. Internal parts and their related functions are explained in this presentation</a:t>
            </a:r>
            <a:r>
              <a:rPr lang="en-US" altLang="en-US" baseline="0" dirty="0" smtClean="0"/>
              <a:t> which introduces information students may need for </a:t>
            </a:r>
            <a:r>
              <a:rPr lang="en-US" altLang="en-US" i="1" baseline="0" dirty="0" smtClean="0"/>
              <a:t>Activity 4.4.2 Sugar Factory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299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Internal Parts and Function of Leaves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Principles of Agricultural Science – Plant </a:t>
            </a:r>
          </a:p>
          <a:p>
            <a:pPr>
              <a:defRPr/>
            </a:pPr>
            <a:r>
              <a:rPr lang="en-US" sz="1200" dirty="0"/>
              <a:t>Unit 4 – Lesson 4.4 Leave It to Leaves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000000"/>
                </a:solidFill>
              </a:rPr>
              <a:t>Curriculum for Agricultural Science Education </a:t>
            </a:r>
            <a:r>
              <a:rPr lang="en-US" altLang="en-US" sz="1000" dirty="0" smtClean="0">
                <a:solidFill>
                  <a:srgbClr val="000000"/>
                </a:solidFill>
              </a:rPr>
              <a:t> </a:t>
            </a:r>
            <a:r>
              <a:rPr lang="en-US" altLang="en-US" sz="1000" dirty="0">
                <a:solidFill>
                  <a:srgbClr val="000000"/>
                </a:solidFill>
              </a:rPr>
              <a:t>Copyright </a:t>
            </a:r>
            <a:r>
              <a:rPr lang="en-US" altLang="en-US" sz="1000" dirty="0" smtClean="0">
                <a:solidFill>
                  <a:srgbClr val="000000"/>
                </a:solidFill>
              </a:rPr>
              <a:t>2015</a:t>
            </a:r>
            <a:endParaRPr lang="en-US" altLang="en-US" sz="1200" dirty="0"/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55A70B-EE35-4419-9DB2-5A74B7CD52E0}" type="slidenum">
              <a:rPr lang="en-US" altLang="en-US" sz="1200" smtClean="0"/>
              <a:pPr eaLnBrk="1" hangingPunct="1"/>
              <a:t>3</a:t>
            </a:fld>
            <a:endParaRPr lang="en-US" altLang="en-US" sz="1200" dirty="0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Transpiration and photosynthesis will be introduced in the following slides and studied further in future lessons.</a:t>
            </a:r>
          </a:p>
        </p:txBody>
      </p:sp>
    </p:spTree>
    <p:extLst>
      <p:ext uri="{BB962C8B-B14F-4D97-AF65-F5344CB8AC3E}">
        <p14:creationId xmlns:p14="http://schemas.microsoft.com/office/powerpoint/2010/main" val="1789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Internal Parts and Function of Leaves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Principles of Agricultural Science – Plant </a:t>
            </a:r>
          </a:p>
          <a:p>
            <a:pPr>
              <a:defRPr/>
            </a:pPr>
            <a:r>
              <a:rPr lang="en-US" sz="1200" dirty="0"/>
              <a:t>Unit 4 – Lesson 4.4 Leave It to Leaves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000000"/>
                </a:solidFill>
              </a:rPr>
              <a:t>Curriculum for Agricultural Science Education </a:t>
            </a:r>
            <a:r>
              <a:rPr lang="en-US" altLang="en-US" sz="1000" dirty="0" smtClean="0">
                <a:solidFill>
                  <a:srgbClr val="000000"/>
                </a:solidFill>
              </a:rPr>
              <a:t> </a:t>
            </a:r>
            <a:r>
              <a:rPr lang="en-US" altLang="en-US" sz="1000" dirty="0">
                <a:solidFill>
                  <a:srgbClr val="000000"/>
                </a:solidFill>
              </a:rPr>
              <a:t>Copyright </a:t>
            </a:r>
            <a:r>
              <a:rPr lang="en-US" altLang="en-US" sz="1000" dirty="0" smtClean="0">
                <a:solidFill>
                  <a:srgbClr val="000000"/>
                </a:solidFill>
              </a:rPr>
              <a:t>2015</a:t>
            </a:r>
            <a:endParaRPr lang="en-US" altLang="en-US" sz="1200" dirty="0"/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CB730-97D0-4933-9DF9-B5DE63E54CA4}" type="slidenum">
              <a:rPr lang="en-US" altLang="en-US" sz="1200" smtClean="0"/>
              <a:pPr eaLnBrk="1" hangingPunct="1"/>
              <a:t>4</a:t>
            </a:fld>
            <a:endParaRPr lang="en-US" altLang="en-US" sz="1200" dirty="0" smtClean="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Note the vascular system running through the center of the leaf. The vascular system was explored in </a:t>
            </a:r>
            <a:r>
              <a:rPr lang="en-US" altLang="en-US" i="1" dirty="0" smtClean="0"/>
              <a:t>Lesson 4.3 Stems, Stalks, and Trunks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95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Internal Parts and Function of Leaves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Principles of Agricultural Science – Plant </a:t>
            </a:r>
          </a:p>
          <a:p>
            <a:pPr>
              <a:defRPr/>
            </a:pPr>
            <a:r>
              <a:rPr lang="en-US" sz="1200" dirty="0"/>
              <a:t>Unit 4 – Lesson 4.4 Leave It to Leaves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000000"/>
                </a:solidFill>
              </a:rPr>
              <a:t>Curriculum for Agricultural Science Education </a:t>
            </a:r>
            <a:r>
              <a:rPr lang="en-US" altLang="en-US" sz="1000" dirty="0" smtClean="0">
                <a:solidFill>
                  <a:srgbClr val="000000"/>
                </a:solidFill>
              </a:rPr>
              <a:t> </a:t>
            </a:r>
            <a:r>
              <a:rPr lang="en-US" altLang="en-US" sz="1000" dirty="0">
                <a:solidFill>
                  <a:srgbClr val="000000"/>
                </a:solidFill>
              </a:rPr>
              <a:t>Copyright </a:t>
            </a:r>
            <a:r>
              <a:rPr lang="en-US" altLang="en-US" sz="1000" dirty="0" smtClean="0">
                <a:solidFill>
                  <a:srgbClr val="000000"/>
                </a:solidFill>
              </a:rPr>
              <a:t>2015</a:t>
            </a:r>
            <a:endParaRPr lang="en-US" altLang="en-US" sz="1200" dirty="0"/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C241A9-9CE9-4A40-9677-D2A1DC8C3568}" type="slidenum">
              <a:rPr lang="en-US" altLang="en-US" sz="1200" smtClean="0"/>
              <a:pPr eaLnBrk="1" hangingPunct="1"/>
              <a:t>5</a:t>
            </a:fld>
            <a:endParaRPr lang="en-US" altLang="en-US" sz="1200" dirty="0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This slide provides an explanation of the function for the internal parts that were introduced in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28423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Internal Parts and Function of Leaves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Principles of Agricultural Science – Plant </a:t>
            </a:r>
          </a:p>
          <a:p>
            <a:pPr>
              <a:defRPr/>
            </a:pPr>
            <a:r>
              <a:rPr lang="en-US" sz="1200" dirty="0"/>
              <a:t>Unit 4 – Lesson 4.4 Leave It to Leaves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000000"/>
                </a:solidFill>
              </a:rPr>
              <a:t>Curriculum for Agricultural Science Education </a:t>
            </a:r>
            <a:r>
              <a:rPr lang="en-US" altLang="en-US" sz="1000" dirty="0" smtClean="0">
                <a:solidFill>
                  <a:srgbClr val="000000"/>
                </a:solidFill>
              </a:rPr>
              <a:t> </a:t>
            </a:r>
            <a:r>
              <a:rPr lang="en-US" altLang="en-US" sz="1000" dirty="0">
                <a:solidFill>
                  <a:srgbClr val="000000"/>
                </a:solidFill>
              </a:rPr>
              <a:t>Copyright </a:t>
            </a:r>
            <a:r>
              <a:rPr lang="en-US" altLang="en-US" sz="1000" dirty="0" smtClean="0">
                <a:solidFill>
                  <a:srgbClr val="000000"/>
                </a:solidFill>
              </a:rPr>
              <a:t>2015</a:t>
            </a:r>
            <a:endParaRPr lang="en-US" altLang="en-US" sz="1200" dirty="0"/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6D1026-68AB-46FF-9938-4EACCF70C7AB}" type="slidenum">
              <a:rPr lang="en-US" altLang="en-US" sz="1200" smtClean="0"/>
              <a:pPr eaLnBrk="1" hangingPunct="1"/>
              <a:t>6</a:t>
            </a:fld>
            <a:endParaRPr lang="en-US" altLang="en-US" sz="1200" dirty="0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The analogy of solar panels illustrate the collection of solar radiation by the plant leaves.</a:t>
            </a:r>
          </a:p>
        </p:txBody>
      </p:sp>
    </p:spTree>
    <p:extLst>
      <p:ext uri="{BB962C8B-B14F-4D97-AF65-F5344CB8AC3E}">
        <p14:creationId xmlns:p14="http://schemas.microsoft.com/office/powerpoint/2010/main" val="86336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Internal Parts and Function of Leaves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Principles of Agricultural Science – Plant </a:t>
            </a:r>
          </a:p>
          <a:p>
            <a:pPr>
              <a:defRPr/>
            </a:pPr>
            <a:r>
              <a:rPr lang="en-US" sz="1200" dirty="0"/>
              <a:t>Unit 4 – Lesson 4.4 Leave It to Leaves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000000"/>
                </a:solidFill>
              </a:rPr>
              <a:t>Curriculum for Agricultural Science Education </a:t>
            </a:r>
            <a:r>
              <a:rPr lang="en-US" altLang="en-US" sz="1000" dirty="0" smtClean="0">
                <a:solidFill>
                  <a:srgbClr val="000000"/>
                </a:solidFill>
              </a:rPr>
              <a:t> </a:t>
            </a:r>
            <a:r>
              <a:rPr lang="en-US" altLang="en-US" sz="1000" dirty="0">
                <a:solidFill>
                  <a:srgbClr val="000000"/>
                </a:solidFill>
              </a:rPr>
              <a:t>Copyright </a:t>
            </a:r>
            <a:r>
              <a:rPr lang="en-US" altLang="en-US" sz="1000" dirty="0" smtClean="0">
                <a:solidFill>
                  <a:srgbClr val="000000"/>
                </a:solidFill>
              </a:rPr>
              <a:t>2015</a:t>
            </a:r>
            <a:endParaRPr lang="en-US" altLang="en-US" sz="1200" dirty="0"/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3392C6-D017-4275-BF90-5C5AD40EECF7}" type="slidenum">
              <a:rPr lang="en-US" altLang="en-US" sz="1200" smtClean="0"/>
              <a:pPr eaLnBrk="1" hangingPunct="1"/>
              <a:t>7</a:t>
            </a:fld>
            <a:endParaRPr lang="en-US" altLang="en-US" sz="1200" dirty="0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Sugar produced by photosynthesis is called glucose. However, glucose is converted into starch, cellulose, sucrose, and fats or oils.</a:t>
            </a:r>
          </a:p>
        </p:txBody>
      </p:sp>
    </p:spTree>
    <p:extLst>
      <p:ext uri="{BB962C8B-B14F-4D97-AF65-F5344CB8AC3E}">
        <p14:creationId xmlns:p14="http://schemas.microsoft.com/office/powerpoint/2010/main" val="209261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Internal Parts and Function of Leaves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Principles of Agricultural Science – Plant </a:t>
            </a:r>
          </a:p>
          <a:p>
            <a:pPr>
              <a:defRPr/>
            </a:pPr>
            <a:r>
              <a:rPr lang="en-US" dirty="0"/>
              <a:t>Unit 4 – Lesson 4.4 Leave It to Leaves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Curriculum for Agricultural Science Education  Copyright 2015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6A26E45-76A6-486D-BFB2-0AC6C23BCB5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09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Internal Parts and Function of Leaves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Principles of Agricultural Science – Plant </a:t>
            </a:r>
          </a:p>
          <a:p>
            <a:pPr>
              <a:defRPr/>
            </a:pPr>
            <a:r>
              <a:rPr lang="en-US" dirty="0" smtClean="0"/>
              <a:t>Unit 4 – Lesson 4.4 Leave It to Leaves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Curriculum for Agricultural Science Education  Copyright 2015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6A26E45-76A6-486D-BFB2-0AC6C23BCB5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6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228600"/>
            <a:ext cx="8305800" cy="5480050"/>
            <a:chOff x="528" y="144"/>
            <a:chExt cx="5232" cy="3452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44"/>
              <a:ext cx="3452" cy="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528" y="3072"/>
              <a:ext cx="5232" cy="327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800" b="1" dirty="0"/>
                <a:t>Principles of Agricultural Science – Plant</a:t>
              </a:r>
            </a:p>
          </p:txBody>
        </p:sp>
      </p:grp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38D7-1457-4A6E-A9C6-B5A35A5BD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2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C3944-9AD5-4078-B85F-4AD3A0E89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1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39177-B50A-490D-B30A-EAF1111C6B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6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6C6E1-6042-4E2A-B7F2-7AD9345F84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2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EED2-0D5B-45F2-B34F-AD554A909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8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B8B3-C6A3-4647-88E9-DCBD5EE6D9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AA1FA-603B-4A4E-8FE9-39075805BF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6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16E5-4AE9-4611-932D-8C3C91D13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2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1E7D6-646F-422A-9B04-555D48A43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94791-EBB3-4A23-BFF5-15505B915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6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67816-6D84-4AAA-AAF2-4D08BD198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2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39FFEC-B6F7-47A1-B561-F47B5A6FC0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25500" y="1358900"/>
            <a:ext cx="83058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7391400" y="6248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6DA3D-1ED4-4AC6-9464-42CEC8EA39D5}" type="slidenum">
              <a:rPr lang="en-US" altLang="en-US" sz="1400" smtClean="0"/>
              <a:pPr eaLnBrk="1" hangingPunct="1"/>
              <a:t>1</a:t>
            </a:fld>
            <a:endParaRPr lang="en-US" altLang="en-US" sz="1400" dirty="0" smtClean="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08325" y="4503738"/>
            <a:ext cx="1841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3800" b="1" dirty="0">
              <a:solidFill>
                <a:srgbClr val="0033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7A07FE-9926-4EC6-8E61-38A60DE9683A}" type="slidenum">
              <a:rPr lang="en-US" altLang="en-US" sz="1400" smtClean="0"/>
              <a:pPr eaLnBrk="1" hangingPunct="1"/>
              <a:t>2</a:t>
            </a:fld>
            <a:endParaRPr lang="en-US" altLang="en-US" sz="1400" dirty="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Internal Parts and Function of Leaves</a:t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800" dirty="0" smtClean="0"/>
              <a:t>Unit 4 – Anatomy and Physiology</a:t>
            </a:r>
            <a:br>
              <a:rPr lang="en-US" altLang="en-US" sz="2800" dirty="0" smtClean="0"/>
            </a:br>
            <a:r>
              <a:rPr lang="en-US" altLang="en-US" sz="2800" dirty="0" smtClean="0"/>
              <a:t>Lesson 4.4 Leave It to Leaves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762000" y="1295400"/>
            <a:ext cx="8382000" cy="5191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Principles of Agricultural Science –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C7C54A-43CF-4470-BCEC-B93A3C1126D8}" type="slidenum">
              <a:rPr lang="en-US" altLang="en-US" sz="1400" smtClean="0"/>
              <a:pPr eaLnBrk="1" hangingPunct="1"/>
              <a:t>3</a:t>
            </a:fld>
            <a:endParaRPr lang="en-US" altLang="en-US" sz="14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Leaves Do…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743200"/>
            <a:ext cx="4724400" cy="3459163"/>
          </a:xfrm>
        </p:spPr>
        <p:txBody>
          <a:bodyPr/>
          <a:lstStyle/>
          <a:p>
            <a:pPr marL="1068388" indent="-950913" eaLnBrk="1" hangingPunct="1">
              <a:buFontTx/>
              <a:buNone/>
            </a:pPr>
            <a:endParaRPr lang="en-US" altLang="en-US" dirty="0" smtClean="0"/>
          </a:p>
          <a:p>
            <a:pPr marL="1068388" indent="-950913" eaLnBrk="1" hangingPunct="1">
              <a:buFontTx/>
              <a:buBlip>
                <a:blip r:embed="rId3"/>
              </a:buBlip>
            </a:pPr>
            <a:r>
              <a:rPr lang="en-US" altLang="en-US" dirty="0" smtClean="0"/>
              <a:t>Transpiration</a:t>
            </a:r>
          </a:p>
          <a:p>
            <a:pPr marL="1068388" indent="-950913" eaLnBrk="1" hangingPunct="1">
              <a:buFontTx/>
              <a:buBlip>
                <a:blip r:embed="rId3"/>
              </a:buBlip>
            </a:pPr>
            <a:r>
              <a:rPr lang="en-US" altLang="en-US" dirty="0" smtClean="0"/>
              <a:t>Photosynthesis</a:t>
            </a:r>
          </a:p>
          <a:p>
            <a:pPr marL="1068388" indent="-950913" eaLnBrk="1" hangingPunct="1">
              <a:buFontTx/>
              <a:buBlip>
                <a:blip r:embed="rId3"/>
              </a:buBlip>
            </a:pPr>
            <a:r>
              <a:rPr lang="en-US" altLang="en-US" dirty="0" smtClean="0"/>
              <a:t>Food storage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95350" y="2209800"/>
            <a:ext cx="7639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/>
              <a:t>Major functions that leaves </a:t>
            </a:r>
            <a:r>
              <a:rPr lang="en-US" altLang="en-US" sz="3200" dirty="0" smtClean="0"/>
              <a:t>provide: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001941-0DD7-428E-B8CF-7B580B1CD409}" type="slidenum">
              <a:rPr lang="en-US" altLang="en-US" sz="1400" smtClean="0"/>
              <a:pPr eaLnBrk="1" hangingPunct="1"/>
              <a:t>4</a:t>
            </a:fld>
            <a:endParaRPr lang="en-US" altLang="en-US" sz="1400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the Leaf Does It…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685800" y="563880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Parker, 2004</a:t>
            </a:r>
          </a:p>
        </p:txBody>
      </p:sp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105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B51B7A-DCB9-4D21-91FA-5980839A66ED}" type="slidenum">
              <a:rPr lang="en-US" altLang="en-US" sz="1400" smtClean="0"/>
              <a:pPr eaLnBrk="1" hangingPunct="1"/>
              <a:t>5</a:t>
            </a:fld>
            <a:endParaRPr lang="en-US" altLang="en-US" sz="1400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Internal Parts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620000" cy="4297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Epidermis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Skin or barrier to prevent injury to leaf cells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Palisade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Cells primarily responsible for photosynthesis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Spongy mesophyll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Adds structure to leaf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Stomata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Pores allowing the plant to breath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Stomata are used to cool the plant through the process of transpiration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106039-F702-4D24-9BFB-4CFD94F2D756}" type="slidenum">
              <a:rPr lang="en-US" altLang="en-US" sz="1400" smtClean="0"/>
              <a:pPr eaLnBrk="1" hangingPunct="1"/>
              <a:t>6</a:t>
            </a:fld>
            <a:endParaRPr lang="en-US" altLang="en-US" sz="1400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Solar Panels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Leaves collect sun energy using chlorophyll found in plant cell organelles (chloroplasts)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6655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91FDB7-E392-4ADC-9DEC-FBACBFFF6ED1}" type="slidenum">
              <a:rPr lang="en-US" altLang="en-US" sz="1400" smtClean="0"/>
              <a:pPr eaLnBrk="1" hangingPunct="1"/>
              <a:t>7</a:t>
            </a:fld>
            <a:endParaRPr lang="en-US" altLang="en-US" sz="1400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12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Food Production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Plants use the energy from the sun to convert water and carbon dioxide into sugar (glucose), water, and oxygen.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Do you know what the process of making food in this manner is called?</a:t>
            </a:r>
          </a:p>
          <a:p>
            <a:pPr algn="ctr" eaLnBrk="1" hangingPunct="1">
              <a:buFontTx/>
              <a:buNone/>
            </a:pPr>
            <a:r>
              <a:rPr lang="en-US" altLang="en-US" b="1" dirty="0" smtClean="0"/>
              <a:t>Photosynthesis</a:t>
            </a: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040105-1C27-4127-9A0F-70C0DAA196B1}" type="slidenum">
              <a:rPr lang="en-US" altLang="en-US" sz="1400" smtClean="0"/>
              <a:pPr eaLnBrk="1" hangingPunct="1"/>
              <a:t>8</a:t>
            </a:fld>
            <a:endParaRPr lang="en-US" altLang="en-US" sz="1400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Food Storage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Glucose produced during photosynthesis is stored in plant parts as an energy source to be available when needed.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In the leaf, glucose is converted to cellulose and stored in leaf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0164D0-EC1E-47D2-8E40-70000324C6A4}" type="slidenum">
              <a:rPr lang="en-US" altLang="en-US" sz="1400" smtClean="0"/>
              <a:pPr eaLnBrk="1" hangingPunct="1"/>
              <a:t>9</a:t>
            </a:fld>
            <a:endParaRPr lang="en-US" altLang="en-US" sz="1400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Reference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Parker, R. (2004). </a:t>
            </a:r>
            <a:r>
              <a:rPr lang="en-US" altLang="en-US" i="1" dirty="0" smtClean="0"/>
              <a:t>Introduction to plant science</a:t>
            </a:r>
            <a:r>
              <a:rPr lang="en-US" altLang="en-US" dirty="0" smtClean="0"/>
              <a:t> (Rev. ed.). Clifton Park, NY: Delmar.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Parker, R. (2010). </a:t>
            </a:r>
            <a:r>
              <a:rPr lang="en-US" altLang="en-US" i="1" dirty="0" smtClean="0"/>
              <a:t>Plant and soil science: Fundamentals and applications</a:t>
            </a:r>
            <a:r>
              <a:rPr lang="en-US" altLang="en-US" dirty="0" smtClean="0"/>
              <a:t>. Clifton Park, NY: Delmar.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_Systems_Ppt_Template_V2">
  <a:themeElements>
    <a:clrScheme name="Plant_Systems_Ppt_Template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_Systems_Ppt_Template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_Systems_Ppt_Template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_Systems_Ppt_Template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_Systems_Ppt_Template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_Systems_Ppt_Template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_Systems_Ppt_Template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_Systems_Ppt_Template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_Systems_Ppt_Template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_Systems_Ppt_Template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_Systems_Ppt_Template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_Systems_Ppt_Template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_Systems_Ppt_Template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_Systems_Ppt_Template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633</Words>
  <Application>Microsoft Office PowerPoint</Application>
  <PresentationFormat>On-screen Show (4:3)</PresentationFormat>
  <Paragraphs>95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Verdana</vt:lpstr>
      <vt:lpstr>Plant_Systems_Ppt_Template_V2</vt:lpstr>
      <vt:lpstr>PowerPoint Presentation</vt:lpstr>
      <vt:lpstr>Internal Parts and Function of Leaves  Unit 4 – Anatomy and Physiology Lesson 4.4 Leave It to Leaves</vt:lpstr>
      <vt:lpstr>What Leaves Do…</vt:lpstr>
      <vt:lpstr>How the Leaf Does It…</vt:lpstr>
      <vt:lpstr>Internal Parts</vt:lpstr>
      <vt:lpstr>Solar Panels</vt:lpstr>
      <vt:lpstr>Food Production</vt:lpstr>
      <vt:lpstr>Food Storage</vt:lpstr>
      <vt:lpstr>Reference</vt:lpstr>
    </vt:vector>
  </TitlesOfParts>
  <Manager>Dan Jansen</Manager>
  <Company>Curriculum for Agricultural Science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Parts and Function of Leaves</dc:title>
  <dc:subject>ASP - Unit 4 - Lesson 4.4 Leave It to Leaves</dc:subject>
  <dc:creator>Dan Jansen</dc:creator>
  <cp:lastModifiedBy>Melanie Bloom</cp:lastModifiedBy>
  <cp:revision>50</cp:revision>
  <dcterms:created xsi:type="dcterms:W3CDTF">2007-11-17T23:02:30Z</dcterms:created>
  <dcterms:modified xsi:type="dcterms:W3CDTF">2015-04-18T17:13:12Z</dcterms:modified>
</cp:coreProperties>
</file>