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4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23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03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5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123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404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9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75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634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968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737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.wikipedia.org/wiki/Datei:Wiki_smile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AAB9-C1B4-41BA-9DF0-CC6BA8B1B9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JJ (Jason)</a:t>
            </a:r>
            <a:br>
              <a:rPr lang="en-US" dirty="0"/>
            </a:br>
            <a:r>
              <a:rPr lang="en-US" dirty="0"/>
              <a:t>Rossum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1A633-D43B-48C1-89AD-20AB40647F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Having a plan is my jam</a:t>
            </a:r>
          </a:p>
        </p:txBody>
      </p:sp>
    </p:spTree>
    <p:extLst>
      <p:ext uri="{BB962C8B-B14F-4D97-AF65-F5344CB8AC3E}">
        <p14:creationId xmlns:p14="http://schemas.microsoft.com/office/powerpoint/2010/main" val="97357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D0DF2-1FD6-4DE2-AF20-F7A6261B8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people like 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12B56-82A9-4F99-B2F9-D96DC9BF5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very smart</a:t>
            </a:r>
          </a:p>
          <a:p>
            <a:r>
              <a:rPr lang="en-US" dirty="0"/>
              <a:t>I have beautiful eyes</a:t>
            </a:r>
          </a:p>
          <a:p>
            <a:r>
              <a:rPr lang="en-US" dirty="0"/>
              <a:t>I like to sit with my legs crossed</a:t>
            </a:r>
          </a:p>
          <a:p>
            <a:r>
              <a:rPr lang="en-US" dirty="0"/>
              <a:t>I have a nice smile</a:t>
            </a:r>
          </a:p>
          <a:p>
            <a:r>
              <a:rPr lang="en-US" dirty="0"/>
              <a:t>I like being myself</a:t>
            </a:r>
          </a:p>
        </p:txBody>
      </p:sp>
    </p:spTree>
    <p:extLst>
      <p:ext uri="{BB962C8B-B14F-4D97-AF65-F5344CB8AC3E}">
        <p14:creationId xmlns:p14="http://schemas.microsoft.com/office/powerpoint/2010/main" val="59768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AE68-58AC-46C2-81D5-977CA0EC0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likes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F87D91-C414-412A-A25B-B9E801FE34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Food: Meatballs, dipping my food into something</a:t>
            </a:r>
          </a:p>
          <a:p>
            <a:r>
              <a:rPr lang="en-US" dirty="0"/>
              <a:t>Calendars, books, magazines, newspapers</a:t>
            </a:r>
          </a:p>
          <a:p>
            <a:r>
              <a:rPr lang="en-US" dirty="0"/>
              <a:t>Catholic Religious Channel (EWTN) </a:t>
            </a:r>
          </a:p>
          <a:p>
            <a:r>
              <a:rPr lang="en-US" dirty="0"/>
              <a:t>Minnesota Twins Fan</a:t>
            </a:r>
          </a:p>
          <a:p>
            <a:r>
              <a:rPr lang="en-US" dirty="0"/>
              <a:t>Food Ad newspapers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F5AD5-0C48-49CE-BD3A-71AE57B1CA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Typing on my keyboard</a:t>
            </a:r>
          </a:p>
          <a:p>
            <a:r>
              <a:rPr lang="en-US" dirty="0"/>
              <a:t>Rocking back and forth</a:t>
            </a:r>
          </a:p>
          <a:p>
            <a:r>
              <a:rPr lang="en-US" dirty="0"/>
              <a:t>Looking into the mirror </a:t>
            </a:r>
          </a:p>
          <a:p>
            <a:r>
              <a:rPr lang="en-US" dirty="0"/>
              <a:t>Playing puzzles</a:t>
            </a:r>
          </a:p>
          <a:p>
            <a:r>
              <a:rPr lang="en-US" dirty="0"/>
              <a:t>Using a sensory room</a:t>
            </a:r>
          </a:p>
          <a:p>
            <a:r>
              <a:rPr lang="en-US" dirty="0"/>
              <a:t>Sunshine</a:t>
            </a:r>
          </a:p>
        </p:txBody>
      </p:sp>
    </p:spTree>
    <p:extLst>
      <p:ext uri="{BB962C8B-B14F-4D97-AF65-F5344CB8AC3E}">
        <p14:creationId xmlns:p14="http://schemas.microsoft.com/office/powerpoint/2010/main" val="233308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341D1-23D4-4034-AFA9-FA46B8660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 communicate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DFBB9-698B-4BBA-A5CA-1671BC8ED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don’t use words but like to make sounds (it makes me calm)</a:t>
            </a:r>
          </a:p>
          <a:p>
            <a:r>
              <a:rPr lang="en-US" dirty="0"/>
              <a:t>I use a wrist band to say, “yes” “no” or “maybe”</a:t>
            </a:r>
          </a:p>
          <a:p>
            <a:r>
              <a:rPr lang="en-US" dirty="0"/>
              <a:t>I have an </a:t>
            </a:r>
            <a:r>
              <a:rPr lang="en-US" dirty="0" err="1"/>
              <a:t>Ipad</a:t>
            </a:r>
            <a:r>
              <a:rPr lang="en-US" dirty="0"/>
              <a:t> with Alpha Smart on it to help me talk</a:t>
            </a:r>
          </a:p>
          <a:p>
            <a:r>
              <a:rPr lang="en-US" dirty="0"/>
              <a:t>I have a </a:t>
            </a:r>
            <a:r>
              <a:rPr lang="en-US" dirty="0" err="1"/>
              <a:t>Tobii</a:t>
            </a:r>
            <a:r>
              <a:rPr lang="en-US" dirty="0"/>
              <a:t> to help me talk too</a:t>
            </a:r>
          </a:p>
          <a:p>
            <a:r>
              <a:rPr lang="en-US" dirty="0"/>
              <a:t>I will shake my arms and hands to calm myself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09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B7A6A-138E-409D-B427-C0F611A42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help me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8C3B7-810B-4C4D-B996-43A882D7B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me follow a schedule with routine</a:t>
            </a:r>
          </a:p>
          <a:p>
            <a:r>
              <a:rPr lang="en-US" dirty="0"/>
              <a:t>Have 2 calendars set up; one for the month we are in and the second for the next month</a:t>
            </a:r>
          </a:p>
          <a:p>
            <a:r>
              <a:rPr lang="en-US" dirty="0"/>
              <a:t>Have me eat at the table and not in the living room or bedroom</a:t>
            </a:r>
          </a:p>
          <a:p>
            <a:r>
              <a:rPr lang="en-US" dirty="0"/>
              <a:t>Don’t let me watch YouTube or T.V. all the time</a:t>
            </a:r>
          </a:p>
          <a:p>
            <a:r>
              <a:rPr lang="en-US" dirty="0"/>
              <a:t>Give me space if I look like I am feeling overwhelmed or nervous so I can calm myself</a:t>
            </a:r>
          </a:p>
          <a:p>
            <a:r>
              <a:rPr lang="en-US" dirty="0"/>
              <a:t>Keep my apartment calm and on the quiet side, loud noises make me nervous</a:t>
            </a:r>
          </a:p>
          <a:p>
            <a:r>
              <a:rPr lang="en-US" dirty="0"/>
              <a:t>Talk calm and quietly to me </a:t>
            </a:r>
          </a:p>
        </p:txBody>
      </p:sp>
    </p:spTree>
    <p:extLst>
      <p:ext uri="{BB962C8B-B14F-4D97-AF65-F5344CB8AC3E}">
        <p14:creationId xmlns:p14="http://schemas.microsoft.com/office/powerpoint/2010/main" val="231268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A7D1-D8E3-4775-816D-361F5C9FF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in my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C2FAA-50D4-4660-A001-ACFCB90C5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Mama: is my Grandma</a:t>
            </a:r>
          </a:p>
          <a:p>
            <a:r>
              <a:rPr lang="en-US" dirty="0"/>
              <a:t>Papa: is my Grandpa</a:t>
            </a:r>
          </a:p>
          <a:p>
            <a:r>
              <a:rPr lang="en-US" dirty="0"/>
              <a:t>Dad: Jason</a:t>
            </a:r>
          </a:p>
          <a:p>
            <a:r>
              <a:rPr lang="en-US" dirty="0"/>
              <a:t>Coordinator: Kaylie Hanson</a:t>
            </a:r>
          </a:p>
          <a:p>
            <a:endParaRPr lang="en-US" dirty="0"/>
          </a:p>
          <a:p>
            <a:r>
              <a:rPr lang="en-US" dirty="0"/>
              <a:t>I spend the most </a:t>
            </a:r>
            <a:r>
              <a:rPr lang="en-US"/>
              <a:t>family time with my Papa and Mama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38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D0C5F-E544-48D3-A219-65868456A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297E0-C65D-4166-A3AD-8C9E26ABD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excited to work with you and look forward to having some good structured fun!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A4B5CF-B5A0-4EE5-A04B-E8154FAE92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685972" y="999201"/>
            <a:ext cx="2924835" cy="292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33848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192</TotalTime>
  <Words>306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Gill Sans MT</vt:lpstr>
      <vt:lpstr>Wingdings 2</vt:lpstr>
      <vt:lpstr>Dividend</vt:lpstr>
      <vt:lpstr>JJ (Jason) Rossum</vt:lpstr>
      <vt:lpstr>What people like about me</vt:lpstr>
      <vt:lpstr>My likes</vt:lpstr>
      <vt:lpstr>How I communicate</vt:lpstr>
      <vt:lpstr>How can you help me ?</vt:lpstr>
      <vt:lpstr>People in my life</vt:lpstr>
      <vt:lpstr>Welcome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JJ (Jason) Rossum</dc:title>
  <dc:creator>Conference Room B</dc:creator>
  <cp:lastModifiedBy>Conference Room B</cp:lastModifiedBy>
  <cp:revision>14</cp:revision>
  <dcterms:created xsi:type="dcterms:W3CDTF">2018-07-10T13:18:18Z</dcterms:created>
  <dcterms:modified xsi:type="dcterms:W3CDTF">2018-07-12T16:17:13Z</dcterms:modified>
</cp:coreProperties>
</file>