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704" autoAdjust="0"/>
  </p:normalViewPr>
  <p:slideViewPr>
    <p:cSldViewPr>
      <p:cViewPr varScale="1">
        <p:scale>
          <a:sx n="60" d="100"/>
          <a:sy n="60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6B0CB9A-329D-4DFE-A70D-0408E6431AE6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url?sa=i&amp;source=images&amp;cd=&amp;cad=rja&amp;docid=VxF50SbfAXEIbM&amp;tbnid=Xl_pQv-bm97SWM:&amp;ved=0CAgQjRw&amp;url=http://www.stjames-cathedral.org/kids/tour/stainedglass.htm&amp;ei=O24CU6ubJOrd2AXBi4D4AQ&amp;psig=AFQjCNGOCPjjmbpesGrg4PwqlFJ6NObkWA&amp;ust=1392754619629148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 Accounts 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Good News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Jesus Christ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Randy Colver\AppData\Local\Microsoft\Windows\Temporary Internet Files\Content.IE5\34HT15HB\MP900384794[2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199" y="2895600"/>
            <a:ext cx="4291359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Gospel of Matthew may have been written in the 80s because the fall of Jerusalem (AD 70) had probably already taken place.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Gospel addresses many Jewish particulars, the Sermon on the Mount, and Kingdom parables.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Matthew’s Gospel also presents Jesus as the King (cf. Mt. 1:1-17; 2:2; 21:1-11; 27:11; 27:32, etc).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Luke’s Gospel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Luke’s Gospel and Acts are two volumes of one book (cf. Like 1:1-4; Acts 1:1-2).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Church tradition is unanimous that Luke is the author of the third gospel.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Luke was a Gentile physician who travelled with Paul on his missionary journeys.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Luke’s Gospel was also probably written in the 80s since the fall of Jerusalem had probably already taken place.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Luke probably wrote to a Roman audience (note, for instance, how Christ’s ancestry is traced to Adam).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Luke emphasizes such themes as prayer and joy.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John’s Gospel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John’s Gospel presents discourses, signs and testimonies as evidence to prove that Jesus is the Christ, the Son of God, and that by believing we may find life (Jn. 20:30-31).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Seven signs are given in John’s Gospel to prove that Jesus is who He said He was (Jn. 2:1-11; 4:43-54; 5:1-9; Jn. 6:1-14, 16-21; 9:1-12; 11:1-44).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Seven “I am” statements are made by Jesus which He then backs up with corresponding actions (cf. Bread of Life [6:35]; Light of the world [9:5]; the Door [10:7]; the Good Shepherd [10:11, 14]; the Resurrection and the Life [11:25]; the Way, the Truth and the Life [14:6]; and the True Vine [15:1]; cf. also Jn. 8:58).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Several testimonies are also given to prove who Jesus was (Jn. 1:29-34; 5:31-47; 20:28).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John’s Gospel is, therefore, apologetic in nature.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Together, these four books—the Gospels —present multi-faceted portraits of the unique Son of God, Jesus the Christ.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Q72MtnqPhVNCTREEZRwtXtjl2xK4IOmphgLqI4P4i5QOyt89Dzd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02970"/>
            <a:ext cx="5029200" cy="4735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word “gospel” means “good news” and refers today to the four Bible accounts of the good news centering in the life of Christ.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 books are: Matthew, Mark, Luke, and John.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earliest form of the gospel (often called the “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kerygma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,” or that which was preached), can be found in Acts 13:16-42, 1 Corinthians 15:1-7; Romans 1:1-4; and Acts 2.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earliest written Gospel, or record of the life of Christ, was probably Mark’s gospel.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Gospels were written because the first apostles were dying off and a record was needed to preserve what they taught.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because challenges to the historical truth of Christ were arising.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gospels were all written after the life of Christ.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were they written?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Rome was the home of Mark, Caesarea of Luke, Jerusalem of Matthew, and Ephesus of John.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“Synoptic” gospels are Matthew, Mark and Luke.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“Synoptic” means to “see together” and is used for these books because they used so much similar material.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John’s gospel, however, uses about 92 percent unique material about the life of Christ.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Mark’s Gospel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Mark’s Gospel was probably written during or shortly after the persecution of Christians under Nero (AD 62-64).</a:t>
            </a:r>
          </a:p>
          <a:p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Papias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who was the bishop (112 to 155 AD) of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Hieropolis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Asia Minor was the first to identify Mark as the author of this Gospel.</a:t>
            </a:r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author is the “beloved” disciple John Mark, the nephew of Barnabas.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Gospel is direct, vivid and uses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simple,“unpolished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Greek.”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572001"/>
          </a:xfrm>
        </p:spPr>
        <p:txBody>
          <a:bodyPr>
            <a:normAutofit lnSpcReduction="10000"/>
          </a:bodyPr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Matthew’s Gospel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Matthew’s Gospel contains the fullest account of Jesus’ life and teachings.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Probably written to a Jewish audience, it presents Jesus as the Messiah, the fulfiller of the Old Testament, quoting it 53 times.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Sixteen times in Matthew you find the phrase, “These things are written that the prophecies might be fulfilled…” or similar phrase referring to fulfillment.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the Gospels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4415</TotalTime>
  <Words>792</Words>
  <Application>Microsoft Office PowerPoint</Application>
  <PresentationFormat>On-screen Show (4:3)</PresentationFormat>
  <Paragraphs>56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Foundry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Introducing the Gospels</vt:lpstr>
      <vt:lpstr>Slide 18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Randy Colver</dc:creator>
  <cp:lastModifiedBy>Randy Colver</cp:lastModifiedBy>
  <cp:revision>55</cp:revision>
  <dcterms:created xsi:type="dcterms:W3CDTF">2014-02-14T00:03:36Z</dcterms:created>
  <dcterms:modified xsi:type="dcterms:W3CDTF">2014-02-17T21:41:24Z</dcterms:modified>
</cp:coreProperties>
</file>