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5" r:id="rId1"/>
  </p:sldMasterIdLst>
  <p:sldIdLst>
    <p:sldId id="256" r:id="rId2"/>
    <p:sldId id="277" r:id="rId3"/>
    <p:sldId id="280" r:id="rId4"/>
    <p:sldId id="281" r:id="rId5"/>
    <p:sldId id="282" r:id="rId6"/>
    <p:sldId id="283" r:id="rId7"/>
    <p:sldId id="284" r:id="rId8"/>
    <p:sldId id="285" r:id="rId9"/>
    <p:sldId id="287" r:id="rId10"/>
    <p:sldId id="286" r:id="rId11"/>
    <p:sldId id="299" r:id="rId12"/>
    <p:sldId id="279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704" autoAdjust="0"/>
  </p:normalViewPr>
  <p:slideViewPr>
    <p:cSldViewPr>
      <p:cViewPr varScale="1">
        <p:scale>
          <a:sx n="59" d="100"/>
          <a:sy n="59" d="100"/>
        </p:scale>
        <p:origin x="-21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36B0CB9A-329D-4DFE-A70D-0408E6431AE6}" type="datetimeFigureOut">
              <a:rPr lang="en-US" smtClean="0"/>
              <a:pPr/>
              <a:t>3/1/2014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E03451B-9320-4E11-82BC-9E11C36D1FA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B0CB9A-329D-4DFE-A70D-0408E6431AE6}" type="datetimeFigureOut">
              <a:rPr lang="en-US" smtClean="0"/>
              <a:pPr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03451B-9320-4E11-82BC-9E11C36D1F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B0CB9A-329D-4DFE-A70D-0408E6431AE6}" type="datetimeFigureOut">
              <a:rPr lang="en-US" smtClean="0"/>
              <a:pPr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03451B-9320-4E11-82BC-9E11C36D1F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B0CB9A-329D-4DFE-A70D-0408E6431AE6}" type="datetimeFigureOut">
              <a:rPr lang="en-US" smtClean="0"/>
              <a:pPr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03451B-9320-4E11-82BC-9E11C36D1F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36B0CB9A-329D-4DFE-A70D-0408E6431AE6}" type="datetimeFigureOut">
              <a:rPr lang="en-US" smtClean="0"/>
              <a:pPr/>
              <a:t>3/1/2014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E03451B-9320-4E11-82BC-9E11C36D1FA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B0CB9A-329D-4DFE-A70D-0408E6431AE6}" type="datetimeFigureOut">
              <a:rPr lang="en-US" smtClean="0"/>
              <a:pPr/>
              <a:t>3/1/2014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FE03451B-9320-4E11-82BC-9E11C36D1FA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B0CB9A-329D-4DFE-A70D-0408E6431AE6}" type="datetimeFigureOut">
              <a:rPr lang="en-US" smtClean="0"/>
              <a:pPr/>
              <a:t>3/1/2014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FE03451B-9320-4E11-82BC-9E11C36D1F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B0CB9A-329D-4DFE-A70D-0408E6431AE6}" type="datetimeFigureOut">
              <a:rPr lang="en-US" smtClean="0"/>
              <a:pPr/>
              <a:t>3/1/2014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03451B-9320-4E11-82BC-9E11C36D1FA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B0CB9A-329D-4DFE-A70D-0408E6431AE6}" type="datetimeFigureOut">
              <a:rPr lang="en-US" smtClean="0"/>
              <a:pPr/>
              <a:t>3/1/2014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03451B-9320-4E11-82BC-9E11C36D1F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36B0CB9A-329D-4DFE-A70D-0408E6431AE6}" type="datetimeFigureOut">
              <a:rPr lang="en-US" smtClean="0"/>
              <a:pPr/>
              <a:t>3/1/2014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E03451B-9320-4E11-82BC-9E11C36D1FA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36B0CB9A-329D-4DFE-A70D-0408E6431AE6}" type="datetimeFigureOut">
              <a:rPr lang="en-US" smtClean="0"/>
              <a:pPr/>
              <a:t>3/1/2014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E03451B-9320-4E11-82BC-9E11C36D1FA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36B0CB9A-329D-4DFE-A70D-0408E6431AE6}" type="datetimeFigureOut">
              <a:rPr lang="en-US" smtClean="0"/>
              <a:pPr/>
              <a:t>3/1/2014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FE03451B-9320-4E11-82BC-9E11C36D1FA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12" r:id="rId7"/>
    <p:sldLayoutId id="2147483813" r:id="rId8"/>
    <p:sldLayoutId id="2147483814" r:id="rId9"/>
    <p:sldLayoutId id="2147483815" r:id="rId10"/>
    <p:sldLayoutId id="2147483816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google.com/url?sa=i&amp;source=images&amp;cd=&amp;cad=rja&amp;docid=VxF50SbfAXEIbM&amp;tbnid=Xl_pQv-bm97SWM:&amp;ved=0CAgQjRw&amp;url=http://www.stjames-cathedral.org/kids/tour/stainedglass.htm&amp;ei=O24CU6ubJOrd2AXBi4D4AQ&amp;psig=AFQjCNGOCPjjmbpesGrg4PwqlFJ6NObkWA&amp;ust=1392754619629148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Outline and Characteristics of the Synoptic Gospels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Users\Randy Colver\AppData\Local\Microsoft\Windows\Temporary Internet Files\Content.IE5\34HT15HB\MP900384794[2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8199" y="2895600"/>
            <a:ext cx="4291359" cy="342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4999"/>
            <a:ext cx="8229600" cy="4267517"/>
          </a:xfrm>
        </p:spPr>
        <p:txBody>
          <a:bodyPr>
            <a:noAutofit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Five Characteristics of Luke’s Gospel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was written to a Gentile audience (Lk. 2:32 and note the praise to Samaritans)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addressed minority groups (Gentile Centurion; sent to ”seek and save” what was lost and be a friend of publicans and sinners; relates to the outcast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Zachaeus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the tax collector)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addressed the women (Mary, Elizabeth, Anna, Mary and Martha, and the widow of Nain are all mentioned).</a:t>
            </a:r>
          </a:p>
        </p:txBody>
      </p:sp>
      <p:pic>
        <p:nvPicPr>
          <p:cNvPr id="4" name="Picture 5" descr="C:\Users\Randy Colver\AppData\Local\Microsoft\Windows\Temporary Internet Files\Content.IE5\4KHJ1C6U\MP900384851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57969">
            <a:off x="876602" y="475316"/>
            <a:ext cx="1643928" cy="120085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Introducing the Gospels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4999"/>
            <a:ext cx="8229600" cy="4648201"/>
          </a:xfrm>
        </p:spPr>
        <p:txBody>
          <a:bodyPr>
            <a:normAutofit fontScale="62500" lnSpcReduction="20000"/>
          </a:bodyPr>
          <a:lstStyle/>
          <a:p>
            <a:pPr marL="512064" indent="-512064">
              <a:spcAft>
                <a:spcPts val="300"/>
              </a:spcAft>
              <a:buFont typeface="+mj-lt"/>
              <a:buAutoNum type="arabicPeriod" startAt="4"/>
            </a:pP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contains the prayer ministry of Christ (Jesus prayed before selecting the disciples, He prayed on the cross, and there are parables on prayer).</a:t>
            </a:r>
          </a:p>
          <a:p>
            <a:pPr marL="512064" indent="-512064">
              <a:spcAft>
                <a:spcPts val="300"/>
              </a:spcAft>
              <a:buFont typeface="+mj-lt"/>
              <a:buAutoNum type="arabicPeriod" startAt="4"/>
            </a:pP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speaks much of joy (the Gospel begins with the angel announcing joy, in the three parables of the lost things great joy comes when the items were found; the disciples return with joy after their evangelism, and there are great hymns of praise—the </a:t>
            </a:r>
            <a:r>
              <a:rPr lang="en-US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Magnificat</a:t>
            </a: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[Lk. 1:46-52], the </a:t>
            </a:r>
            <a:r>
              <a:rPr lang="en-US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Benedictus</a:t>
            </a: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etc.).</a:t>
            </a:r>
            <a:endParaRPr lang="en-US" sz="4800" dirty="0" smtClean="0"/>
          </a:p>
        </p:txBody>
      </p:sp>
      <p:pic>
        <p:nvPicPr>
          <p:cNvPr id="4" name="Picture 5" descr="C:\Users\Randy Colver\AppData\Local\Microsoft\Windows\Temporary Internet Files\Content.IE5\4KHJ1C6U\MP900384851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57969">
            <a:off x="876602" y="475316"/>
            <a:ext cx="1643928" cy="120085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Introducing the Gospels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1.gstatic.com/images?q=tbn:ANd9GcQ72MtnqPhVNCTREEZRwtXtjl2xK4IOmphgLqI4P4i5QOyt89Dzdw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902970"/>
            <a:ext cx="5029200" cy="47358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4999"/>
            <a:ext cx="8229600" cy="4267517"/>
          </a:xfrm>
        </p:spPr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 Outline of Matthew’s Gospel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One way to outline Matthew is according to a division based on the five discourses ending in a common formula (Mt. 7:28-29; 11:1; 13:53; 19:1; 26:1).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D. A. Carson and Douglas J. Moo, in </a:t>
            </a:r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 Introduction to the New Testament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offer the following outline.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5" descr="C:\Users\Randy Colver\AppData\Local\Microsoft\Windows\Temporary Internet Files\Content.IE5\4KHJ1C6U\MP900384851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57969">
            <a:off x="876602" y="475316"/>
            <a:ext cx="1643928" cy="120085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Introducing the Gospels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4999"/>
            <a:ext cx="8229600" cy="4724401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prologue (1:1-2:23)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gospel of the kingdom (3:1-7:29)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kingdom extended (8:1-11:1)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Rising opposition (11:2-13:53)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Progressive polarization (13:54-19:2)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triumph of grace (19:3-26:5)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passion and resurrection of Jesus (26:6-28:20).  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Note: There are several “triadic structures” such as the three parables of growth (Mt. 13:24-30; 13:31-32; 13:33).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5" descr="C:\Users\Randy Colver\AppData\Local\Microsoft\Windows\Temporary Internet Files\Content.IE5\4KHJ1C6U\MP900384851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57969">
            <a:off x="876602" y="475316"/>
            <a:ext cx="1643928" cy="120085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Introducing the Gospels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4999"/>
            <a:ext cx="8229600" cy="4267517"/>
          </a:xfrm>
        </p:spPr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Five Characteristics of Matthew’s Gospel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Though everyone can benefit from Matthew’s Gospel, it bears the characteristics of a book written to Jews.</a:t>
            </a:r>
          </a:p>
          <a:p>
            <a:pPr lvl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can be seen in the words spoken about the Jews (Mt. 10:5-6; 15:24), the Law (Mt. 5:17-18), and to the Pharisees (Mt. 12:14, 24; 15:13; 16:12; 23:2). 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5" descr="C:\Users\Randy Colver\AppData\Local\Microsoft\Windows\Temporary Internet Files\Content.IE5\4KHJ1C6U\MP900384851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57969">
            <a:off x="876602" y="475316"/>
            <a:ext cx="1643928" cy="120085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Introducing the Gospels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4999"/>
            <a:ext cx="8229600" cy="4267517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 startAt="2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contains the topic of the Church (Mt. 16:13-23; 18:17).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contains teaching about the End Times (Mt. 24-25).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contains a great deal of Jesus’ teachings, such as the Sermon on the Mount (Mt. 5-7), and the parables of the Kingdom (Mt. 13) and the coming King (Mt. 24-25).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5" descr="C:\Users\Randy Colver\AppData\Local\Microsoft\Windows\Temporary Internet Files\Content.IE5\4KHJ1C6U\MP900384851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57969">
            <a:off x="876602" y="475316"/>
            <a:ext cx="1643928" cy="120085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Introducing the Gospels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4999"/>
            <a:ext cx="8229600" cy="4267517"/>
          </a:xfrm>
        </p:spPr>
        <p:txBody>
          <a:bodyPr/>
          <a:lstStyle/>
          <a:p>
            <a:pPr marL="514350" indent="-514350">
              <a:buFont typeface="+mj-lt"/>
              <a:buAutoNum type="arabicPeriod" startAt="5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contains much about Jesus as the King (Mt. 1:1-17; 2:2; 5:21, 27, 34, 38, 43; 21:1-11; 27:11, 32; 28).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5" descr="C:\Users\Randy Colver\AppData\Local\Microsoft\Windows\Temporary Internet Files\Content.IE5\4KHJ1C6U\MP900384851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57969">
            <a:off x="876602" y="475316"/>
            <a:ext cx="1643928" cy="120085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Introducing the Gospels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4999"/>
            <a:ext cx="8229600" cy="4724401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 Outline of Mark’s Gospel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Carson and Moo give the following outline for Mark: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Preliminaries to ministry (1:1-13)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First part of the Galilean ministry (1:16-3:6)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Second part of the Galilean ministry (3:13-5:43)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concluding phase of the Galilean ministry (6:7-8:26)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way of glory and suffering (8:27-10:52)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Final ministry in Jerusalem (11:1-13:37)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passion and empty-tomb narratives (15:1-16:8).</a:t>
            </a:r>
          </a:p>
          <a:p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5" descr="C:\Users\Randy Colver\AppData\Local\Microsoft\Windows\Temporary Internet Files\Content.IE5\4KHJ1C6U\MP900384851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57969">
            <a:off x="876602" y="475316"/>
            <a:ext cx="1643928" cy="120085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Introducing the Gospels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4999"/>
            <a:ext cx="8229600" cy="4267517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Five Characteristics of Mark’s Gospel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is direct.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stresses the fact that Jesus is the Son of God (Mk. 1:22; 1:27; 4:41; 6:51, etc.).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reveals the human side of Christ (Mk. 7:1, 8; 6:31, 34, etc.).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 used vivid detail (Mk. 4:38; 6:40; 9:36).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His style was simple. </a:t>
            </a:r>
          </a:p>
          <a:p>
            <a:endParaRPr lang="en-US" dirty="0"/>
          </a:p>
        </p:txBody>
      </p:sp>
      <p:pic>
        <p:nvPicPr>
          <p:cNvPr id="4" name="Picture 5" descr="C:\Users\Randy Colver\AppData\Local\Microsoft\Windows\Temporary Internet Files\Content.IE5\4KHJ1C6U\MP900384851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57969">
            <a:off x="876602" y="475316"/>
            <a:ext cx="1643928" cy="120085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Introducing the Gospels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4999"/>
            <a:ext cx="8229600" cy="4724401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 Outline of Luke’s Gospel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Carson and Moo give the following outline of Luke’s Gospel: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Prologue (1:1-4)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Births of John the Baptist and Jesus (1:5-2:52), Preparation for the Ministry (3:1-4:13)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Ministry of Jesus in Galilee (4:14-9:50)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Jesus’ journey to Jerusalem (9:51-19:44)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Jesus in Jerusalem (19:45-21:38)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Jesus’ crucifixion and resurrection (22:1-24:53).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5" descr="C:\Users\Randy Colver\AppData\Local\Microsoft\Windows\Temporary Internet Files\Content.IE5\4KHJ1C6U\MP900384851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57969">
            <a:off x="876602" y="475316"/>
            <a:ext cx="1643928" cy="120085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Introducing the Gospels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5729</TotalTime>
  <Words>720</Words>
  <Application>Microsoft Office PowerPoint</Application>
  <PresentationFormat>On-screen Show (4:3)</PresentationFormat>
  <Paragraphs>59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Foundry</vt:lpstr>
      <vt:lpstr>Outline and Characteristics of the Synoptic Gospels</vt:lpstr>
      <vt:lpstr>Introducing the Gospels</vt:lpstr>
      <vt:lpstr>Introducing the Gospels</vt:lpstr>
      <vt:lpstr>Introducing the Gospels</vt:lpstr>
      <vt:lpstr>Introducing the Gospels</vt:lpstr>
      <vt:lpstr>Introducing the Gospels</vt:lpstr>
      <vt:lpstr>Introducing the Gospels</vt:lpstr>
      <vt:lpstr>Introducing the Gospels</vt:lpstr>
      <vt:lpstr>Introducing the Gospels</vt:lpstr>
      <vt:lpstr>Introducing the Gospels</vt:lpstr>
      <vt:lpstr>Introducing the Gospels</vt:lpstr>
      <vt:lpstr>Slide 12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Randy Colver</dc:creator>
  <cp:lastModifiedBy>Randy Colver</cp:lastModifiedBy>
  <cp:revision>66</cp:revision>
  <dcterms:created xsi:type="dcterms:W3CDTF">2014-02-14T00:03:36Z</dcterms:created>
  <dcterms:modified xsi:type="dcterms:W3CDTF">2014-03-01T09:42:13Z</dcterms:modified>
</cp:coreProperties>
</file>