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sldIdLst>
    <p:sldId id="256" r:id="rId2"/>
    <p:sldId id="277" r:id="rId3"/>
    <p:sldId id="282" r:id="rId4"/>
    <p:sldId id="281" r:id="rId5"/>
    <p:sldId id="280" r:id="rId6"/>
    <p:sldId id="283" r:id="rId7"/>
    <p:sldId id="27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704" autoAdjust="0"/>
  </p:normalViewPr>
  <p:slideViewPr>
    <p:cSldViewPr>
      <p:cViewPr varScale="1">
        <p:scale>
          <a:sx n="59" d="100"/>
          <a:sy n="59" d="100"/>
        </p:scale>
        <p:origin x="-2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6B0CB9A-329D-4DFE-A70D-0408E6431AE6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E03451B-9320-4E11-82BC-9E11C36D1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url?sa=i&amp;source=images&amp;cd=&amp;cad=rja&amp;docid=VxF50SbfAXEIbM&amp;tbnid=Xl_pQv-bm97SWM:&amp;ved=0CAgQjRw&amp;url=http://www.stjames-cathedral.org/kids/tour/stainedglass.htm&amp;ei=O24CU6ubJOrd2AXBi4D4AQ&amp;psig=AFQjCNGOCPjjmbpesGrg4PwqlFJ6NObkWA&amp;ust=1392754619629148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Outline and Characteristics of the </a:t>
            </a:r>
            <a:r>
              <a:rPr lang="en-US" dirty="0" smtClean="0"/>
              <a:t>Book of Acts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Randy Colver\AppData\Local\Microsoft\Windows\Temporary Internet Files\Content.IE5\34HT15HB\MP900384794[2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199" y="2895600"/>
            <a:ext cx="4291359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267517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Outline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Book of Acts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divides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into two major parts roughly following the lives of Peter and Paul (chapters 1-12 and 13-28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Carson and Moo in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Introduction to the New Testament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offer the following further breakdown of the book.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</a:t>
            </a:r>
            <a:r>
              <a:rPr lang="en-US" dirty="0" smtClean="0"/>
              <a:t>Acts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724401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Foundations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church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1:1-2:41)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church in Jerusalem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2:42-6:7)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horizons for the church (6:8-9:31, including Stephen, Samaria,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Saul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the first Gentile convert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9:32-12:24)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turns to the Gentiles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12:25-16:5)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Further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penetration into the Gentile world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16:6-19:20)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Rome (19:21-28:31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Acts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724401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 Characteristics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 is a continuation of Luke’s narrative begun in 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gospel (Acts 1:1-2, 8; cf. Lk. 1:1-4; 24:44-52).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Holy Spirit is a dominant Person in the book (cf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 1:8, 11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chapters 13, 15, 16, 19, 20-21,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28).  He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infills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disciples in </a:t>
            </a:r>
            <a:r>
              <a:rPr lang="fr-F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</a:t>
            </a: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2:1-4; 4:8, 31; 6:5; 7:55; 9:18; 11:24, 13:9; etc.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876602" y="475316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Acts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724401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 may have been used as a defense of Paul before the Roman authorities (cf. Acts 18, 21, 25).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provides a great deal of biographical detail for the life of Peter (Acts 1-12) and of Paul (Acts 13-28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Other people in the narrative are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Stephen (Acts 6),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Philip (8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Barnabas (13-15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 (12-15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Silas (15-17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Timothy (16-17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Aquila and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Priscilla (18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so 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949616" y="622430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Acts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4999"/>
            <a:ext cx="8229600" cy="472440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book is framed by the Kingdom of God (cf. Acts 1:3 and Acts 28:31) and demonstrates its penetration into the world.</a:t>
            </a:r>
          </a:p>
        </p:txBody>
      </p:sp>
      <p:pic>
        <p:nvPicPr>
          <p:cNvPr id="4" name="Picture 5" descr="C:\Users\Randy Colver\AppData\Local\Microsoft\Windows\Temporary Internet Files\Content.IE5\4KHJ1C6U\MP900384851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7969">
            <a:off x="949616" y="622430"/>
            <a:ext cx="1643928" cy="12008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Acts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Q72MtnqPhVNCTREEZRwtXtjl2xK4IOmphgLqI4P4i5QOyt89Dzd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02970"/>
            <a:ext cx="5029200" cy="4735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6048</TotalTime>
  <Words>325</Words>
  <Application>Microsoft Office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Foundry</vt:lpstr>
      <vt:lpstr>Outline and Characteristics of the Book of Acts</vt:lpstr>
      <vt:lpstr>Introducing Acts</vt:lpstr>
      <vt:lpstr>Introducing Acts</vt:lpstr>
      <vt:lpstr>Introducing Acts</vt:lpstr>
      <vt:lpstr>Introducing Acts</vt:lpstr>
      <vt:lpstr>Introducing Acts</vt:lpstr>
      <vt:lpstr>Slide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Randy Colver</dc:creator>
  <cp:lastModifiedBy>Randy Colver</cp:lastModifiedBy>
  <cp:revision>73</cp:revision>
  <dcterms:created xsi:type="dcterms:W3CDTF">2014-02-14T00:03:36Z</dcterms:created>
  <dcterms:modified xsi:type="dcterms:W3CDTF">2014-03-01T15:00:18Z</dcterms:modified>
</cp:coreProperties>
</file>