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8" autoAdjust="0"/>
    <p:restoredTop sz="94643" autoAdjust="0"/>
  </p:normalViewPr>
  <p:slideViewPr>
    <p:cSldViewPr>
      <p:cViewPr varScale="1">
        <p:scale>
          <a:sx n="62" d="100"/>
          <a:sy n="62" d="100"/>
        </p:scale>
        <p:origin x="-66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2669E-FE6A-4B1F-B4B9-A20B7D3D21E1}" type="datetimeFigureOut">
              <a:rPr lang="en-US" smtClean="0"/>
              <a:t>6/25/2011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A2989C0-6E5C-47AE-9800-5F72A5E762C1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2669E-FE6A-4B1F-B4B9-A20B7D3D21E1}" type="datetimeFigureOut">
              <a:rPr lang="en-US" smtClean="0"/>
              <a:t>6/25/2011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989C0-6E5C-47AE-9800-5F72A5E762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2669E-FE6A-4B1F-B4B9-A20B7D3D21E1}" type="datetimeFigureOut">
              <a:rPr lang="en-US" smtClean="0"/>
              <a:t>6/25/2011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989C0-6E5C-47AE-9800-5F72A5E762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4D2669E-FE6A-4B1F-B4B9-A20B7D3D21E1}" type="datetimeFigureOut">
              <a:rPr lang="en-US" smtClean="0"/>
              <a:t>6/25/2011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A2989C0-6E5C-47AE-9800-5F72A5E762C1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2669E-FE6A-4B1F-B4B9-A20B7D3D21E1}" type="datetimeFigureOut">
              <a:rPr lang="en-US" smtClean="0"/>
              <a:t>6/25/2011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989C0-6E5C-47AE-9800-5F72A5E762C1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2669E-FE6A-4B1F-B4B9-A20B7D3D21E1}" type="datetimeFigureOut">
              <a:rPr lang="en-US" smtClean="0"/>
              <a:t>6/25/2011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989C0-6E5C-47AE-9800-5F72A5E762C1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989C0-6E5C-47AE-9800-5F72A5E762C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2669E-FE6A-4B1F-B4B9-A20B7D3D21E1}" type="datetimeFigureOut">
              <a:rPr lang="en-US" smtClean="0"/>
              <a:t>6/25/2011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2669E-FE6A-4B1F-B4B9-A20B7D3D21E1}" type="datetimeFigureOut">
              <a:rPr lang="en-US" smtClean="0"/>
              <a:t>6/25/2011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989C0-6E5C-47AE-9800-5F72A5E762C1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2669E-FE6A-4B1F-B4B9-A20B7D3D21E1}" type="datetimeFigureOut">
              <a:rPr lang="en-US" smtClean="0"/>
              <a:t>6/25/2011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989C0-6E5C-47AE-9800-5F72A5E762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4D2669E-FE6A-4B1F-B4B9-A20B7D3D21E1}" type="datetimeFigureOut">
              <a:rPr lang="en-US" smtClean="0"/>
              <a:t>6/25/2011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A2989C0-6E5C-47AE-9800-5F72A5E762C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2669E-FE6A-4B1F-B4B9-A20B7D3D21E1}" type="datetimeFigureOut">
              <a:rPr lang="en-US" smtClean="0"/>
              <a:t>6/25/2011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A2989C0-6E5C-47AE-9800-5F72A5E762C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4D2669E-FE6A-4B1F-B4B9-A20B7D3D21E1}" type="datetimeFigureOut">
              <a:rPr lang="en-US" smtClean="0"/>
              <a:t>6/25/2011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A2989C0-6E5C-47AE-9800-5F72A5E762C1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Values – Heart – Secrets - Prayer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Teacher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Deut. </a:t>
            </a:r>
            <a:r>
              <a:rPr lang="en-US" dirty="0" smtClean="0"/>
              <a:t>6:4-9</a:t>
            </a:r>
          </a:p>
          <a:p>
            <a:r>
              <a:rPr lang="en-US" dirty="0" smtClean="0"/>
              <a:t>Mt</a:t>
            </a:r>
            <a:r>
              <a:rPr lang="en-US" dirty="0" smtClean="0"/>
              <a:t>. </a:t>
            </a:r>
            <a:r>
              <a:rPr lang="en-US" dirty="0" smtClean="0"/>
              <a:t>28:19-20</a:t>
            </a:r>
          </a:p>
          <a:p>
            <a:r>
              <a:rPr lang="en-US" dirty="0" smtClean="0"/>
              <a:t>Mk</a:t>
            </a:r>
            <a:r>
              <a:rPr lang="en-US" dirty="0" smtClean="0"/>
              <a:t>. </a:t>
            </a:r>
            <a:r>
              <a:rPr lang="en-US" dirty="0" smtClean="0"/>
              <a:t>10:1</a:t>
            </a:r>
          </a:p>
          <a:p>
            <a:r>
              <a:rPr lang="en-US" dirty="0" smtClean="0"/>
              <a:t>Eph</a:t>
            </a:r>
            <a:r>
              <a:rPr lang="en-US" dirty="0" smtClean="0"/>
              <a:t>. 4:11-12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Teacher</a:t>
            </a:r>
            <a:endParaRPr lang="en-US" dirty="0"/>
          </a:p>
        </p:txBody>
      </p:sp>
      <p:pic>
        <p:nvPicPr>
          <p:cNvPr id="21506" name="Picture 2" descr="http://www.godandscience.org/images/paul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67000" y="1371600"/>
            <a:ext cx="6096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Teacher holds the Word of God as absolute truth.</a:t>
            </a:r>
            <a:r>
              <a:rPr lang="en-US" i="1" dirty="0" smtClean="0"/>
              <a:t>  </a:t>
            </a:r>
            <a:r>
              <a:rPr lang="en-US" dirty="0" smtClean="0"/>
              <a:t>Because the Bible</a:t>
            </a:r>
            <a:r>
              <a:rPr lang="en-US" i="1" dirty="0" smtClean="0"/>
              <a:t> contains God’s infallible Word, t</a:t>
            </a:r>
            <a:r>
              <a:rPr lang="en-US" dirty="0" smtClean="0"/>
              <a:t>he Teacher</a:t>
            </a:r>
            <a:r>
              <a:rPr lang="en-US" i="1" dirty="0" smtClean="0"/>
              <a:t>:</a:t>
            </a:r>
          </a:p>
          <a:p>
            <a:pPr lvl="1"/>
            <a:r>
              <a:rPr lang="en-US" dirty="0" smtClean="0"/>
              <a:t>Values devotional writing and experiences His presence when writing.</a:t>
            </a:r>
          </a:p>
          <a:p>
            <a:pPr lvl="1"/>
            <a:r>
              <a:rPr lang="en-US" dirty="0" smtClean="0"/>
              <a:t>Values Bible study as the objective means of knowing His will.</a:t>
            </a:r>
          </a:p>
          <a:p>
            <a:pPr lvl="1"/>
            <a:r>
              <a:rPr lang="en-US" dirty="0" smtClean="0"/>
              <a:t>Values good Bible exegesis and hermeneutics.</a:t>
            </a:r>
          </a:p>
          <a:p>
            <a:pPr lvl="1"/>
            <a:r>
              <a:rPr lang="en-US" dirty="0" smtClean="0"/>
              <a:t>Values Bible teaching as the expression of God’s propositions for life.</a:t>
            </a:r>
          </a:p>
          <a:p>
            <a:pPr lv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Values of the Teacher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janineatyale.files.wordpress.com/2011/03/bible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313813" y="3428857"/>
            <a:ext cx="4315587" cy="3238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Values good theology as the basis for a proper and balanced world and life view.</a:t>
            </a:r>
          </a:p>
          <a:p>
            <a:pPr lvl="1"/>
            <a:r>
              <a:rPr lang="en-US" dirty="0" smtClean="0"/>
              <a:t>Values Christian meditation as a cognitive means to understand and apply God’s Word.</a:t>
            </a:r>
          </a:p>
          <a:p>
            <a:pPr lvl="1"/>
            <a:r>
              <a:rPr lang="en-US" dirty="0" smtClean="0"/>
              <a:t>Values the Bible as the basis for counseling.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Values of the Teacher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loveyourneighbour.co.nz/images/articles/jesus_teaching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564217" y="1740634"/>
            <a:ext cx="2989233" cy="45077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The </a:t>
            </a:r>
            <a:r>
              <a:rPr lang="en-US" dirty="0" smtClean="0"/>
              <a:t>heart of the </a:t>
            </a:r>
            <a:r>
              <a:rPr lang="en-US" dirty="0" smtClean="0"/>
              <a:t>Teacher:</a:t>
            </a:r>
          </a:p>
          <a:p>
            <a:pPr lvl="1"/>
            <a:r>
              <a:rPr lang="en-US" dirty="0" smtClean="0"/>
              <a:t>Yearns </a:t>
            </a:r>
            <a:r>
              <a:rPr lang="en-US" dirty="0" smtClean="0"/>
              <a:t>to teach.</a:t>
            </a:r>
          </a:p>
          <a:p>
            <a:pPr lvl="1"/>
            <a:r>
              <a:rPr lang="en-US" dirty="0" smtClean="0"/>
              <a:t>Does </a:t>
            </a:r>
            <a:r>
              <a:rPr lang="en-US" dirty="0" smtClean="0"/>
              <a:t>not discriminate by </a:t>
            </a:r>
            <a:r>
              <a:rPr lang="en-US" dirty="0" smtClean="0"/>
              <a:t>age </a:t>
            </a:r>
            <a:br>
              <a:rPr lang="en-US" dirty="0" smtClean="0"/>
            </a:br>
            <a:r>
              <a:rPr lang="en-US" dirty="0" smtClean="0"/>
              <a:t>or social status.  </a:t>
            </a:r>
            <a:endParaRPr lang="en-US" dirty="0" smtClean="0"/>
          </a:p>
          <a:p>
            <a:pPr lvl="1"/>
            <a:r>
              <a:rPr lang="en-US" dirty="0" smtClean="0"/>
              <a:t>Waits </a:t>
            </a:r>
            <a:r>
              <a:rPr lang="en-US" dirty="0" smtClean="0"/>
              <a:t>quietly for God to </a:t>
            </a:r>
            <a:r>
              <a:rPr lang="en-US" dirty="0" smtClean="0"/>
              <a:t>speak</a:t>
            </a:r>
            <a:br>
              <a:rPr lang="en-US" dirty="0" smtClean="0"/>
            </a:br>
            <a:r>
              <a:rPr lang="en-US" dirty="0" smtClean="0"/>
              <a:t>—then </a:t>
            </a:r>
            <a:r>
              <a:rPr lang="en-US" dirty="0" smtClean="0"/>
              <a:t>the Teacher writes;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then </a:t>
            </a:r>
            <a:r>
              <a:rPr lang="en-US" dirty="0" smtClean="0"/>
              <a:t>the Teacher ministers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Teaches out of compassion</a:t>
            </a:r>
            <a:br>
              <a:rPr lang="en-US" dirty="0" smtClean="0"/>
            </a:br>
            <a:r>
              <a:rPr lang="en-US" dirty="0" smtClean="0"/>
              <a:t>(Mk. 6:34).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Heart of the Teacher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Teacher knows that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You learn the most when you teach.</a:t>
            </a:r>
          </a:p>
          <a:p>
            <a:pPr lvl="1"/>
            <a:r>
              <a:rPr lang="en-US" dirty="0" smtClean="0"/>
              <a:t>You are motivated the most when you have an outlet to teach.</a:t>
            </a:r>
          </a:p>
          <a:p>
            <a:pPr lvl="1"/>
            <a:r>
              <a:rPr lang="en-US" dirty="0" smtClean="0"/>
              <a:t>You are blessed the most when the truth produces change.</a:t>
            </a:r>
          </a:p>
          <a:p>
            <a:pPr lvl="1"/>
            <a:r>
              <a:rPr lang="en-US" dirty="0" smtClean="0"/>
              <a:t>You </a:t>
            </a:r>
            <a:r>
              <a:rPr lang="en-US" dirty="0" smtClean="0"/>
              <a:t>must find </a:t>
            </a:r>
            <a:r>
              <a:rPr lang="en-US" dirty="0" smtClean="0"/>
              <a:t>teachers from whom you glean.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Secrets of the Teacher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2000" y="4648200"/>
            <a:ext cx="76142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“If you stop growing today, you stop teaching tomorrow</a:t>
            </a:r>
            <a:r>
              <a:rPr lang="en-US" sz="2400" dirty="0" smtClean="0"/>
              <a:t>.”</a:t>
            </a:r>
            <a:br>
              <a:rPr lang="en-US" sz="2400" dirty="0" smtClean="0"/>
            </a:br>
            <a:r>
              <a:rPr lang="en-US" sz="2400" dirty="0" smtClean="0"/>
              <a:t>—</a:t>
            </a:r>
            <a:r>
              <a:rPr lang="en-US" sz="2400" dirty="0"/>
              <a:t>Howard Hendricks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You must have something to say and must know the audience.</a:t>
            </a:r>
          </a:p>
          <a:p>
            <a:pPr lvl="1"/>
            <a:r>
              <a:rPr lang="en-US" dirty="0" smtClean="0"/>
              <a:t>You teach out of your credibility.</a:t>
            </a:r>
          </a:p>
          <a:p>
            <a:pPr lvl="1"/>
            <a:r>
              <a:rPr lang="en-US" dirty="0" smtClean="0"/>
              <a:t>You teach with authority because it is the Word of God (Mt. 7:28-29).</a:t>
            </a:r>
          </a:p>
          <a:p>
            <a:pPr lvl="1"/>
            <a:r>
              <a:rPr lang="en-US" dirty="0" smtClean="0"/>
              <a:t>You must recognize teachable </a:t>
            </a:r>
            <a:r>
              <a:rPr lang="en-US" dirty="0" smtClean="0"/>
              <a:t>moments (Mk. 12:41-44).</a:t>
            </a:r>
            <a:endParaRPr lang="en-US" dirty="0" smtClean="0"/>
          </a:p>
          <a:p>
            <a:pPr lvl="1"/>
            <a:r>
              <a:rPr lang="en-US" dirty="0" smtClean="0"/>
              <a:t>You </a:t>
            </a:r>
            <a:r>
              <a:rPr lang="en-US" dirty="0" smtClean="0"/>
              <a:t>teach best when you teach out of the overflow of your life.</a:t>
            </a:r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Secrets of the Teacher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06079" y="5105400"/>
            <a:ext cx="73261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“God cannot work </a:t>
            </a:r>
            <a:r>
              <a:rPr lang="en-US" sz="2400" u="sng" dirty="0"/>
              <a:t>through</a:t>
            </a:r>
            <a:r>
              <a:rPr lang="en-US" sz="2400" dirty="0"/>
              <a:t> you until He works </a:t>
            </a:r>
            <a:r>
              <a:rPr lang="en-US" sz="2400" u="sng" dirty="0"/>
              <a:t>in</a:t>
            </a:r>
            <a:r>
              <a:rPr lang="en-US" sz="2400" dirty="0"/>
              <a:t> you</a:t>
            </a:r>
            <a:r>
              <a:rPr lang="en-US" sz="2400" dirty="0" smtClean="0"/>
              <a:t>.”</a:t>
            </a:r>
            <a:br>
              <a:rPr lang="en-US" sz="2400" dirty="0" smtClean="0"/>
            </a:br>
            <a:r>
              <a:rPr lang="en-US" sz="2400" dirty="0" smtClean="0"/>
              <a:t>—</a:t>
            </a:r>
            <a:r>
              <a:rPr lang="en-US" sz="2400" dirty="0"/>
              <a:t>Howard Hendricks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The Teacher Prays:</a:t>
            </a:r>
          </a:p>
          <a:p>
            <a:pPr lvl="1"/>
            <a:r>
              <a:rPr lang="en-US" dirty="0" smtClean="0"/>
              <a:t>That </a:t>
            </a:r>
            <a:r>
              <a:rPr lang="en-US" dirty="0" smtClean="0"/>
              <a:t>lives would be impacted by Biblical Truth.</a:t>
            </a:r>
          </a:p>
          <a:p>
            <a:pPr lvl="1"/>
            <a:r>
              <a:rPr lang="en-US" dirty="0" smtClean="0"/>
              <a:t>That God would grant creative ways to present His Truth.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Prayer of the Teacher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10169" y="3524071"/>
            <a:ext cx="67179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“</a:t>
            </a:r>
            <a:r>
              <a:rPr lang="en-US" sz="2400" i="1" dirty="0"/>
              <a:t>The Teacher searched to find just the right </a:t>
            </a:r>
            <a:r>
              <a:rPr lang="en-US" sz="2400" i="1" dirty="0" smtClean="0"/>
              <a:t>words,</a:t>
            </a:r>
            <a:br>
              <a:rPr lang="en-US" sz="2400" i="1" dirty="0" smtClean="0"/>
            </a:br>
            <a:r>
              <a:rPr lang="en-US" sz="2400" i="1" dirty="0" smtClean="0"/>
              <a:t>and </a:t>
            </a:r>
            <a:r>
              <a:rPr lang="en-US" sz="2400" i="1" dirty="0"/>
              <a:t>what he wrote was upright and true</a:t>
            </a:r>
            <a:r>
              <a:rPr lang="en-US" sz="2400" i="1" dirty="0" smtClean="0"/>
              <a:t>.</a:t>
            </a:r>
            <a:r>
              <a:rPr lang="en-US" sz="2400" dirty="0" smtClean="0"/>
              <a:t>”</a:t>
            </a:r>
            <a:br>
              <a:rPr lang="en-US" sz="2400" dirty="0" smtClean="0"/>
            </a:br>
            <a:r>
              <a:rPr lang="en-US" sz="2400" dirty="0" smtClean="0"/>
              <a:t>—</a:t>
            </a:r>
            <a:r>
              <a:rPr lang="en-US" sz="2400" dirty="0"/>
              <a:t>Ecclesiastes 12:10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That God’s presence would anoint the Truth as it is taught.</a:t>
            </a:r>
          </a:p>
          <a:p>
            <a:pPr lvl="1"/>
            <a:r>
              <a:rPr lang="en-US" dirty="0" smtClean="0"/>
              <a:t>That God would continually impart a hunger for His Word.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Prayer of the Teacher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11429" y="3524071"/>
            <a:ext cx="71154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“Many are </a:t>
            </a:r>
            <a:r>
              <a:rPr lang="en-US" sz="2400" u="sng" dirty="0"/>
              <a:t>under</a:t>
            </a:r>
            <a:r>
              <a:rPr lang="en-US" sz="2400" dirty="0"/>
              <a:t> the Word, but few are </a:t>
            </a:r>
            <a:r>
              <a:rPr lang="en-US" sz="2400" u="sng" dirty="0"/>
              <a:t>in</a:t>
            </a:r>
            <a:r>
              <a:rPr lang="en-US" sz="2400" dirty="0"/>
              <a:t> the Word</a:t>
            </a:r>
            <a:r>
              <a:rPr lang="en-US" sz="2400" dirty="0" smtClean="0"/>
              <a:t>.”</a:t>
            </a:r>
            <a:br>
              <a:rPr lang="en-US" sz="2400" dirty="0" smtClean="0"/>
            </a:br>
            <a:r>
              <a:rPr lang="en-US" sz="2400" dirty="0" smtClean="0"/>
              <a:t>—</a:t>
            </a:r>
            <a:r>
              <a:rPr lang="en-US" sz="2400" dirty="0"/>
              <a:t>Howard Hendricks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7999" y="4655403"/>
            <a:ext cx="729539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i="1" dirty="0"/>
              <a:t>Jesus answered, “It is written</a:t>
            </a:r>
            <a:r>
              <a:rPr lang="en-US" sz="2400" i="1" dirty="0" smtClean="0"/>
              <a:t>:</a:t>
            </a:r>
          </a:p>
          <a:p>
            <a:pPr algn="ctr"/>
            <a:r>
              <a:rPr lang="en-US" sz="2400" i="1" dirty="0" smtClean="0"/>
              <a:t>‘Man </a:t>
            </a:r>
            <a:r>
              <a:rPr lang="en-US" sz="2400" i="1" dirty="0"/>
              <a:t>does not live on bread </a:t>
            </a:r>
            <a:r>
              <a:rPr lang="en-US" sz="2400" i="1" dirty="0" smtClean="0"/>
              <a:t>alone,</a:t>
            </a:r>
          </a:p>
          <a:p>
            <a:pPr algn="ctr"/>
            <a:r>
              <a:rPr lang="en-US" sz="2400" i="1" dirty="0" smtClean="0"/>
              <a:t>but </a:t>
            </a:r>
            <a:r>
              <a:rPr lang="en-US" sz="2400" i="1" dirty="0"/>
              <a:t>on every word that comes from the mouth of God</a:t>
            </a:r>
            <a:r>
              <a:rPr lang="en-US" sz="2400" i="1" dirty="0" smtClean="0"/>
              <a:t>.’”</a:t>
            </a:r>
            <a:br>
              <a:rPr lang="en-US" sz="2400" i="1" dirty="0" smtClean="0"/>
            </a:br>
            <a:r>
              <a:rPr lang="en-US" sz="2400" i="1" dirty="0" smtClean="0"/>
              <a:t>—</a:t>
            </a:r>
            <a:r>
              <a:rPr lang="en-US" sz="2400" dirty="0"/>
              <a:t>Matthew 4:4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81</TotalTime>
  <Words>405</Words>
  <Application>Microsoft Office PowerPoint</Application>
  <PresentationFormat>On-screen Show (4:3)</PresentationFormat>
  <Paragraphs>49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Paper</vt:lpstr>
      <vt:lpstr>The Teacher</vt:lpstr>
      <vt:lpstr>The Teacher</vt:lpstr>
      <vt:lpstr>The Values of the Teacher</vt:lpstr>
      <vt:lpstr>The Values of the Teacher</vt:lpstr>
      <vt:lpstr>The Heart of the Teacher</vt:lpstr>
      <vt:lpstr>The Secrets of the Teacher</vt:lpstr>
      <vt:lpstr>The Secrets of the Teacher</vt:lpstr>
      <vt:lpstr>The Prayer of the Teacher</vt:lpstr>
      <vt:lpstr>The Prayer of the Teacher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Teacher</dc:title>
  <dc:creator>Randy Colver</dc:creator>
  <cp:lastModifiedBy>Randy Colver</cp:lastModifiedBy>
  <cp:revision>13</cp:revision>
  <dcterms:created xsi:type="dcterms:W3CDTF">2011-06-25T15:00:24Z</dcterms:created>
  <dcterms:modified xsi:type="dcterms:W3CDTF">2011-06-25T16:21:50Z</dcterms:modified>
</cp:coreProperties>
</file>