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256" r:id="rId2"/>
    <p:sldId id="320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21" r:id="rId12"/>
    <p:sldId id="327" r:id="rId13"/>
    <p:sldId id="322" r:id="rId14"/>
    <p:sldId id="323" r:id="rId15"/>
    <p:sldId id="324" r:id="rId16"/>
    <p:sldId id="325" r:id="rId17"/>
    <p:sldId id="326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1F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6F8F4-C0DC-42F9-9CE8-44A2FF489E57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347B9-CEFC-430C-ABA0-86CAD33D15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5A4DCB-562F-40B7-95A3-769184AEE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85682-E6A2-4CA2-B401-83AA717A5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37B48-0BE7-4CF1-8A92-466CE2ECB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CF908-4018-426D-809E-D0F0D7A02D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D5618-CCCB-44B1-8CA8-6E88D9BA0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65D01-D232-4EFA-8165-9EA9593EF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41E4-2AF3-437A-BAB7-D18BC0CAF2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C626E-2BE1-4614-AFAE-F955EE1EE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1A539-3743-48F6-85E8-CD5C8F62F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89DC2-D130-4407-8701-3721A23E7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FB956-407C-40E9-948F-C2346164E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C6B77582-C591-4900-9482-81C07BE4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Apologetics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Defending the faith: what kind of God?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contrast, a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pantheist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someone who believes in an impersonal God that literally is the universe.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So, rather than making the painting, pantheists believe God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painting.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fact, pantheists believe that God is everything that exists: God is the grass; God is the sky; God is the tree; God is this book; God is you; God is me;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 pantheistic religions are of the Eastern variety such as Hinduism, some forms of Buddhism, and many forms of the “New Age.”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6629400" cy="515112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atheist,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course, is someone who does not believe in any type of God.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follow our analogy, atheists believe that what looks like a painting has always existed and no one painted it.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Religious humanists would fall into this category.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Here’s an easy way to remember these three religious worldviews: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theism—God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made all;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pantheism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—God is all;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atheism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—no God at all.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801291"/>
            <a:ext cx="7962796" cy="4264229"/>
          </a:xfrm>
          <a:prstGeom prst="rect">
            <a:avLst/>
          </a:prstGeom>
          <a:ln w="28575">
            <a:solidFill>
              <a:schemeClr val="accent4">
                <a:lumMod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figure, theism is depicted as the hand holding up the world, pantheism as the hand in the world, and atheism as nothing but the world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this in mind, let’s discover the major world views and why the God of the Bible is the true God.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following material is taken from Norman Geisler and Frank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Turek’s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book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I Don't Have Enough Faith to Be an Atheist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(Wheaton, Ill.: Crossway Books: 2004).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447800"/>
            <a:ext cx="6888480" cy="4678363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Norman Geisler and Frank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Turek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in their book,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Don’t Have Enough Faith to Be an Atheist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described the importance of our concept of God: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“World religions are often attempts to provide a box top that allows you to see how the many pieces of life’s puzzle make a complete, cohesive picture.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“This picture usually—and for good reason—begins with some sort of claim about God. What someone believes about God affects everything else that he or she believes” (Geisler &amp;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Turek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go on to explain how the five most consequential questions to life are found in our concept of God: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 Where did we come from?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Identity: Who are we?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Meaning: Why are we here?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Morality: How should we live?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Destiny: Where are we going?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of the world’s major religions fall into one of these three religious worldviews: theism, pantheism, and atheism.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someone who believes in a personal God who created the universe but is not part of the universe.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would be roughly equivalent to a painter and a painting. God is like the painter, and his creation is like the painting.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 Apologetics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made the painting, and his attributes are expressed in it, but God is not the painting. Major theistic religions are Christianity, Judaism, and Islam.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1617</TotalTime>
  <Words>554</Words>
  <Application>Microsoft Office PowerPoint</Application>
  <PresentationFormat>On-screen Show (4:3)</PresentationFormat>
  <Paragraphs>45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Focused senses design template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  <vt:lpstr>Christian Apologetics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Kind of God</dc:title>
  <dc:creator>Randy Colver</dc:creator>
  <cp:lastModifiedBy>Randy Colver</cp:lastModifiedBy>
  <cp:revision>150</cp:revision>
  <dcterms:created xsi:type="dcterms:W3CDTF">2008-02-11T10:50:27Z</dcterms:created>
  <dcterms:modified xsi:type="dcterms:W3CDTF">2013-02-18T01:31:10Z</dcterms:modified>
</cp:coreProperties>
</file>