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7"/>
  </p:notesMasterIdLst>
  <p:handoutMasterIdLst>
    <p:handoutMasterId r:id="rId18"/>
  </p:handoutMasterIdLst>
  <p:sldIdLst>
    <p:sldId id="319" r:id="rId2"/>
    <p:sldId id="344" r:id="rId3"/>
    <p:sldId id="343" r:id="rId4"/>
    <p:sldId id="345" r:id="rId5"/>
    <p:sldId id="342" r:id="rId6"/>
    <p:sldId id="341" r:id="rId7"/>
    <p:sldId id="331" r:id="rId8"/>
    <p:sldId id="346" r:id="rId9"/>
    <p:sldId id="347" r:id="rId10"/>
    <p:sldId id="334" r:id="rId11"/>
    <p:sldId id="348" r:id="rId12"/>
    <p:sldId id="349" r:id="rId13"/>
    <p:sldId id="350" r:id="rId14"/>
    <p:sldId id="351" r:id="rId15"/>
    <p:sldId id="352" r:id="rId16"/>
  </p:sldIdLst>
  <p:sldSz cx="9144000" cy="6858000" type="screen4x3"/>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CC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24" autoAdjust="0"/>
  </p:normalViewPr>
  <p:slideViewPr>
    <p:cSldViewPr>
      <p:cViewPr varScale="1">
        <p:scale>
          <a:sx n="62" d="100"/>
          <a:sy n="62" d="100"/>
        </p:scale>
        <p:origin x="-68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Rectangle 3"/>
          <p:cNvSpPr>
            <a:spLocks noGrp="1"/>
          </p:cNvSpPr>
          <p:nvPr>
            <p:ph type="dt" sz="quarter" idx="1"/>
          </p:nvPr>
        </p:nvSpPr>
        <p:spPr>
          <a:xfrm>
            <a:off x="3884613" y="0"/>
            <a:ext cx="2971800" cy="457200"/>
          </a:xfrm>
          <a:prstGeom prst="rect">
            <a:avLst/>
          </a:prstGeom>
        </p:spPr>
        <p:txBody>
          <a:bodyPr vert="horz" rtlCol="0"/>
          <a:lstStyle>
            <a:lvl1pPr algn="r">
              <a:defRPr sz="1200"/>
            </a:lvl1pPr>
            <a:extLst/>
          </a:lstStyle>
          <a:p>
            <a:fld id="{68F88C59-319B-4332-9A1D-2A62CFCB00D8}" type="datetimeFigureOut">
              <a:rPr lang="en-US" smtClean="0"/>
              <a:pPr/>
              <a:t>6/16/2013</a:t>
            </a:fld>
            <a:endParaRPr lang="en-US"/>
          </a:p>
        </p:txBody>
      </p:sp>
      <p:sp>
        <p:nvSpPr>
          <p:cNvPr id="4" name="Rectangle 4"/>
          <p:cNvSpPr>
            <a:spLocks noGrp="1"/>
          </p:cNvSpPr>
          <p:nvPr>
            <p:ph type="ftr" sz="quarter" idx="2"/>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5" name="Rectangle 5"/>
          <p:cNvSpPr>
            <a:spLocks noGrp="1"/>
          </p:cNvSpPr>
          <p:nvPr>
            <p:ph type="sldNum" sz="quarter" idx="3"/>
          </p:nvPr>
        </p:nvSpPr>
        <p:spPr>
          <a:xfrm>
            <a:off x="3884613" y="8685213"/>
            <a:ext cx="2971800" cy="457200"/>
          </a:xfrm>
          <a:prstGeom prst="rect">
            <a:avLst/>
          </a:prstGeom>
        </p:spPr>
        <p:txBody>
          <a:bodyPr vert="horz" rtlCol="0" anchor="b"/>
          <a:lstStyle>
            <a:lvl1pPr algn="r">
              <a:defRPr sz="1200"/>
            </a:lvl1pPr>
            <a:extLst/>
          </a:lstStyle>
          <a:p>
            <a:fld id="{B16A41B8-7DC3-4DB6-84E4-E105629EAA3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Rectangle 3"/>
          <p:cNvSpPr>
            <a:spLocks noGrp="1"/>
          </p:cNvSpPr>
          <p:nvPr>
            <p:ph type="dt" idx="1"/>
          </p:nvPr>
        </p:nvSpPr>
        <p:spPr>
          <a:xfrm>
            <a:off x="3884613" y="0"/>
            <a:ext cx="2971800" cy="457200"/>
          </a:xfrm>
          <a:prstGeom prst="rect">
            <a:avLst/>
          </a:prstGeom>
        </p:spPr>
        <p:txBody>
          <a:bodyPr vert="horz" rtlCol="0"/>
          <a:lstStyle>
            <a:lvl1pPr algn="r">
              <a:defRPr sz="1200"/>
            </a:lvl1pPr>
            <a:extLst/>
          </a:lstStyle>
          <a:p>
            <a:fld id="{968B300D-05F0-4B43-940D-46DED5A791AD}" type="datetimeFigureOut">
              <a:rPr lang="en-US" smtClean="0"/>
              <a:pPr/>
              <a:t>6/16/2013</a:t>
            </a:fld>
            <a:endParaRPr lang="en-US"/>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en-US"/>
          </a:p>
        </p:txBody>
      </p:sp>
      <p:sp>
        <p:nvSpPr>
          <p:cNvPr id="5" name="Rectangle 5"/>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p:cNvSpPr>
          <p:nvPr>
            <p:ph type="ftr" sz="quarter" idx="4"/>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7" name="Rectangle 7"/>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extLst/>
          </a:lstStyle>
          <a:p>
            <a:fld id="{9B26CD33-4337-4529-948A-94F6960B237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CD33-4337-4529-948A-94F6960B2374}"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Album Cover">
    <p:spTree>
      <p:nvGrpSpPr>
        <p:cNvPr id="1" name=""/>
        <p:cNvGrpSpPr/>
        <p:nvPr/>
      </p:nvGrpSpPr>
      <p:grpSpPr>
        <a:xfrm>
          <a:off x="0" y="0"/>
          <a:ext cx="0" cy="0"/>
          <a:chOff x="0" y="0"/>
          <a:chExt cx="0" cy="0"/>
        </a:xfrm>
      </p:grpSpPr>
      <p:sp>
        <p:nvSpPr>
          <p:cNvPr id="24" name="Rectangle 7"/>
          <p:cNvSpPr>
            <a:spLocks noGrp="1"/>
          </p:cNvSpPr>
          <p:nvPr>
            <p:ph type="title" hasCustomPrompt="1"/>
          </p:nvPr>
        </p:nvSpPr>
        <p:spPr>
          <a:xfrm>
            <a:off x="228601" y="3962400"/>
            <a:ext cx="8298485" cy="1066800"/>
          </a:xfrm>
        </p:spPr>
        <p:txBody>
          <a:bodyPr bIns="0"/>
          <a:lstStyle>
            <a:lvl1pPr algn="r">
              <a:defRPr lang="en-US" dirty="0"/>
            </a:lvl1pPr>
            <a:extLst/>
          </a:lstStyle>
          <a:p>
            <a:r>
              <a:rPr lang="en-US" dirty="0" smtClean="0"/>
              <a:t>Click to add photo album title</a:t>
            </a:r>
            <a:endParaRPr lang="en-US" dirty="0"/>
          </a:p>
        </p:txBody>
      </p:sp>
      <p:sp>
        <p:nvSpPr>
          <p:cNvPr id="30" name="Rectangle 7"/>
          <p:cNvSpPr>
            <a:spLocks/>
          </p:cNvSpPr>
          <p:nvPr/>
        </p:nvSpPr>
        <p:spPr>
          <a:xfrm>
            <a:off x="453736" y="5181600"/>
            <a:ext cx="8229600" cy="1143000"/>
          </a:xfrm>
          <a:prstGeom prst="rect">
            <a:avLst/>
          </a:prstGeom>
        </p:spPr>
        <p:txBody>
          <a:bodyPr vert="horz" anchor="ctr">
            <a:normAutofit/>
          </a:bodyPr>
          <a:lstStyle>
            <a:extLst/>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200" b="0" i="1" u="none" strike="noStrike" kern="0" cap="none" spc="0" normalizeH="0" baseline="0" noProof="0" dirty="0">
              <a:ln>
                <a:noFill/>
              </a:ln>
              <a:solidFill>
                <a:schemeClr val="tx1"/>
              </a:solidFill>
              <a:effectLst/>
              <a:uLnTx/>
              <a:uFillTx/>
              <a:latin typeface="+mj-lt"/>
              <a:ea typeface="+mj-ea"/>
              <a:cs typeface="+mj-cs"/>
            </a:endParaRPr>
          </a:p>
        </p:txBody>
      </p:sp>
      <p:sp>
        <p:nvSpPr>
          <p:cNvPr id="9" name="Rectangle 7"/>
          <p:cNvSpPr>
            <a:spLocks noGrp="1"/>
          </p:cNvSpPr>
          <p:nvPr>
            <p:ph type="body" sz="quarter" idx="10" hasCustomPrompt="1"/>
          </p:nvPr>
        </p:nvSpPr>
        <p:spPr>
          <a:xfrm>
            <a:off x="2133600" y="5133975"/>
            <a:ext cx="6386946" cy="1219200"/>
          </a:xfrm>
        </p:spPr>
        <p:txBody>
          <a:bodyPr vert="horz" tIns="0" anchor="t" anchorCtr="0">
            <a:noAutofit/>
          </a:bodyPr>
          <a:lstStyle>
            <a:lvl1pPr marL="0" marR="0" indent="0" algn="r"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date and other details</a:t>
            </a:r>
            <a:endParaRPr lang="en-US" dirty="0"/>
          </a:p>
        </p:txBody>
      </p:sp>
      <p:sp>
        <p:nvSpPr>
          <p:cNvPr id="27" name="Rectangle 6"/>
          <p:cNvSpPr>
            <a:spLocks noGrp="1"/>
          </p:cNvSpPr>
          <p:nvPr>
            <p:ph type="pic" sz="quarter" idx="11"/>
          </p:nvPr>
        </p:nvSpPr>
        <p:spPr>
          <a:xfrm>
            <a:off x="6096000" y="1600200"/>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Click icon to add picture</a:t>
            </a:r>
            <a:endParaRPr lang="en-US" sz="2000" dirty="0"/>
          </a:p>
        </p:txBody>
      </p:sp>
      <p:sp>
        <p:nvSpPr>
          <p:cNvPr id="6" name="Rectangle 5"/>
          <p:cNvSpPr/>
          <p:nvPr userDrawn="1"/>
        </p:nvSpPr>
        <p:spPr>
          <a:xfrm>
            <a:off x="176844" y="186904"/>
            <a:ext cx="8763000" cy="6213896"/>
          </a:xfrm>
          <a:prstGeom prst="rect">
            <a:avLst/>
          </a:prstGeom>
          <a:noFill/>
          <a:ln w="9525" cap="rnd" cmpd="sng" algn="ctr">
            <a:solidFill>
              <a:schemeClr val="bg1">
                <a:tint val="85000"/>
              </a:schemeClr>
            </a:solidFill>
            <a:prstDash val="dash"/>
          </a:ln>
          <a:effectLst>
            <a:outerShdw blurRad="25400" dist="12700" dir="5400000" algn="tl" rotWithShape="0">
              <a:schemeClr val="bg1">
                <a:alpha val="60000"/>
              </a:scheme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p>
        </p:txBody>
      </p:sp>
      <p:sp>
        <p:nvSpPr>
          <p:cNvPr id="11" name="Rectangle 10"/>
          <p:cNvSpPr>
            <a:spLocks noGrp="1"/>
          </p:cNvSpPr>
          <p:nvPr>
            <p:ph type="dt" sz="half" idx="12"/>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12" name="Rectangle 11"/>
          <p:cNvSpPr>
            <a:spLocks noGrp="1"/>
          </p:cNvSpPr>
          <p:nvPr>
            <p:ph type="sldNum" sz="quarter" idx="13"/>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3" name="Rectangle 12"/>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Up Landscape with Caption">
    <p:spTree>
      <p:nvGrpSpPr>
        <p:cNvPr id="1" name=""/>
        <p:cNvGrpSpPr/>
        <p:nvPr/>
      </p:nvGrpSpPr>
      <p:grpSpPr>
        <a:xfrm>
          <a:off x="0" y="0"/>
          <a:ext cx="0" cy="0"/>
          <a:chOff x="0" y="0"/>
          <a:chExt cx="0" cy="0"/>
        </a:xfrm>
      </p:grpSpPr>
      <p:sp>
        <p:nvSpPr>
          <p:cNvPr id="3" name="Rectangle 7"/>
          <p:cNvSpPr>
            <a:spLocks noGrp="1" noChangeAspect="1"/>
          </p:cNvSpPr>
          <p:nvPr>
            <p:ph type="pic" sz="quarter" idx="11"/>
          </p:nvPr>
        </p:nvSpPr>
        <p:spPr>
          <a:xfrm>
            <a:off x="4663440" y="3403823"/>
            <a:ext cx="4023360" cy="3017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Click icon to add picture</a:t>
            </a:r>
            <a:endParaRPr lang="en-US" dirty="0"/>
          </a:p>
        </p:txBody>
      </p:sp>
      <p:sp>
        <p:nvSpPr>
          <p:cNvPr id="15" name="Rectangle 7"/>
          <p:cNvSpPr>
            <a:spLocks noGrp="1" noChangeAspect="1"/>
          </p:cNvSpPr>
          <p:nvPr>
            <p:ph type="pic" sz="quarter" idx="12"/>
          </p:nvPr>
        </p:nvSpPr>
        <p:spPr>
          <a:xfrm>
            <a:off x="457200" y="3403823"/>
            <a:ext cx="4023360" cy="3017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Click icon to add picture</a:t>
            </a:r>
            <a:endParaRPr lang="en-US" dirty="0"/>
          </a:p>
        </p:txBody>
      </p:sp>
      <p:sp>
        <p:nvSpPr>
          <p:cNvPr id="26" name="Rectangle 7"/>
          <p:cNvSpPr>
            <a:spLocks noGrp="1" noChangeAspect="1"/>
          </p:cNvSpPr>
          <p:nvPr>
            <p:ph type="pic" sz="quarter" idx="13"/>
          </p:nvPr>
        </p:nvSpPr>
        <p:spPr>
          <a:xfrm>
            <a:off x="4663440" y="228600"/>
            <a:ext cx="4023360" cy="3017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Click icon to add picture</a:t>
            </a:r>
            <a:endParaRPr lang="en-US" dirty="0"/>
          </a:p>
        </p:txBody>
      </p:sp>
      <p:sp>
        <p:nvSpPr>
          <p:cNvPr id="27" name="Rectangle 11"/>
          <p:cNvSpPr>
            <a:spLocks noGrp="1"/>
          </p:cNvSpPr>
          <p:nvPr>
            <p:ph type="body" sz="quarter" idx="14" hasCustomPrompt="1"/>
          </p:nvPr>
        </p:nvSpPr>
        <p:spPr>
          <a:xfrm>
            <a:off x="457200" y="228600"/>
            <a:ext cx="4023360" cy="3017520"/>
          </a:xfrm>
        </p:spPr>
        <p:txBody>
          <a:bodyPr anchor="b"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5"/>
          <p:cNvSpPr>
            <a:spLocks noGrp="1"/>
          </p:cNvSpPr>
          <p:nvPr>
            <p:ph type="dt" sz="half" idx="15"/>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7" name="Rectangle 6"/>
          <p:cNvSpPr>
            <a:spLocks noGrp="1"/>
          </p:cNvSpPr>
          <p:nvPr>
            <p:ph type="sldNum" sz="quarter" idx="16"/>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8" name="Rectangle 7"/>
          <p:cNvSpPr>
            <a:spLocks noGrp="1"/>
          </p:cNvSpPr>
          <p:nvPr>
            <p:ph type="ftr" sz="quarter" idx="17"/>
          </p:nvPr>
        </p:nvSpPr>
        <p:spPr/>
        <p:txBody>
          <a:bodyPr/>
          <a:lstStyle>
            <a:extLst/>
          </a:lstStyle>
          <a:p>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Up Mixed">
    <p:spTree>
      <p:nvGrpSpPr>
        <p:cNvPr id="1" name=""/>
        <p:cNvGrpSpPr/>
        <p:nvPr/>
      </p:nvGrpSpPr>
      <p:grpSpPr>
        <a:xfrm>
          <a:off x="0" y="0"/>
          <a:ext cx="0" cy="0"/>
          <a:chOff x="0" y="0"/>
          <a:chExt cx="0" cy="0"/>
        </a:xfrm>
      </p:grpSpPr>
      <p:sp>
        <p:nvSpPr>
          <p:cNvPr id="7" name="Rectangle 7"/>
          <p:cNvSpPr>
            <a:spLocks noGrp="1" noChangeAspect="1"/>
          </p:cNvSpPr>
          <p:nvPr>
            <p:ph type="pic" sz="quarter" idx="11"/>
          </p:nvPr>
        </p:nvSpPr>
        <p:spPr>
          <a:xfrm>
            <a:off x="5067300" y="3436620"/>
            <a:ext cx="3649900" cy="2889504"/>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smtClean="0"/>
              <a:t>Click icon to add picture</a:t>
            </a:r>
            <a:endParaRPr lang="en-US" dirty="0"/>
          </a:p>
        </p:txBody>
      </p:sp>
      <p:sp>
        <p:nvSpPr>
          <p:cNvPr id="29" name="Rectangle 7"/>
          <p:cNvSpPr>
            <a:spLocks noGrp="1" noChangeAspect="1"/>
          </p:cNvSpPr>
          <p:nvPr>
            <p:ph type="pic" sz="quarter" idx="12"/>
          </p:nvPr>
        </p:nvSpPr>
        <p:spPr>
          <a:xfrm>
            <a:off x="426720" y="384048"/>
            <a:ext cx="4457700" cy="5943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smtClean="0"/>
              <a:t>Click icon to add picture</a:t>
            </a:r>
            <a:endParaRPr lang="en-US" dirty="0"/>
          </a:p>
        </p:txBody>
      </p:sp>
      <p:sp>
        <p:nvSpPr>
          <p:cNvPr id="10" name="Rectangle 7"/>
          <p:cNvSpPr>
            <a:spLocks noGrp="1" noChangeAspect="1"/>
          </p:cNvSpPr>
          <p:nvPr>
            <p:ph type="pic" sz="quarter" idx="13"/>
          </p:nvPr>
        </p:nvSpPr>
        <p:spPr>
          <a:xfrm>
            <a:off x="5067300" y="389332"/>
            <a:ext cx="3657600" cy="2887269"/>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smtClean="0"/>
              <a:t>Click icon to add picture</a:t>
            </a:r>
            <a:endParaRPr lang="en-US" dirty="0"/>
          </a:p>
        </p:txBody>
      </p:sp>
      <p:sp>
        <p:nvSpPr>
          <p:cNvPr id="5" name="Rectangle 4"/>
          <p:cNvSpPr>
            <a:spLocks noGrp="1"/>
          </p:cNvSpPr>
          <p:nvPr>
            <p:ph type="dt" sz="half" idx="14"/>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6" name="Rectangle 5"/>
          <p:cNvSpPr>
            <a:spLocks noGrp="1"/>
          </p:cNvSpPr>
          <p:nvPr>
            <p:ph type="sldNum" sz="quarter" idx="15"/>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8" name="Rectangle 7"/>
          <p:cNvSpPr>
            <a:spLocks noGrp="1"/>
          </p:cNvSpPr>
          <p:nvPr>
            <p:ph type="ftr" sz="quarter" idx="16"/>
          </p:nvPr>
        </p:nvSpPr>
        <p:spPr/>
        <p:txBody>
          <a:bodyPr/>
          <a:lstStyle>
            <a:extLst/>
          </a:lstStyle>
          <a:p>
            <a:endParaRPr lang="en-US"/>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4-Up Portrait with Captions">
    <p:spTree>
      <p:nvGrpSpPr>
        <p:cNvPr id="1" name=""/>
        <p:cNvGrpSpPr/>
        <p:nvPr/>
      </p:nvGrpSpPr>
      <p:grpSpPr>
        <a:xfrm>
          <a:off x="0" y="0"/>
          <a:ext cx="0" cy="0"/>
          <a:chOff x="0" y="0"/>
          <a:chExt cx="0" cy="0"/>
        </a:xfrm>
      </p:grpSpPr>
      <p:sp>
        <p:nvSpPr>
          <p:cNvPr id="31" name="Rectangle 7"/>
          <p:cNvSpPr>
            <a:spLocks noGrp="1"/>
          </p:cNvSpPr>
          <p:nvPr>
            <p:ph type="pic" sz="quarter" idx="14"/>
          </p:nvPr>
        </p:nvSpPr>
        <p:spPr>
          <a:xfrm>
            <a:off x="2229297" y="228600"/>
            <a:ext cx="228521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3" name="Rectangle 7"/>
          <p:cNvSpPr>
            <a:spLocks noGrp="1"/>
          </p:cNvSpPr>
          <p:nvPr>
            <p:ph type="pic" sz="quarter" idx="26"/>
          </p:nvPr>
        </p:nvSpPr>
        <p:spPr>
          <a:xfrm>
            <a:off x="2229297" y="3365392"/>
            <a:ext cx="228521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10" name="Rectangle 7"/>
          <p:cNvSpPr>
            <a:spLocks noGrp="1" noChangeAspect="1"/>
          </p:cNvSpPr>
          <p:nvPr>
            <p:ph type="pic" sz="quarter" idx="25"/>
          </p:nvPr>
        </p:nvSpPr>
        <p:spPr>
          <a:xfrm>
            <a:off x="4672217" y="228600"/>
            <a:ext cx="2286000"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7" name="Rectangle 7"/>
          <p:cNvSpPr>
            <a:spLocks noGrp="1"/>
          </p:cNvSpPr>
          <p:nvPr>
            <p:ph type="pic" sz="quarter" idx="27"/>
          </p:nvPr>
        </p:nvSpPr>
        <p:spPr>
          <a:xfrm>
            <a:off x="4667697" y="3365392"/>
            <a:ext cx="228521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6" name="Rectangle 7"/>
          <p:cNvSpPr>
            <a:spLocks noGrp="1"/>
          </p:cNvSpPr>
          <p:nvPr>
            <p:ph type="body" sz="quarter" idx="16" hasCustomPrompt="1"/>
          </p:nvPr>
        </p:nvSpPr>
        <p:spPr>
          <a:xfrm>
            <a:off x="400497" y="1295400"/>
            <a:ext cx="1676400" cy="1905000"/>
          </a:xfrm>
        </p:spPr>
        <p:txBody>
          <a:bodyPr anchor="b" anchorCtr="0">
            <a:noAutofit/>
          </a:bodyPr>
          <a:lstStyle>
            <a:lvl1pPr marL="0" marR="0" indent="0" algn="r" rtl="0" latinLnBrk="0">
              <a:spcBef>
                <a:spcPct val="20000"/>
              </a:spcBef>
              <a:buFontTx/>
              <a:buNone/>
              <a:defRPr sz="16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4" name="Rectangle 7"/>
          <p:cNvSpPr>
            <a:spLocks noGrp="1"/>
          </p:cNvSpPr>
          <p:nvPr>
            <p:ph type="body" sz="quarter" idx="29" hasCustomPrompt="1"/>
          </p:nvPr>
        </p:nvSpPr>
        <p:spPr>
          <a:xfrm>
            <a:off x="7086600" y="1295400"/>
            <a:ext cx="1676400" cy="1905000"/>
          </a:xfrm>
        </p:spPr>
        <p:txBody>
          <a:bodyPr anchor="b" anchorCtr="0"/>
          <a:lstStyle>
            <a:lvl1pPr marL="0" marR="0" indent="0" algn="l">
              <a:buFontTx/>
              <a:buNone/>
              <a:defRPr sz="1600" baseline="0"/>
            </a:lvl1pPr>
            <a:extLst/>
          </a:lstStyle>
          <a:p>
            <a:pPr lvl="0"/>
            <a:r>
              <a:rPr lang="en-US" dirty="0" smtClean="0"/>
              <a:t>Click to add caption</a:t>
            </a:r>
            <a:endParaRPr lang="en-US" dirty="0"/>
          </a:p>
        </p:txBody>
      </p:sp>
      <p:sp>
        <p:nvSpPr>
          <p:cNvPr id="4" name="Rectangle 7"/>
          <p:cNvSpPr>
            <a:spLocks noGrp="1"/>
          </p:cNvSpPr>
          <p:nvPr>
            <p:ph type="body" sz="quarter" idx="28" hasCustomPrompt="1"/>
          </p:nvPr>
        </p:nvSpPr>
        <p:spPr>
          <a:xfrm>
            <a:off x="400497" y="3352800"/>
            <a:ext cx="1676400" cy="1905000"/>
          </a:xfrm>
        </p:spPr>
        <p:txBody>
          <a:bodyPr anchor="t" anchorCtr="0"/>
          <a:lstStyle>
            <a:lvl1pPr marL="0" marR="0" indent="0" algn="r">
              <a:buFontTx/>
              <a:buNone/>
              <a:defRPr sz="1600" baseline="0"/>
            </a:lvl1pPr>
            <a:extLst/>
          </a:lstStyle>
          <a:p>
            <a:pPr lvl="0"/>
            <a:r>
              <a:rPr lang="en-US" dirty="0" smtClean="0"/>
              <a:t>Click to add caption</a:t>
            </a:r>
            <a:endParaRPr lang="en-US" dirty="0"/>
          </a:p>
        </p:txBody>
      </p:sp>
      <p:sp>
        <p:nvSpPr>
          <p:cNvPr id="13" name="Rectangle 7"/>
          <p:cNvSpPr>
            <a:spLocks noGrp="1"/>
          </p:cNvSpPr>
          <p:nvPr>
            <p:ph type="body" sz="quarter" idx="30" hasCustomPrompt="1"/>
          </p:nvPr>
        </p:nvSpPr>
        <p:spPr>
          <a:xfrm>
            <a:off x="7086600" y="3352800"/>
            <a:ext cx="1676400" cy="19050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11" name="Rectangle 10"/>
          <p:cNvSpPr>
            <a:spLocks noGrp="1"/>
          </p:cNvSpPr>
          <p:nvPr>
            <p:ph type="dt" sz="half" idx="31"/>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12" name="Rectangle 11"/>
          <p:cNvSpPr>
            <a:spLocks noGrp="1"/>
          </p:cNvSpPr>
          <p:nvPr>
            <p:ph type="sldNum" sz="quarter" idx="32"/>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5" name="Rectangle 14"/>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4-Up landscape with Caption">
    <p:spTree>
      <p:nvGrpSpPr>
        <p:cNvPr id="1" name=""/>
        <p:cNvGrpSpPr/>
        <p:nvPr/>
      </p:nvGrpSpPr>
      <p:grpSpPr>
        <a:xfrm>
          <a:off x="0" y="0"/>
          <a:ext cx="0" cy="0"/>
          <a:chOff x="0" y="0"/>
          <a:chExt cx="0" cy="0"/>
        </a:xfrm>
      </p:grpSpPr>
      <p:sp>
        <p:nvSpPr>
          <p:cNvPr id="24" name="Rectangle 7"/>
          <p:cNvSpPr>
            <a:spLocks noGrp="1"/>
          </p:cNvSpPr>
          <p:nvPr>
            <p:ph type="pic" sz="quarter" idx="14"/>
          </p:nvPr>
        </p:nvSpPr>
        <p:spPr>
          <a:xfrm>
            <a:off x="926821" y="533400"/>
            <a:ext cx="3653297"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8" name="Rectangle 7"/>
          <p:cNvSpPr>
            <a:spLocks noGrp="1"/>
          </p:cNvSpPr>
          <p:nvPr>
            <p:ph type="body" sz="quarter" idx="16" hasCustomPrompt="1"/>
          </p:nvPr>
        </p:nvSpPr>
        <p:spPr>
          <a:xfrm>
            <a:off x="926821" y="61722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9" name="Rectangle 7"/>
          <p:cNvSpPr>
            <a:spLocks noGrp="1"/>
          </p:cNvSpPr>
          <p:nvPr>
            <p:ph type="pic" sz="quarter" idx="17"/>
          </p:nvPr>
        </p:nvSpPr>
        <p:spPr>
          <a:xfrm>
            <a:off x="4660621" y="533400"/>
            <a:ext cx="3657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6" name="Rectangle 7"/>
          <p:cNvSpPr>
            <a:spLocks noGrp="1"/>
          </p:cNvSpPr>
          <p:nvPr>
            <p:ph type="pic" sz="quarter" idx="18"/>
          </p:nvPr>
        </p:nvSpPr>
        <p:spPr>
          <a:xfrm>
            <a:off x="926821" y="3352800"/>
            <a:ext cx="3657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14" name="Rectangle 7"/>
          <p:cNvSpPr>
            <a:spLocks noGrp="1"/>
          </p:cNvSpPr>
          <p:nvPr>
            <p:ph type="pic" sz="quarter" idx="19"/>
          </p:nvPr>
        </p:nvSpPr>
        <p:spPr>
          <a:xfrm>
            <a:off x="4660621" y="3352800"/>
            <a:ext cx="3657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4" name="Rectangle 7"/>
          <p:cNvSpPr>
            <a:spLocks noGrp="1"/>
          </p:cNvSpPr>
          <p:nvPr>
            <p:ph type="body" sz="quarter" idx="22" hasCustomPrompt="1"/>
          </p:nvPr>
        </p:nvSpPr>
        <p:spPr>
          <a:xfrm>
            <a:off x="926821" y="1524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18" name="Rectangle 7"/>
          <p:cNvSpPr>
            <a:spLocks noGrp="1"/>
          </p:cNvSpPr>
          <p:nvPr>
            <p:ph type="body" sz="quarter" idx="23" hasCustomPrompt="1"/>
          </p:nvPr>
        </p:nvSpPr>
        <p:spPr>
          <a:xfrm>
            <a:off x="4660621" y="61722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16" name="Rectangle 7"/>
          <p:cNvSpPr>
            <a:spLocks noGrp="1"/>
          </p:cNvSpPr>
          <p:nvPr>
            <p:ph type="body" sz="quarter" idx="24" hasCustomPrompt="1"/>
          </p:nvPr>
        </p:nvSpPr>
        <p:spPr>
          <a:xfrm>
            <a:off x="4660621" y="1524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10" name="Rectangle 9"/>
          <p:cNvSpPr>
            <a:spLocks noGrp="1"/>
          </p:cNvSpPr>
          <p:nvPr>
            <p:ph type="dt" sz="half" idx="25"/>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11" name="Rectangle 10"/>
          <p:cNvSpPr>
            <a:spLocks noGrp="1"/>
          </p:cNvSpPr>
          <p:nvPr>
            <p:ph type="sldNum" sz="quarter" idx="26"/>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2" name="Rectangle 11"/>
          <p:cNvSpPr>
            <a:spLocks noGrp="1"/>
          </p:cNvSpPr>
          <p:nvPr>
            <p:ph type="ftr" sz="quarter" idx="27"/>
          </p:nvPr>
        </p:nvSpPr>
        <p:spPr/>
        <p:txBody>
          <a:bodyPr/>
          <a:lstStyle>
            <a:extLst/>
          </a:lstStyle>
          <a:p>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4-Up Portrait with Large Caption">
    <p:spTree>
      <p:nvGrpSpPr>
        <p:cNvPr id="1" name=""/>
        <p:cNvGrpSpPr/>
        <p:nvPr/>
      </p:nvGrpSpPr>
      <p:grpSpPr>
        <a:xfrm>
          <a:off x="0" y="0"/>
          <a:ext cx="0" cy="0"/>
          <a:chOff x="0" y="0"/>
          <a:chExt cx="0" cy="0"/>
        </a:xfrm>
      </p:grpSpPr>
      <p:sp>
        <p:nvSpPr>
          <p:cNvPr id="26" name="Rectangle 7"/>
          <p:cNvSpPr>
            <a:spLocks noGrp="1"/>
          </p:cNvSpPr>
          <p:nvPr>
            <p:ph type="pic" sz="quarter" idx="14"/>
          </p:nvPr>
        </p:nvSpPr>
        <p:spPr>
          <a:xfrm>
            <a:off x="152400"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30" name="Rectangle 7"/>
          <p:cNvSpPr>
            <a:spLocks noGrp="1"/>
          </p:cNvSpPr>
          <p:nvPr>
            <p:ph type="pic" sz="quarter" idx="31"/>
          </p:nvPr>
        </p:nvSpPr>
        <p:spPr>
          <a:xfrm>
            <a:off x="4546600"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7" name="Rectangle 7"/>
          <p:cNvSpPr>
            <a:spLocks noGrp="1"/>
          </p:cNvSpPr>
          <p:nvPr>
            <p:ph type="pic" sz="quarter" idx="30"/>
          </p:nvPr>
        </p:nvSpPr>
        <p:spPr>
          <a:xfrm>
            <a:off x="2349060"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9" name="Rectangle 7"/>
          <p:cNvSpPr>
            <a:spLocks noGrp="1"/>
          </p:cNvSpPr>
          <p:nvPr>
            <p:ph type="pic" sz="quarter" idx="32"/>
          </p:nvPr>
        </p:nvSpPr>
        <p:spPr>
          <a:xfrm>
            <a:off x="6740166"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4" name="Rectangle 7"/>
          <p:cNvSpPr>
            <a:spLocks noGrp="1"/>
          </p:cNvSpPr>
          <p:nvPr>
            <p:ph type="body" sz="quarter" idx="29" hasCustomPrompt="1"/>
          </p:nvPr>
        </p:nvSpPr>
        <p:spPr>
          <a:xfrm>
            <a:off x="152400" y="4495800"/>
            <a:ext cx="8763000" cy="1905000"/>
          </a:xfrm>
        </p:spPr>
        <p:txBody>
          <a:bodyPr anchor="t" anchorCtr="0"/>
          <a:lstStyle>
            <a:lvl1pPr marL="0" marR="0" indent="0" algn="l">
              <a:buFontTx/>
              <a:buNone/>
              <a:defRPr sz="2400" baseline="0"/>
            </a:lvl1pPr>
            <a:extLst/>
          </a:lstStyle>
          <a:p>
            <a:pPr lvl="0"/>
            <a:r>
              <a:rPr lang="en-US" dirty="0" smtClean="0"/>
              <a:t>Click to add caption</a:t>
            </a:r>
            <a:endParaRPr lang="en-US" dirty="0"/>
          </a:p>
        </p:txBody>
      </p:sp>
      <p:sp>
        <p:nvSpPr>
          <p:cNvPr id="8" name="Rectangle 7"/>
          <p:cNvSpPr>
            <a:spLocks noGrp="1"/>
          </p:cNvSpPr>
          <p:nvPr>
            <p:ph type="dt" sz="half" idx="33"/>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9" name="Rectangle 8"/>
          <p:cNvSpPr>
            <a:spLocks noGrp="1"/>
          </p:cNvSpPr>
          <p:nvPr>
            <p:ph type="sldNum" sz="quarter" idx="34"/>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0" name="Rectangle 9"/>
          <p:cNvSpPr>
            <a:spLocks noGrp="1"/>
          </p:cNvSpPr>
          <p:nvPr>
            <p:ph type="ftr" sz="quarter" idx="35"/>
          </p:nvPr>
        </p:nvSpPr>
        <p:spPr/>
        <p:txBody>
          <a:bodyPr/>
          <a:lstStyle>
            <a:extLst/>
          </a:lstStyle>
          <a:p>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4-Up: 1 Portrait with  3 Landscape">
    <p:spTree>
      <p:nvGrpSpPr>
        <p:cNvPr id="1" name=""/>
        <p:cNvGrpSpPr/>
        <p:nvPr/>
      </p:nvGrpSpPr>
      <p:grpSpPr>
        <a:xfrm>
          <a:off x="0" y="0"/>
          <a:ext cx="0" cy="0"/>
          <a:chOff x="0" y="0"/>
          <a:chExt cx="0" cy="0"/>
        </a:xfrm>
      </p:grpSpPr>
      <p:sp>
        <p:nvSpPr>
          <p:cNvPr id="26" name="Rectangle 7"/>
          <p:cNvSpPr>
            <a:spLocks noGrp="1"/>
          </p:cNvSpPr>
          <p:nvPr>
            <p:ph type="pic" sz="quarter" idx="14"/>
          </p:nvPr>
        </p:nvSpPr>
        <p:spPr>
          <a:xfrm>
            <a:off x="685800" y="257665"/>
            <a:ext cx="4617720" cy="6172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4" name="Rectangle 7"/>
          <p:cNvSpPr>
            <a:spLocks noGrp="1" noChangeAspect="1"/>
          </p:cNvSpPr>
          <p:nvPr>
            <p:ph type="pic" sz="quarter" idx="18"/>
          </p:nvPr>
        </p:nvSpPr>
        <p:spPr>
          <a:xfrm>
            <a:off x="5788848" y="257665"/>
            <a:ext cx="2438402" cy="1828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6" name="Rectangle 7"/>
          <p:cNvSpPr>
            <a:spLocks noGrp="1" noChangeAspect="1"/>
          </p:cNvSpPr>
          <p:nvPr>
            <p:ph type="pic" sz="quarter" idx="22"/>
          </p:nvPr>
        </p:nvSpPr>
        <p:spPr>
          <a:xfrm>
            <a:off x="5788848" y="2432657"/>
            <a:ext cx="2438402" cy="1828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14" name="Rectangle 7"/>
          <p:cNvSpPr>
            <a:spLocks noGrp="1" noChangeAspect="1"/>
          </p:cNvSpPr>
          <p:nvPr>
            <p:ph type="pic" sz="quarter" idx="23"/>
          </p:nvPr>
        </p:nvSpPr>
        <p:spPr>
          <a:xfrm>
            <a:off x="5788848" y="4607649"/>
            <a:ext cx="2438402" cy="1828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7" name="Rectangle 6"/>
          <p:cNvSpPr>
            <a:spLocks noGrp="1"/>
          </p:cNvSpPr>
          <p:nvPr>
            <p:ph type="dt" sz="half" idx="24"/>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8" name="Rectangle 7"/>
          <p:cNvSpPr>
            <a:spLocks noGrp="1"/>
          </p:cNvSpPr>
          <p:nvPr>
            <p:ph type="sldNum" sz="quarter" idx="25"/>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9" name="Rectangle 8"/>
          <p:cNvSpPr>
            <a:spLocks noGrp="1"/>
          </p:cNvSpPr>
          <p:nvPr>
            <p:ph type="ftr" sz="quarter" idx="26"/>
          </p:nvPr>
        </p:nvSpPr>
        <p:spPr/>
        <p:txBody>
          <a:bodyPr/>
          <a:lstStyle>
            <a:extLst/>
          </a:lstStyle>
          <a:p>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5-up: 3 Landscape with 2 Portrait">
    <p:spTree>
      <p:nvGrpSpPr>
        <p:cNvPr id="1" name=""/>
        <p:cNvGrpSpPr/>
        <p:nvPr/>
      </p:nvGrpSpPr>
      <p:grpSpPr>
        <a:xfrm>
          <a:off x="0" y="0"/>
          <a:ext cx="0" cy="0"/>
          <a:chOff x="0" y="0"/>
          <a:chExt cx="0" cy="0"/>
        </a:xfrm>
      </p:grpSpPr>
      <p:sp>
        <p:nvSpPr>
          <p:cNvPr id="9" name="Rectangle 7"/>
          <p:cNvSpPr>
            <a:spLocks noGrp="1"/>
          </p:cNvSpPr>
          <p:nvPr>
            <p:ph type="pic" sz="quarter" idx="14"/>
          </p:nvPr>
        </p:nvSpPr>
        <p:spPr>
          <a:xfrm>
            <a:off x="609600" y="3429000"/>
            <a:ext cx="207015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7" name="Rectangle 7"/>
          <p:cNvSpPr>
            <a:spLocks noGrp="1"/>
          </p:cNvSpPr>
          <p:nvPr>
            <p:ph type="pic" sz="quarter" idx="17"/>
          </p:nvPr>
        </p:nvSpPr>
        <p:spPr>
          <a:xfrm>
            <a:off x="3033848" y="228600"/>
            <a:ext cx="5562600" cy="417195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31" name="Rectangle 7"/>
          <p:cNvSpPr>
            <a:spLocks noGrp="1"/>
          </p:cNvSpPr>
          <p:nvPr>
            <p:ph type="pic" sz="quarter" idx="26"/>
          </p:nvPr>
        </p:nvSpPr>
        <p:spPr>
          <a:xfrm>
            <a:off x="609600" y="228600"/>
            <a:ext cx="207015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6" name="Rectangle 7"/>
          <p:cNvSpPr>
            <a:spLocks noGrp="1" noChangeAspect="1"/>
          </p:cNvSpPr>
          <p:nvPr>
            <p:ph type="pic" sz="quarter" idx="27"/>
          </p:nvPr>
        </p:nvSpPr>
        <p:spPr>
          <a:xfrm>
            <a:off x="5943600" y="4495800"/>
            <a:ext cx="2666999" cy="1874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3" name="Rectangle 7"/>
          <p:cNvSpPr>
            <a:spLocks noGrp="1" noChangeAspect="1"/>
          </p:cNvSpPr>
          <p:nvPr>
            <p:ph type="pic" sz="quarter" idx="28"/>
          </p:nvPr>
        </p:nvSpPr>
        <p:spPr>
          <a:xfrm>
            <a:off x="3033848" y="4495800"/>
            <a:ext cx="2757352" cy="1874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7" name="Rectangle 6"/>
          <p:cNvSpPr>
            <a:spLocks noGrp="1"/>
          </p:cNvSpPr>
          <p:nvPr>
            <p:ph type="dt" sz="half" idx="29"/>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8" name="Rectangle 7"/>
          <p:cNvSpPr>
            <a:spLocks noGrp="1"/>
          </p:cNvSpPr>
          <p:nvPr>
            <p:ph type="sldNum" sz="quarter" idx="30"/>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0" name="Rectangle 9"/>
          <p:cNvSpPr>
            <a:spLocks noGrp="1"/>
          </p:cNvSpPr>
          <p:nvPr>
            <p:ph type="ftr" sz="quarter" idx="31"/>
          </p:nvPr>
        </p:nvSpPr>
        <p:spPr/>
        <p:txBody>
          <a:bodyPr/>
          <a:lstStyle>
            <a:extLst/>
          </a:lstStyle>
          <a:p>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5-Up: 3 Portrait with 2 Landscape">
    <p:spTree>
      <p:nvGrpSpPr>
        <p:cNvPr id="1" name=""/>
        <p:cNvGrpSpPr/>
        <p:nvPr/>
      </p:nvGrpSpPr>
      <p:grpSpPr>
        <a:xfrm>
          <a:off x="0" y="0"/>
          <a:ext cx="0" cy="0"/>
          <a:chOff x="0" y="0"/>
          <a:chExt cx="0" cy="0"/>
        </a:xfrm>
      </p:grpSpPr>
      <p:sp>
        <p:nvSpPr>
          <p:cNvPr id="17" name="Rectangle 7"/>
          <p:cNvSpPr>
            <a:spLocks noGrp="1"/>
          </p:cNvSpPr>
          <p:nvPr>
            <p:ph type="pic" sz="quarter" idx="26"/>
          </p:nvPr>
        </p:nvSpPr>
        <p:spPr>
          <a:xfrm>
            <a:off x="512134" y="3124200"/>
            <a:ext cx="2606040" cy="32766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3" name="Rectangle 7"/>
          <p:cNvSpPr>
            <a:spLocks noGrp="1"/>
          </p:cNvSpPr>
          <p:nvPr>
            <p:ph type="pic" sz="quarter" idx="29"/>
          </p:nvPr>
        </p:nvSpPr>
        <p:spPr>
          <a:xfrm>
            <a:off x="512134" y="228600"/>
            <a:ext cx="39624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30" name="Rectangle 7"/>
          <p:cNvSpPr>
            <a:spLocks noGrp="1"/>
          </p:cNvSpPr>
          <p:nvPr>
            <p:ph type="pic" sz="quarter" idx="30"/>
          </p:nvPr>
        </p:nvSpPr>
        <p:spPr>
          <a:xfrm>
            <a:off x="4718374" y="228600"/>
            <a:ext cx="39624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2" name="Rectangle 7"/>
          <p:cNvSpPr>
            <a:spLocks noGrp="1"/>
          </p:cNvSpPr>
          <p:nvPr>
            <p:ph type="pic" sz="quarter" idx="27"/>
          </p:nvPr>
        </p:nvSpPr>
        <p:spPr>
          <a:xfrm>
            <a:off x="3293434" y="3124200"/>
            <a:ext cx="2606040" cy="32766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31" name="Rectangle 7"/>
          <p:cNvSpPr>
            <a:spLocks noGrp="1"/>
          </p:cNvSpPr>
          <p:nvPr>
            <p:ph type="pic" sz="quarter" idx="28"/>
          </p:nvPr>
        </p:nvSpPr>
        <p:spPr>
          <a:xfrm>
            <a:off x="6074734" y="3124200"/>
            <a:ext cx="2606040" cy="32766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7" name="Rectangle 6"/>
          <p:cNvSpPr>
            <a:spLocks noGrp="1"/>
          </p:cNvSpPr>
          <p:nvPr>
            <p:ph type="dt" sz="half" idx="31"/>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8" name="Rectangle 7"/>
          <p:cNvSpPr>
            <a:spLocks noGrp="1"/>
          </p:cNvSpPr>
          <p:nvPr>
            <p:ph type="sldNum" sz="quarter" idx="32"/>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9" name="Rectangle 8"/>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with Caption">
    <p:spTree>
      <p:nvGrpSpPr>
        <p:cNvPr id="1" name=""/>
        <p:cNvGrpSpPr/>
        <p:nvPr/>
      </p:nvGrpSpPr>
      <p:grpSpPr>
        <a:xfrm>
          <a:off x="0" y="0"/>
          <a:ext cx="0" cy="0"/>
          <a:chOff x="0" y="0"/>
          <a:chExt cx="0" cy="0"/>
        </a:xfrm>
      </p:grpSpPr>
      <p:sp>
        <p:nvSpPr>
          <p:cNvPr id="4" name="W¥ل云玗İαЂôÁûÂÚ丫:Pïçtúrê Plå¢éhõlðér 表¥鷗字㌍ 表_W 3"/>
          <p:cNvSpPr>
            <a:spLocks noGrp="1" noChangeAspect="1"/>
          </p:cNvSpPr>
          <p:nvPr>
            <p:ph type="pic" sz="quarter" idx="10"/>
          </p:nvPr>
        </p:nvSpPr>
        <p:spPr>
          <a:xfrm>
            <a:off x="3050273" y="1600200"/>
            <a:ext cx="3198127" cy="32004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7" name="W¥ل云玗İαЂÕØÚáÛ丫:Téxt Plàçèhòlðêr 表¥鷗字㌍_W 6"/>
          <p:cNvSpPr>
            <a:spLocks noGrp="1"/>
          </p:cNvSpPr>
          <p:nvPr>
            <p:ph type="body" sz="quarter" idx="15" hasCustomPrompt="1"/>
          </p:nvPr>
        </p:nvSpPr>
        <p:spPr>
          <a:xfrm>
            <a:off x="3048000" y="4876800"/>
            <a:ext cx="3200400" cy="12954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5" name="Rectangle 4"/>
          <p:cNvSpPr>
            <a:spLocks noGrp="1"/>
          </p:cNvSpPr>
          <p:nvPr>
            <p:ph type="dt" sz="half" idx="16"/>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6" name="Rectangle 5"/>
          <p:cNvSpPr>
            <a:spLocks noGrp="1"/>
          </p:cNvSpPr>
          <p:nvPr>
            <p:ph type="sldNum" sz="quarter" idx="17"/>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8" name="Rectangle 7"/>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Up Square with Caption">
    <p:spTree>
      <p:nvGrpSpPr>
        <p:cNvPr id="1" name=""/>
        <p:cNvGrpSpPr/>
        <p:nvPr/>
      </p:nvGrpSpPr>
      <p:grpSpPr>
        <a:xfrm>
          <a:off x="0" y="0"/>
          <a:ext cx="0" cy="0"/>
          <a:chOff x="0" y="0"/>
          <a:chExt cx="0" cy="0"/>
        </a:xfrm>
      </p:grpSpPr>
      <p:sp>
        <p:nvSpPr>
          <p:cNvPr id="4" name="W¥ل云玗İαЂôÁûÂÚ丫:Pïçtúrê Plå¢éhõlðér 表¥鷗字㌍ 表_W 3"/>
          <p:cNvSpPr>
            <a:spLocks noGrp="1" noChangeAspect="1"/>
          </p:cNvSpPr>
          <p:nvPr>
            <p:ph type="pic" sz="quarter" idx="10"/>
          </p:nvPr>
        </p:nvSpPr>
        <p:spPr>
          <a:xfrm>
            <a:off x="4955273" y="1371600"/>
            <a:ext cx="3198127" cy="32004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6" name="W¥ل云玗İαЂôÁûÂÚ丫:Pïçtúrê Plå¢éhõlðér 表¥鷗字㌍ 表_W 5"/>
          <p:cNvSpPr>
            <a:spLocks noGrp="1" noChangeAspect="1"/>
          </p:cNvSpPr>
          <p:nvPr>
            <p:ph type="pic" sz="quarter" idx="14"/>
          </p:nvPr>
        </p:nvSpPr>
        <p:spPr>
          <a:xfrm>
            <a:off x="1143000" y="1371600"/>
            <a:ext cx="3198127" cy="32004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7" name="W¥ل云玗İαЂÕØÚáÛ丫:Téxt Plàçèhòlðêr 表¥鷗字㌍_W 6"/>
          <p:cNvSpPr>
            <a:spLocks noGrp="1"/>
          </p:cNvSpPr>
          <p:nvPr>
            <p:ph type="body" sz="quarter" idx="15" hasCustomPrompt="1"/>
          </p:nvPr>
        </p:nvSpPr>
        <p:spPr>
          <a:xfrm>
            <a:off x="4953000" y="4648200"/>
            <a:ext cx="3200400" cy="12954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8" name="W¥ل云玗İαЂÕØÚáÛ丫:Téxt Plàçèhòlðêr 表¥鷗字㌍_W 7"/>
          <p:cNvSpPr>
            <a:spLocks noGrp="1"/>
          </p:cNvSpPr>
          <p:nvPr>
            <p:ph type="body" sz="quarter" idx="16" hasCustomPrompt="1"/>
          </p:nvPr>
        </p:nvSpPr>
        <p:spPr>
          <a:xfrm>
            <a:off x="1143000" y="4648200"/>
            <a:ext cx="3200400" cy="12954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9" name="Rectangle 8"/>
          <p:cNvSpPr>
            <a:spLocks noGrp="1"/>
          </p:cNvSpPr>
          <p:nvPr>
            <p:ph type="dt" sz="half" idx="17"/>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10" name="Rectangle 9"/>
          <p:cNvSpPr>
            <a:spLocks noGrp="1"/>
          </p:cNvSpPr>
          <p:nvPr>
            <p:ph type="sldNum" sz="quarter" idx="18"/>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1" name="Rectangle 10"/>
          <p:cNvSpPr>
            <a:spLocks noGrp="1"/>
          </p:cNvSpPr>
          <p:nvPr>
            <p:ph type="ftr" sz="quarter" idx="19"/>
          </p:nvPr>
        </p:nvSpPr>
        <p:spPr/>
        <p:txBody>
          <a:bodyPr/>
          <a:lstStyle>
            <a:extLst/>
          </a:lstStyle>
          <a:p>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Landscape with Caption">
    <p:spTree>
      <p:nvGrpSpPr>
        <p:cNvPr id="1" name=""/>
        <p:cNvGrpSpPr/>
        <p:nvPr/>
      </p:nvGrpSpPr>
      <p:grpSpPr>
        <a:xfrm>
          <a:off x="0" y="0"/>
          <a:ext cx="0" cy="0"/>
          <a:chOff x="0" y="0"/>
          <a:chExt cx="0" cy="0"/>
        </a:xfrm>
      </p:grpSpPr>
      <p:sp>
        <p:nvSpPr>
          <p:cNvPr id="5" name="Rectangle 9"/>
          <p:cNvSpPr>
            <a:spLocks noGrp="1" noChangeAspect="1"/>
          </p:cNvSpPr>
          <p:nvPr>
            <p:ph type="pic" sz="quarter" idx="10"/>
          </p:nvPr>
        </p:nvSpPr>
        <p:spPr>
          <a:xfrm>
            <a:off x="914400" y="294590"/>
            <a:ext cx="7467600" cy="56007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lstStyle>
            <a:lvl1pPr marL="0" marR="0" indent="1588" algn="ctr" rtl="0" latinLnBrk="0">
              <a:spcBef>
                <a:spcPct val="20000"/>
              </a:spcBef>
              <a:buFontTx/>
              <a:buNone/>
              <a:defRPr lang="en-US" i="0" smtClean="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solidFill>
                  <a:schemeClr val="tx1"/>
                </a:solidFill>
                <a:latin typeface="+mn-lt"/>
                <a:ea typeface="+mn-ea"/>
                <a:cs typeface="+mn-cs"/>
              </a:rPr>
              <a:t>Click icon to add picture</a:t>
            </a:r>
            <a:endParaRPr lang="en-US" i="0" dirty="0"/>
          </a:p>
        </p:txBody>
      </p:sp>
      <p:sp>
        <p:nvSpPr>
          <p:cNvPr id="7" name="Rectangle 5"/>
          <p:cNvSpPr>
            <a:spLocks noGrp="1"/>
          </p:cNvSpPr>
          <p:nvPr>
            <p:ph type="body" sz="quarter" idx="11" hasCustomPrompt="1"/>
          </p:nvPr>
        </p:nvSpPr>
        <p:spPr>
          <a:xfrm>
            <a:off x="914400" y="6019800"/>
            <a:ext cx="7467600" cy="381000"/>
          </a:xfrm>
        </p:spPr>
        <p:txBody>
          <a:bodyPr rIns="9144" anchor="t"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4" name="Rectangle 3"/>
          <p:cNvSpPr>
            <a:spLocks noGrp="1"/>
          </p:cNvSpPr>
          <p:nvPr>
            <p:ph type="dt" sz="half" idx="12"/>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6" name="Rectangle 5"/>
          <p:cNvSpPr>
            <a:spLocks noGrp="1"/>
          </p:cNvSpPr>
          <p:nvPr>
            <p:ph type="sldNum" sz="quarter" idx="13"/>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8" name="Rectangle 7"/>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anorama">
    <p:spTree>
      <p:nvGrpSpPr>
        <p:cNvPr id="1" name=""/>
        <p:cNvGrpSpPr/>
        <p:nvPr/>
      </p:nvGrpSpPr>
      <p:grpSpPr>
        <a:xfrm>
          <a:off x="0" y="0"/>
          <a:ext cx="0" cy="0"/>
          <a:chOff x="0" y="0"/>
          <a:chExt cx="0" cy="0"/>
        </a:xfrm>
      </p:grpSpPr>
      <p:sp>
        <p:nvSpPr>
          <p:cNvPr id="3" name="W¥ل云玗İαЂôÁûÂÚ丫:Pïçtúrê Plå¢éhõlðér 表¥鷗字㌍ 表_W 2"/>
          <p:cNvSpPr>
            <a:spLocks noGrp="1"/>
          </p:cNvSpPr>
          <p:nvPr>
            <p:ph type="pic" sz="quarter" idx="30"/>
          </p:nvPr>
        </p:nvSpPr>
        <p:spPr>
          <a:xfrm>
            <a:off x="457200" y="2057400"/>
            <a:ext cx="8229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4" name="W¥ل云玗İαЂÕØÚáÛ丫:Téxt Plàçèhòlðêr 表¥鷗字㌍_W 3"/>
          <p:cNvSpPr>
            <a:spLocks noGrp="1"/>
          </p:cNvSpPr>
          <p:nvPr>
            <p:ph type="body" sz="quarter" idx="12" hasCustomPrompt="1"/>
          </p:nvPr>
        </p:nvSpPr>
        <p:spPr>
          <a:xfrm>
            <a:off x="457200" y="4876800"/>
            <a:ext cx="8229600" cy="14478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5" name="Rectangle 4"/>
          <p:cNvSpPr>
            <a:spLocks noGrp="1"/>
          </p:cNvSpPr>
          <p:nvPr>
            <p:ph type="dt" sz="half" idx="31"/>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6" name="Rectangle 5"/>
          <p:cNvSpPr>
            <a:spLocks noGrp="1"/>
          </p:cNvSpPr>
          <p:nvPr>
            <p:ph type="sldNum" sz="quarter" idx="32"/>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7" name="Rectangle 6"/>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3" name="Rectangle 13"/>
          <p:cNvSpPr>
            <a:spLocks noGrp="1"/>
          </p:cNvSpPr>
          <p:nvPr>
            <p:ph type="title"/>
          </p:nvPr>
        </p:nvSpPr>
        <p:spPr/>
        <p:txBody>
          <a:bodyPr anchor="ctr"/>
          <a:lstStyle>
            <a:extLst/>
          </a:lstStyle>
          <a:p>
            <a:r>
              <a:rPr lang="en-US" noProof="1" smtClean="0"/>
              <a:t>Click to edit Master title style</a:t>
            </a:r>
            <a:endParaRPr lang="en-US"/>
          </a:p>
        </p:txBody>
      </p:sp>
      <p:sp>
        <p:nvSpPr>
          <p:cNvPr id="14" name="Rectangle 6"/>
          <p:cNvSpPr>
            <a:spLocks noGrp="1"/>
          </p:cNvSpPr>
          <p:nvPr>
            <p:ph idx="1"/>
          </p:nvPr>
        </p:nvSpPr>
        <p:spPr/>
        <p:txBody>
          <a:bodyPr/>
          <a:lstStyle>
            <a:extLs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a:p>
        </p:txBody>
      </p:sp>
      <p:sp>
        <p:nvSpPr>
          <p:cNvPr id="2" name="Rectangle 7"/>
          <p:cNvSpPr>
            <a:spLocks noGrp="1"/>
          </p:cNvSpPr>
          <p:nvPr>
            <p:ph type="dt" sz="half" idx="10"/>
          </p:nvPr>
        </p:nvSpPr>
        <p:spPr/>
        <p:txBody>
          <a:bodyPr/>
          <a:lstStyle>
            <a:extLst/>
          </a:lstStyle>
          <a:p>
            <a:fld id="{ACB2EC6F-6501-4E04-BD6C-A8A6CABB2C5B}" type="datetimeFigureOut">
              <a:rPr lang="en-US" smtClean="0"/>
              <a:pPr/>
              <a:t>6/16/2013</a:t>
            </a:fld>
            <a:endParaRPr lang="en-US"/>
          </a:p>
        </p:txBody>
      </p:sp>
      <p:sp>
        <p:nvSpPr>
          <p:cNvPr id="27" name="Rectangle 19"/>
          <p:cNvSpPr>
            <a:spLocks noGrp="1"/>
          </p:cNvSpPr>
          <p:nvPr>
            <p:ph type="ftr" sz="quarter" idx="11"/>
          </p:nvPr>
        </p:nvSpPr>
        <p:spPr/>
        <p:txBody>
          <a:bodyPr/>
          <a:lstStyle>
            <a:extLst/>
          </a:lstStyle>
          <a:p>
            <a:endParaRPr lang="en-US"/>
          </a:p>
        </p:txBody>
      </p:sp>
      <p:sp>
        <p:nvSpPr>
          <p:cNvPr id="24" name="Rectangle 26"/>
          <p:cNvSpPr>
            <a:spLocks noGrp="1"/>
          </p:cNvSpPr>
          <p:nvPr>
            <p:ph type="sldNum" sz="quarter" idx="12"/>
          </p:nvPr>
        </p:nvSpPr>
        <p:spPr/>
        <p:txBody>
          <a:bodyPr/>
          <a:lstStyle>
            <a:extLst/>
          </a:lstStyle>
          <a:p>
            <a:fld id="{963B0023-0CED-47F7-85AE-654F0B232C29}"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reserve="1">
  <p:cSld name="Portrait with Caption">
    <p:spTree>
      <p:nvGrpSpPr>
        <p:cNvPr id="1" name=""/>
        <p:cNvGrpSpPr/>
        <p:nvPr/>
      </p:nvGrpSpPr>
      <p:grpSpPr>
        <a:xfrm>
          <a:off x="0" y="0"/>
          <a:ext cx="0" cy="0"/>
          <a:chOff x="0" y="0"/>
          <a:chExt cx="0" cy="0"/>
        </a:xfrm>
      </p:grpSpPr>
      <p:sp>
        <p:nvSpPr>
          <p:cNvPr id="11" name="Rectangle 8"/>
          <p:cNvSpPr>
            <a:spLocks noGrp="1"/>
          </p:cNvSpPr>
          <p:nvPr>
            <p:ph type="pic" sz="quarter" idx="10"/>
          </p:nvPr>
        </p:nvSpPr>
        <p:spPr>
          <a:xfrm>
            <a:off x="419375" y="233241"/>
            <a:ext cx="4640305" cy="61722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i="0" smtClean="0"/>
              <a:t>Click icon to add picture</a:t>
            </a:r>
            <a:endParaRPr lang="en-US" i="0" dirty="0"/>
          </a:p>
        </p:txBody>
      </p:sp>
      <p:sp>
        <p:nvSpPr>
          <p:cNvPr id="13" name="Rectangle 6"/>
          <p:cNvSpPr>
            <a:spLocks noGrp="1"/>
          </p:cNvSpPr>
          <p:nvPr>
            <p:ph type="body" sz="quarter" idx="11" hasCustomPrompt="1"/>
          </p:nvPr>
        </p:nvSpPr>
        <p:spPr>
          <a:xfrm>
            <a:off x="5257800" y="3048000"/>
            <a:ext cx="3505200" cy="3352800"/>
          </a:xfrm>
        </p:spPr>
        <p:txBody>
          <a:bodyPr tIns="91440" bIns="91440" anchor="b"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4" name="Rectangle 3"/>
          <p:cNvSpPr>
            <a:spLocks noGrp="1"/>
          </p:cNvSpPr>
          <p:nvPr>
            <p:ph type="dt" sz="half" idx="12"/>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5" name="Rectangle 4"/>
          <p:cNvSpPr>
            <a:spLocks noGrp="1"/>
          </p:cNvSpPr>
          <p:nvPr>
            <p:ph type="sldNum" sz="quarter" idx="13"/>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6" name="Rectangle 5"/>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andscape (Fullscreen)">
    <p:spTree>
      <p:nvGrpSpPr>
        <p:cNvPr id="1" name=""/>
        <p:cNvGrpSpPr/>
        <p:nvPr/>
      </p:nvGrpSpPr>
      <p:grpSpPr>
        <a:xfrm>
          <a:off x="0" y="0"/>
          <a:ext cx="0" cy="0"/>
          <a:chOff x="0" y="0"/>
          <a:chExt cx="0" cy="0"/>
        </a:xfrm>
      </p:grpSpPr>
      <p:sp>
        <p:nvSpPr>
          <p:cNvPr id="15" name="Rectangle 6"/>
          <p:cNvSpPr>
            <a:spLocks noGrp="1" noChangeAspect="1"/>
          </p:cNvSpPr>
          <p:nvPr>
            <p:ph type="pic" sz="quarter" idx="10" hasCustomPrompt="1"/>
          </p:nvPr>
        </p:nvSpPr>
        <p:spPr>
          <a:xfrm>
            <a:off x="0" y="0"/>
            <a:ext cx="9144000" cy="6858000"/>
          </a:xfrm>
          <a:noFill/>
          <a:ln w="25400" cap="rnd" cmpd="sng" algn="ctr">
            <a:noFill/>
            <a:prstDash val="solid"/>
          </a:ln>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a:buFontTx/>
              <a:buNone/>
            </a:pPr>
            <a:r>
              <a:rPr lang="en-US" i="0" dirty="0" smtClean="0"/>
              <a:t>Click icon</a:t>
            </a:r>
            <a:r>
              <a:rPr lang="en-US" i="0" baseline="0" dirty="0" smtClean="0"/>
              <a:t> to add </a:t>
            </a:r>
            <a:r>
              <a:rPr lang="en-US" i="0" dirty="0" smtClean="0"/>
              <a:t>full page picture</a:t>
            </a:r>
            <a:endParaRPr lang="en-US" i="0" baseline="0" dirty="0" smtClean="0"/>
          </a:p>
          <a:p>
            <a:pPr marL="0" marR="0" indent="0" algn="ctr">
              <a:buFontTx/>
              <a:buNone/>
            </a:pPr>
            <a:endParaRPr lang="en-US" i="0" dirty="0" smtClean="0"/>
          </a:p>
          <a:p>
            <a:pPr algn="ctr">
              <a:buFontTx/>
              <a:buNone/>
            </a:pPr>
            <a:endParaRPr lang="en-US" i="0" dirty="0" smtClean="0"/>
          </a:p>
          <a:p>
            <a:pPr algn="ctr">
              <a:buFontTx/>
              <a:buNone/>
            </a:pPr>
            <a:endParaRPr lang="en-US" i="0"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lbum Section">
    <p:spTree>
      <p:nvGrpSpPr>
        <p:cNvPr id="1" name=""/>
        <p:cNvGrpSpPr/>
        <p:nvPr/>
      </p:nvGrpSpPr>
      <p:grpSpPr>
        <a:xfrm>
          <a:off x="0" y="0"/>
          <a:ext cx="0" cy="0"/>
          <a:chOff x="0" y="0"/>
          <a:chExt cx="0" cy="0"/>
        </a:xfrm>
      </p:grpSpPr>
      <p:sp>
        <p:nvSpPr>
          <p:cNvPr id="17" name="Rectangle 2"/>
          <p:cNvSpPr>
            <a:spLocks noGrp="1"/>
          </p:cNvSpPr>
          <p:nvPr>
            <p:ph type="title" hasCustomPrompt="1"/>
          </p:nvPr>
        </p:nvSpPr>
        <p:spPr>
          <a:xfrm>
            <a:off x="752670" y="4572000"/>
            <a:ext cx="7781730" cy="990600"/>
          </a:xfrm>
        </p:spPr>
        <p:txBody>
          <a:bodyPr vert="horz" bIns="0" anchor="b" anchorCtr="0"/>
          <a:lstStyle>
            <a:lvl1pPr>
              <a:defRPr baseline="0"/>
            </a:lvl1pPr>
            <a:extLst/>
          </a:lstStyle>
          <a:p>
            <a:r>
              <a:rPr lang="en-US" dirty="0" smtClean="0"/>
              <a:t>Click to add section title</a:t>
            </a:r>
            <a:endParaRPr lang="en-US" dirty="0"/>
          </a:p>
        </p:txBody>
      </p:sp>
      <p:sp>
        <p:nvSpPr>
          <p:cNvPr id="27" name="Rectangle 11"/>
          <p:cNvSpPr>
            <a:spLocks noGrp="1"/>
          </p:cNvSpPr>
          <p:nvPr>
            <p:ph type="body" sz="quarter" idx="14" hasCustomPrompt="1"/>
          </p:nvPr>
        </p:nvSpPr>
        <p:spPr>
          <a:xfrm>
            <a:off x="752670" y="5600700"/>
            <a:ext cx="7772400" cy="838200"/>
          </a:xfrm>
        </p:spPr>
        <p:txBody>
          <a:bodyPr vert="horz" tIns="0"/>
          <a:lstStyle>
            <a:lvl1pPr>
              <a:buFontTx/>
              <a:buNone/>
              <a:defRPr sz="1800"/>
            </a:lvl1pPr>
            <a:extLst/>
          </a:lstStyle>
          <a:p>
            <a:pPr lvl="0"/>
            <a:r>
              <a:rPr lang="en-US" dirty="0" smtClean="0"/>
              <a:t>Click to add subtitle</a:t>
            </a:r>
            <a:endParaRPr lang="en-US" dirty="0"/>
          </a:p>
        </p:txBody>
      </p:sp>
      <p:sp>
        <p:nvSpPr>
          <p:cNvPr id="7" name="Rectangle 6"/>
          <p:cNvSpPr>
            <a:spLocks noGrp="1"/>
          </p:cNvSpPr>
          <p:nvPr>
            <p:ph type="pic" sz="quarter" idx="11"/>
          </p:nvPr>
        </p:nvSpPr>
        <p:spPr>
          <a:xfrm>
            <a:off x="786338" y="2140695"/>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Click icon to add picture</a:t>
            </a:r>
            <a:endParaRPr lang="en-US" sz="2000" dirty="0"/>
          </a:p>
        </p:txBody>
      </p:sp>
      <p:sp>
        <p:nvSpPr>
          <p:cNvPr id="18" name="Rectangle 6"/>
          <p:cNvSpPr>
            <a:spLocks noGrp="1"/>
          </p:cNvSpPr>
          <p:nvPr>
            <p:ph type="pic" sz="quarter" idx="15"/>
          </p:nvPr>
        </p:nvSpPr>
        <p:spPr>
          <a:xfrm>
            <a:off x="3474604" y="2140695"/>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Click icon to add picture</a:t>
            </a:r>
            <a:endParaRPr lang="en-US" sz="2000" dirty="0"/>
          </a:p>
        </p:txBody>
      </p:sp>
      <p:sp>
        <p:nvSpPr>
          <p:cNvPr id="2" name="Rectangle 6"/>
          <p:cNvSpPr>
            <a:spLocks noGrp="1"/>
          </p:cNvSpPr>
          <p:nvPr>
            <p:ph type="pic" sz="quarter" idx="16"/>
          </p:nvPr>
        </p:nvSpPr>
        <p:spPr>
          <a:xfrm>
            <a:off x="6162870" y="2140695"/>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Click icon to add picture</a:t>
            </a:r>
            <a:endParaRPr lang="en-US" sz="2000" dirty="0"/>
          </a:p>
        </p:txBody>
      </p:sp>
      <p:sp>
        <p:nvSpPr>
          <p:cNvPr id="8" name="Rectangle 7"/>
          <p:cNvSpPr>
            <a:spLocks noGrp="1"/>
          </p:cNvSpPr>
          <p:nvPr>
            <p:ph type="dt" sz="half" idx="17"/>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9" name="Rectangle 8"/>
          <p:cNvSpPr>
            <a:spLocks noGrp="1"/>
          </p:cNvSpPr>
          <p:nvPr>
            <p:ph type="sldNum" sz="quarter" idx="18"/>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0" name="Rectangle 9"/>
          <p:cNvSpPr>
            <a:spLocks noGrp="1"/>
          </p:cNvSpPr>
          <p:nvPr>
            <p:ph type="ftr" sz="quarter" idx="19"/>
          </p:nvPr>
        </p:nvSpPr>
        <p:spPr/>
        <p:txBody>
          <a:bodyPr/>
          <a:lstStyle>
            <a:extLst/>
          </a:lstStyle>
          <a:p>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ColTx" preserve="1">
  <p:cSld name="2-Up Portrait with Captions">
    <p:spTree>
      <p:nvGrpSpPr>
        <p:cNvPr id="1" name=""/>
        <p:cNvGrpSpPr/>
        <p:nvPr/>
      </p:nvGrpSpPr>
      <p:grpSpPr>
        <a:xfrm>
          <a:off x="0" y="0"/>
          <a:ext cx="0" cy="0"/>
          <a:chOff x="0" y="0"/>
          <a:chExt cx="0" cy="0"/>
        </a:xfrm>
      </p:grpSpPr>
      <p:sp>
        <p:nvSpPr>
          <p:cNvPr id="20" name="Rectangle 8"/>
          <p:cNvSpPr>
            <a:spLocks noGrp="1" noChangeAspect="1"/>
          </p:cNvSpPr>
          <p:nvPr>
            <p:ph type="pic" sz="quarter" idx="10"/>
          </p:nvPr>
        </p:nvSpPr>
        <p:spPr>
          <a:xfrm>
            <a:off x="4722047" y="609600"/>
            <a:ext cx="3431353" cy="4575141"/>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11" name="Rectangle 8"/>
          <p:cNvSpPr>
            <a:spLocks noGrp="1" noChangeAspect="1"/>
          </p:cNvSpPr>
          <p:nvPr>
            <p:ph type="pic" sz="quarter" idx="11"/>
          </p:nvPr>
        </p:nvSpPr>
        <p:spPr>
          <a:xfrm>
            <a:off x="1066800" y="609600"/>
            <a:ext cx="3429000" cy="4572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3" name="Rectangle 7"/>
          <p:cNvSpPr>
            <a:spLocks noGrp="1"/>
          </p:cNvSpPr>
          <p:nvPr>
            <p:ph type="body" sz="quarter" idx="14" hasCustomPrompt="1"/>
          </p:nvPr>
        </p:nvSpPr>
        <p:spPr>
          <a:xfrm>
            <a:off x="1066800" y="5334000"/>
            <a:ext cx="3429000" cy="1066800"/>
          </a:xfrm>
        </p:spPr>
        <p:txBody>
          <a:bodyPr lIns="91440"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9" name="Rectangle 7"/>
          <p:cNvSpPr>
            <a:spLocks noGrp="1"/>
          </p:cNvSpPr>
          <p:nvPr>
            <p:ph type="body" sz="quarter" idx="15" hasCustomPrompt="1"/>
          </p:nvPr>
        </p:nvSpPr>
        <p:spPr>
          <a:xfrm>
            <a:off x="4724400" y="5334000"/>
            <a:ext cx="3429000" cy="1066800"/>
          </a:xfrm>
        </p:spPr>
        <p:txBody>
          <a:bodyPr lIns="91440"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5"/>
          <p:cNvSpPr>
            <a:spLocks noGrp="1"/>
          </p:cNvSpPr>
          <p:nvPr>
            <p:ph type="dt" sz="half" idx="16"/>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7" name="Rectangle 6"/>
          <p:cNvSpPr>
            <a:spLocks noGrp="1"/>
          </p:cNvSpPr>
          <p:nvPr>
            <p:ph type="sldNum" sz="quarter" idx="17"/>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8" name="Rectangle 7"/>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Up Landscape with Captions">
    <p:spTree>
      <p:nvGrpSpPr>
        <p:cNvPr id="1" name=""/>
        <p:cNvGrpSpPr/>
        <p:nvPr/>
      </p:nvGrpSpPr>
      <p:grpSpPr>
        <a:xfrm>
          <a:off x="0" y="0"/>
          <a:ext cx="0" cy="0"/>
          <a:chOff x="0" y="0"/>
          <a:chExt cx="0" cy="0"/>
        </a:xfrm>
      </p:grpSpPr>
      <p:sp>
        <p:nvSpPr>
          <p:cNvPr id="23" name="Rectangle 7"/>
          <p:cNvSpPr>
            <a:spLocks noGrp="1" noChangeAspect="1"/>
          </p:cNvSpPr>
          <p:nvPr>
            <p:ph type="pic" sz="quarter" idx="13"/>
          </p:nvPr>
        </p:nvSpPr>
        <p:spPr>
          <a:xfrm>
            <a:off x="4648200" y="1676400"/>
            <a:ext cx="4038600" cy="302895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25" name="Rectangle 7"/>
          <p:cNvSpPr>
            <a:spLocks noGrp="1" noChangeAspect="1"/>
          </p:cNvSpPr>
          <p:nvPr>
            <p:ph type="pic" sz="quarter" idx="14"/>
          </p:nvPr>
        </p:nvSpPr>
        <p:spPr>
          <a:xfrm>
            <a:off x="457200" y="1676400"/>
            <a:ext cx="4038600" cy="302895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8" name="Rectangle 7"/>
          <p:cNvSpPr>
            <a:spLocks noGrp="1"/>
          </p:cNvSpPr>
          <p:nvPr>
            <p:ph type="body" sz="quarter" idx="16" hasCustomPrompt="1"/>
          </p:nvPr>
        </p:nvSpPr>
        <p:spPr>
          <a:xfrm>
            <a:off x="457200" y="4857750"/>
            <a:ext cx="4038600" cy="1238250"/>
          </a:xfrm>
        </p:spPr>
        <p:txBody>
          <a:bodyPr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9" name="Rectangle 7"/>
          <p:cNvSpPr>
            <a:spLocks noGrp="1"/>
          </p:cNvSpPr>
          <p:nvPr>
            <p:ph type="body" sz="quarter" idx="17" hasCustomPrompt="1"/>
          </p:nvPr>
        </p:nvSpPr>
        <p:spPr>
          <a:xfrm>
            <a:off x="4648200" y="4857750"/>
            <a:ext cx="4038600" cy="1238250"/>
          </a:xfrm>
        </p:spPr>
        <p:txBody>
          <a:bodyPr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5"/>
          <p:cNvSpPr>
            <a:spLocks noGrp="1"/>
          </p:cNvSpPr>
          <p:nvPr>
            <p:ph type="dt" sz="half" idx="18"/>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7" name="Rectangle 6"/>
          <p:cNvSpPr>
            <a:spLocks noGrp="1"/>
          </p:cNvSpPr>
          <p:nvPr>
            <p:ph type="sldNum" sz="quarter" idx="19"/>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9" name="Rectangle 8"/>
          <p:cNvSpPr>
            <a:spLocks noGrp="1"/>
          </p:cNvSpPr>
          <p:nvPr>
            <p:ph type="ftr" sz="quarter" idx="20"/>
          </p:nvPr>
        </p:nvSpPr>
        <p:spPr/>
        <p:txBody>
          <a:bodyPr/>
          <a:lstStyle>
            <a:extLst/>
          </a:lstStyle>
          <a:p>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Up Mixed with Caption">
    <p:spTree>
      <p:nvGrpSpPr>
        <p:cNvPr id="1" name=""/>
        <p:cNvGrpSpPr/>
        <p:nvPr/>
      </p:nvGrpSpPr>
      <p:grpSpPr>
        <a:xfrm>
          <a:off x="0" y="0"/>
          <a:ext cx="0" cy="0"/>
          <a:chOff x="0" y="0"/>
          <a:chExt cx="0" cy="0"/>
        </a:xfrm>
      </p:grpSpPr>
      <p:sp>
        <p:nvSpPr>
          <p:cNvPr id="6" name="Rectangle 7"/>
          <p:cNvSpPr>
            <a:spLocks noGrp="1" noChangeAspect="1"/>
          </p:cNvSpPr>
          <p:nvPr>
            <p:ph type="pic" sz="quarter" idx="11"/>
          </p:nvPr>
        </p:nvSpPr>
        <p:spPr>
          <a:xfrm>
            <a:off x="5141976" y="381000"/>
            <a:ext cx="3773424" cy="2830068"/>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i="0" smtClean="0"/>
              <a:t>Click icon to add picture</a:t>
            </a:r>
            <a:endParaRPr lang="en-US" i="0" dirty="0"/>
          </a:p>
        </p:txBody>
      </p:sp>
      <p:sp>
        <p:nvSpPr>
          <p:cNvPr id="22" name="Rectangle 7"/>
          <p:cNvSpPr>
            <a:spLocks noGrp="1" noChangeAspect="1"/>
          </p:cNvSpPr>
          <p:nvPr>
            <p:ph type="pic" sz="quarter" idx="12"/>
          </p:nvPr>
        </p:nvSpPr>
        <p:spPr>
          <a:xfrm>
            <a:off x="454152" y="381000"/>
            <a:ext cx="4462272" cy="5949696"/>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i="0" smtClean="0"/>
              <a:t>Click icon to add picture</a:t>
            </a:r>
            <a:endParaRPr lang="en-US" i="0" dirty="0"/>
          </a:p>
        </p:txBody>
      </p:sp>
      <p:sp>
        <p:nvSpPr>
          <p:cNvPr id="11" name="Rectangle 7"/>
          <p:cNvSpPr>
            <a:spLocks noGrp="1"/>
          </p:cNvSpPr>
          <p:nvPr>
            <p:ph type="body" sz="quarter" idx="13" hasCustomPrompt="1"/>
          </p:nvPr>
        </p:nvSpPr>
        <p:spPr>
          <a:xfrm>
            <a:off x="5141976" y="3352800"/>
            <a:ext cx="3773425" cy="2971800"/>
          </a:xfrm>
        </p:spPr>
        <p:txBody>
          <a:bodyPr anchor="t"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5" name="Rectangle 4"/>
          <p:cNvSpPr>
            <a:spLocks noGrp="1"/>
          </p:cNvSpPr>
          <p:nvPr>
            <p:ph type="dt" sz="half" idx="14"/>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7" name="Rectangle 6"/>
          <p:cNvSpPr>
            <a:spLocks noGrp="1"/>
          </p:cNvSpPr>
          <p:nvPr>
            <p:ph type="sldNum" sz="quarter" idx="15"/>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8" name="Rectangle 7"/>
          <p:cNvSpPr>
            <a:spLocks noGrp="1"/>
          </p:cNvSpPr>
          <p:nvPr>
            <p:ph type="ftr" sz="quarter" idx="16"/>
          </p:nvPr>
        </p:nvSpPr>
        <p:spPr/>
        <p:txBody>
          <a:bodyPr/>
          <a:lstStyle>
            <a:extLst/>
          </a:lstStyle>
          <a:p>
            <a:endParaRPr lang="en-US"/>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Up Portrait with Captions">
    <p:spTree>
      <p:nvGrpSpPr>
        <p:cNvPr id="1" name=""/>
        <p:cNvGrpSpPr/>
        <p:nvPr/>
      </p:nvGrpSpPr>
      <p:grpSpPr>
        <a:xfrm>
          <a:off x="0" y="0"/>
          <a:ext cx="0" cy="0"/>
          <a:chOff x="0" y="0"/>
          <a:chExt cx="0" cy="0"/>
        </a:xfrm>
      </p:grpSpPr>
      <p:sp>
        <p:nvSpPr>
          <p:cNvPr id="2" name="Rectangle 8"/>
          <p:cNvSpPr>
            <a:spLocks noGrp="1" noChangeAspect="1"/>
          </p:cNvSpPr>
          <p:nvPr>
            <p:ph type="pic" sz="quarter" idx="10"/>
          </p:nvPr>
        </p:nvSpPr>
        <p:spPr>
          <a:xfrm>
            <a:off x="228600" y="1066800"/>
            <a:ext cx="2743200" cy="3657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Click icon to add picture</a:t>
            </a:r>
            <a:endParaRPr lang="en-US" dirty="0"/>
          </a:p>
        </p:txBody>
      </p:sp>
      <p:sp>
        <p:nvSpPr>
          <p:cNvPr id="4" name="Rectangle 8"/>
          <p:cNvSpPr>
            <a:spLocks noGrp="1" noChangeAspect="1"/>
          </p:cNvSpPr>
          <p:nvPr>
            <p:ph type="pic" sz="quarter" idx="11"/>
          </p:nvPr>
        </p:nvSpPr>
        <p:spPr>
          <a:xfrm>
            <a:off x="3200400" y="1066800"/>
            <a:ext cx="2743200" cy="3657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Click icon to add picture</a:t>
            </a:r>
            <a:endParaRPr lang="en-US" dirty="0"/>
          </a:p>
        </p:txBody>
      </p:sp>
      <p:sp>
        <p:nvSpPr>
          <p:cNvPr id="31" name="Rectangle 8"/>
          <p:cNvSpPr>
            <a:spLocks noGrp="1" noChangeAspect="1"/>
          </p:cNvSpPr>
          <p:nvPr>
            <p:ph type="pic" sz="quarter" idx="12"/>
          </p:nvPr>
        </p:nvSpPr>
        <p:spPr>
          <a:xfrm>
            <a:off x="6172200" y="1066800"/>
            <a:ext cx="2743200" cy="3657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Click icon to add picture</a:t>
            </a:r>
            <a:endParaRPr lang="en-US" dirty="0"/>
          </a:p>
        </p:txBody>
      </p:sp>
      <p:sp>
        <p:nvSpPr>
          <p:cNvPr id="7" name="Rectangle 6"/>
          <p:cNvSpPr>
            <a:spLocks noGrp="1"/>
          </p:cNvSpPr>
          <p:nvPr>
            <p:ph type="body" sz="quarter" idx="13" hasCustomPrompt="1"/>
          </p:nvPr>
        </p:nvSpPr>
        <p:spPr>
          <a:xfrm>
            <a:off x="228600" y="4876800"/>
            <a:ext cx="2743200" cy="1447800"/>
          </a:xfrm>
        </p:spPr>
        <p:txBody>
          <a:bodyPr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6"/>
          <p:cNvSpPr>
            <a:spLocks noGrp="1"/>
          </p:cNvSpPr>
          <p:nvPr>
            <p:ph type="body" sz="quarter" idx="14" hasCustomPrompt="1"/>
          </p:nvPr>
        </p:nvSpPr>
        <p:spPr>
          <a:xfrm>
            <a:off x="3200400" y="4876800"/>
            <a:ext cx="2743200" cy="1447800"/>
          </a:xfrm>
        </p:spPr>
        <p:txBody>
          <a:bodyPr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4" name="Rectangle 6"/>
          <p:cNvSpPr>
            <a:spLocks noGrp="1"/>
          </p:cNvSpPr>
          <p:nvPr>
            <p:ph type="body" sz="quarter" idx="15" hasCustomPrompt="1"/>
          </p:nvPr>
        </p:nvSpPr>
        <p:spPr>
          <a:xfrm>
            <a:off x="6172200" y="4876800"/>
            <a:ext cx="2743200" cy="1447800"/>
          </a:xfrm>
        </p:spPr>
        <p:txBody>
          <a:bodyPr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8" name="Rectangle 7"/>
          <p:cNvSpPr>
            <a:spLocks noGrp="1"/>
          </p:cNvSpPr>
          <p:nvPr>
            <p:ph type="dt" sz="half" idx="16"/>
          </p:nvPr>
        </p:nvSpPr>
        <p:spPr/>
        <p:txBody>
          <a:bodyPr/>
          <a:lstStyle>
            <a:extLst/>
          </a:lstStyle>
          <a:p>
            <a:fld id="{F30C84A2-23CF-44F5-B813-5187ED5C7D1C}" type="datetimeFigureOut">
              <a:rPr lang="en-US" sz="1200" smtClean="0">
                <a:solidFill>
                  <a:schemeClr val="tx2"/>
                </a:solidFill>
              </a:rPr>
              <a:pPr/>
              <a:t>6/16/2013</a:t>
            </a:fld>
            <a:endParaRPr lang="en-US"/>
          </a:p>
        </p:txBody>
      </p:sp>
      <p:sp>
        <p:nvSpPr>
          <p:cNvPr id="9" name="Rectangle 8"/>
          <p:cNvSpPr>
            <a:spLocks noGrp="1"/>
          </p:cNvSpPr>
          <p:nvPr>
            <p:ph type="sldNum" sz="quarter" idx="17"/>
          </p:nvPr>
        </p:nvSpPr>
        <p:spPr/>
        <p:txBody>
          <a:bodyPr/>
          <a:lstStyle>
            <a:extLst/>
          </a:lstStyle>
          <a:p>
            <a:pPr algn="r"/>
            <a:fld id="{F99EC173-99AE-4773-AB25-02E469A13EAE}" type="slidenum">
              <a:rPr lang="en-US" sz="1200" smtClean="0">
                <a:solidFill>
                  <a:schemeClr val="tx2"/>
                </a:solidFill>
              </a:rPr>
              <a:pPr algn="r"/>
              <a:t>‹#›</a:t>
            </a:fld>
            <a:endParaRPr lang="en-US"/>
          </a:p>
        </p:txBody>
      </p:sp>
      <p:sp>
        <p:nvSpPr>
          <p:cNvPr id="10" name="Rectangle 9"/>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6" name="Rectangle 6"/>
          <p:cNvSpPr>
            <a:spLocks noGrp="1"/>
          </p:cNvSpPr>
          <p:nvPr>
            <p:ph type="title"/>
          </p:nvPr>
        </p:nvSpPr>
        <p:spPr>
          <a:xfrm>
            <a:off x="457200" y="274638"/>
            <a:ext cx="8229600" cy="1249362"/>
          </a:xfrm>
          <a:prstGeom prst="rect">
            <a:avLst/>
          </a:prstGeom>
        </p:spPr>
        <p:txBody>
          <a:bodyPr anchor="ctr">
            <a:normAutofit/>
          </a:bodyPr>
          <a:lstStyle>
            <a:extLst/>
          </a:lstStyle>
          <a:p>
            <a:r>
              <a:rPr lang="en-US" noProof="1" smtClean="0"/>
              <a:t>Click to edit Master title style</a:t>
            </a:r>
            <a:endParaRPr lang="en-US" dirty="0"/>
          </a:p>
        </p:txBody>
      </p:sp>
      <p:sp>
        <p:nvSpPr>
          <p:cNvPr id="13" name="Rectangle 5"/>
          <p:cNvSpPr>
            <a:spLocks noGrp="1"/>
          </p:cNvSpPr>
          <p:nvPr>
            <p:ph type="body" idx="1"/>
          </p:nvPr>
        </p:nvSpPr>
        <p:spPr>
          <a:xfrm>
            <a:off x="457200" y="1600200"/>
            <a:ext cx="8229600" cy="4525963"/>
          </a:xfrm>
          <a:prstGeom prst="rect">
            <a:avLst/>
          </a:prstGeom>
        </p:spPr>
        <p:txBody>
          <a:bodyPr>
            <a:normAutofit/>
          </a:bodyPr>
          <a:lstStyle>
            <a:extLs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dirty="0"/>
          </a:p>
        </p:txBody>
      </p:sp>
      <p:sp>
        <p:nvSpPr>
          <p:cNvPr id="29" name="Rectangle 3"/>
          <p:cNvSpPr>
            <a:spLocks noGrp="1"/>
          </p:cNvSpPr>
          <p:nvPr>
            <p:ph type="dt" sz="half" idx="2"/>
          </p:nvPr>
        </p:nvSpPr>
        <p:spPr>
          <a:xfrm>
            <a:off x="66675" y="6559360"/>
            <a:ext cx="2438400" cy="244475"/>
          </a:xfrm>
          <a:prstGeom prst="rect">
            <a:avLst/>
          </a:prstGeom>
        </p:spPr>
        <p:txBody>
          <a:bodyPr anchor="b"/>
          <a:lstStyle>
            <a:lvl1pPr>
              <a:defRPr sz="1200">
                <a:solidFill>
                  <a:schemeClr val="tx2"/>
                </a:solidFill>
              </a:defRPr>
            </a:lvl1pPr>
            <a:extLst/>
          </a:lstStyle>
          <a:p>
            <a:fld id="{F30C84A2-23CF-44F5-B813-5187ED5C7D1C}" type="datetimeFigureOut">
              <a:rPr lang="en-US" sz="1200" smtClean="0">
                <a:solidFill>
                  <a:schemeClr val="tx2"/>
                </a:solidFill>
              </a:rPr>
              <a:pPr/>
              <a:t>6/16/2013</a:t>
            </a:fld>
            <a:endParaRPr lang="en-US" sz="1200" dirty="0">
              <a:solidFill>
                <a:schemeClr val="tx2"/>
              </a:solidFill>
            </a:endParaRPr>
          </a:p>
        </p:txBody>
      </p:sp>
      <p:sp>
        <p:nvSpPr>
          <p:cNvPr id="20" name="Rectangle 25"/>
          <p:cNvSpPr>
            <a:spLocks noGrp="1"/>
          </p:cNvSpPr>
          <p:nvPr>
            <p:ph type="ftr" sz="quarter" idx="3"/>
          </p:nvPr>
        </p:nvSpPr>
        <p:spPr>
          <a:xfrm>
            <a:off x="2995653" y="6558153"/>
            <a:ext cx="4648200" cy="246888"/>
          </a:xfrm>
          <a:prstGeom prst="rect">
            <a:avLst/>
          </a:prstGeom>
        </p:spPr>
        <p:txBody>
          <a:bodyPr anchor="b"/>
          <a:lstStyle>
            <a:lvl1pPr algn="ctr">
              <a:defRPr sz="1200">
                <a:solidFill>
                  <a:schemeClr val="tx2"/>
                </a:solidFill>
              </a:defRPr>
            </a:lvl1pPr>
            <a:extLst/>
          </a:lstStyle>
          <a:p>
            <a:pPr algn="ctr"/>
            <a:endParaRPr lang="en-US" sz="1200" dirty="0">
              <a:solidFill>
                <a:schemeClr val="tx2"/>
              </a:solidFill>
            </a:endParaRPr>
          </a:p>
        </p:txBody>
      </p:sp>
      <p:sp>
        <p:nvSpPr>
          <p:cNvPr id="23" name="Rectangle 16"/>
          <p:cNvSpPr>
            <a:spLocks noGrp="1"/>
          </p:cNvSpPr>
          <p:nvPr>
            <p:ph type="sldNum" sz="quarter" idx="4"/>
          </p:nvPr>
        </p:nvSpPr>
        <p:spPr>
          <a:xfrm>
            <a:off x="8172450" y="6559360"/>
            <a:ext cx="914400" cy="244475"/>
          </a:xfrm>
          <a:prstGeom prst="rect">
            <a:avLst/>
          </a:prstGeom>
        </p:spPr>
        <p:txBody>
          <a:bodyPr/>
          <a:lstStyle>
            <a:lvl1pPr algn="r">
              <a:defRPr sz="1200">
                <a:solidFill>
                  <a:schemeClr val="tx2"/>
                </a:solidFill>
              </a:defRPr>
            </a:lvl1pPr>
            <a:extLst/>
          </a:lstStyle>
          <a:p>
            <a:pPr algn="r"/>
            <a:fld id="{F99EC173-99AE-4773-AB25-02E469A13EAE}" type="slidenum">
              <a:rPr lang="en-US" sz="1200" smtClean="0">
                <a:solidFill>
                  <a:schemeClr val="tx2"/>
                </a:solidFill>
              </a:rPr>
              <a:pPr algn="r"/>
              <a:t>‹#›</a:t>
            </a:fld>
            <a:endParaRPr lang="en-US" sz="1200" dirty="0">
              <a:solidFill>
                <a:schemeClr val="tx2"/>
              </a:solidFill>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fade/>
  </p:transition>
  <p:timing>
    <p:tnLst>
      <p:par>
        <p:cTn id="1" dur="indefinite" restart="never" nodeType="tmRoot"/>
      </p:par>
    </p:tnLst>
  </p:timing>
  <p:txStyles>
    <p:titleStyle>
      <a:lvl1pPr algn="l" rtl="0" eaLnBrk="1" latinLnBrk="0" hangingPunct="1">
        <a:spcBef>
          <a:spcPct val="0"/>
        </a:spcBef>
        <a:buNone/>
        <a:defRPr sz="3200" cap="all" baseline="0">
          <a:solidFill>
            <a:schemeClr val="tx2"/>
          </a:solidFill>
          <a:effectLst>
            <a:outerShdw blurRad="51000" dist="37000" dir="540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extLst/>
    </p:titleStyle>
    <p:bodyStyle>
      <a:lvl1pPr marL="342900" indent="-342900" algn="l" rtl="0" eaLnBrk="1" latinLnBrk="0" hangingPunct="1">
        <a:spcBef>
          <a:spcPct val="20000"/>
        </a:spcBef>
        <a:buChar char="•"/>
        <a:defRPr sz="2400">
          <a:solidFill>
            <a:schemeClr val="tx1"/>
          </a:solidFill>
          <a:latin typeface="+mn-lt"/>
          <a:ea typeface="+mn-ea"/>
          <a:cs typeface="+mn-cs"/>
        </a:defRPr>
      </a:lvl1pPr>
      <a:lvl2pPr marL="742950" indent="-285750" algn="l" rtl="0" eaLnBrk="1" latinLnBrk="0" hangingPunct="1">
        <a:spcBef>
          <a:spcPct val="20000"/>
        </a:spcBef>
        <a:buChar char="–"/>
        <a:defRPr sz="2400">
          <a:solidFill>
            <a:schemeClr val="tx1"/>
          </a:solidFill>
          <a:latin typeface="+mn-lt"/>
          <a:ea typeface="+mn-ea"/>
          <a:cs typeface="+mn-cs"/>
        </a:defRPr>
      </a:lvl2pPr>
      <a:lvl3pPr marL="1143000" indent="-228600" algn="l" rtl="0" eaLnBrk="1" latinLnBrk="0" hangingPunct="1">
        <a:spcBef>
          <a:spcPct val="20000"/>
        </a:spcBef>
        <a:buChar char="•"/>
        <a:defRPr sz="2000">
          <a:solidFill>
            <a:schemeClr val="tx1"/>
          </a:solidFill>
          <a:latin typeface="+mn-lt"/>
          <a:ea typeface="+mn-ea"/>
          <a:cs typeface="+mn-cs"/>
        </a:defRPr>
      </a:lvl3pPr>
      <a:lvl4pPr marL="1600200" indent="-228600" algn="l" rtl="0" eaLnBrk="1" latinLnBrk="0" hangingPunct="1">
        <a:spcBef>
          <a:spcPct val="20000"/>
        </a:spcBef>
        <a:buChar char="–"/>
        <a:defRPr sz="1800">
          <a:solidFill>
            <a:schemeClr val="tx1"/>
          </a:solidFill>
          <a:latin typeface="+mn-lt"/>
          <a:ea typeface="+mn-ea"/>
          <a:cs typeface="+mn-cs"/>
        </a:defRPr>
      </a:lvl4pPr>
      <a:lvl5pPr marL="2057400" indent="-228600" algn="l" rtl="0" eaLnBrk="1" latinLnBrk="0" hangingPunct="1">
        <a:spcBef>
          <a:spcPct val="20000"/>
        </a:spcBef>
        <a:buChar char="»"/>
        <a:defRPr sz="16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p:bodyStyle>
    <p:otherStyle>
      <a:lvl1pPr marL="0" algn="l" rtl="0" eaLnBrk="1" hangingPunct="1">
        <a:defRPr>
          <a:solidFill>
            <a:schemeClr val="tx1"/>
          </a:solidFill>
          <a:latin typeface="+mn-lt"/>
          <a:ea typeface="+mn-ea"/>
          <a:cs typeface="+mn-cs"/>
        </a:defRPr>
      </a:lvl1pPr>
      <a:lvl2pPr marL="457200" algn="l" rtl="0" eaLnBrk="1" hangingPunct="1">
        <a:defRPr>
          <a:solidFill>
            <a:schemeClr val="tx1"/>
          </a:solidFill>
          <a:latin typeface="+mn-lt"/>
          <a:ea typeface="+mn-ea"/>
          <a:cs typeface="+mn-cs"/>
        </a:defRPr>
      </a:lvl2pPr>
      <a:lvl3pPr marL="914400" algn="l" rtl="0" eaLnBrk="1" hangingPunct="1">
        <a:defRPr>
          <a:solidFill>
            <a:schemeClr val="tx1"/>
          </a:solidFill>
          <a:latin typeface="+mn-lt"/>
          <a:ea typeface="+mn-ea"/>
          <a:cs typeface="+mn-cs"/>
        </a:defRPr>
      </a:lvl3pPr>
      <a:lvl4pPr marL="1371600" algn="l" rtl="0" eaLnBrk="1" hangingPunct="1">
        <a:defRPr>
          <a:solidFill>
            <a:schemeClr val="tx1"/>
          </a:solidFill>
          <a:latin typeface="+mn-lt"/>
          <a:ea typeface="+mn-ea"/>
          <a:cs typeface="+mn-cs"/>
        </a:defRPr>
      </a:lvl4pPr>
      <a:lvl5pPr marL="1828800" algn="l" rtl="0" eaLnBrk="1" hangingPunct="1">
        <a:defRPr>
          <a:solidFill>
            <a:schemeClr val="tx1"/>
          </a:solidFill>
          <a:latin typeface="+mn-lt"/>
          <a:ea typeface="+mn-ea"/>
          <a:cs typeface="+mn-cs"/>
        </a:defRPr>
      </a:lvl5pPr>
      <a:lvl6pPr marL="2286000" algn="l" rtl="0" eaLnBrk="1" hangingPunct="1">
        <a:defRPr>
          <a:solidFill>
            <a:schemeClr val="tx1"/>
          </a:solidFill>
          <a:latin typeface="+mn-lt"/>
          <a:ea typeface="+mn-ea"/>
          <a:cs typeface="+mn-cs"/>
        </a:defRPr>
      </a:lvl6pPr>
      <a:lvl7pPr marL="2743200" algn="l" rtl="0" eaLnBrk="1" hangingPunct="1">
        <a:defRPr>
          <a:solidFill>
            <a:schemeClr val="tx1"/>
          </a:solidFill>
          <a:latin typeface="+mn-lt"/>
          <a:ea typeface="+mn-ea"/>
          <a:cs typeface="+mn-cs"/>
        </a:defRPr>
      </a:lvl7pPr>
      <a:lvl8pPr marL="3200400" algn="l" rtl="0" eaLnBrk="1" hangingPunct="1">
        <a:defRPr>
          <a:solidFill>
            <a:schemeClr val="tx1"/>
          </a:solidFill>
          <a:latin typeface="+mn-lt"/>
          <a:ea typeface="+mn-ea"/>
          <a:cs typeface="+mn-cs"/>
        </a:defRPr>
      </a:lvl8pPr>
      <a:lvl9pPr marL="3657600" algn="l" rtl="0" eaLnBrk="1" hangingPunct="1">
        <a:defRP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dirty="0" smtClean="0"/>
              <a:t>Top 10 Christian Events</a:t>
            </a:r>
            <a:endParaRPr lang="en-US" dirty="0"/>
          </a:p>
        </p:txBody>
      </p:sp>
      <p:sp>
        <p:nvSpPr>
          <p:cNvPr id="17" name="Rectangle 16"/>
          <p:cNvSpPr>
            <a:spLocks noGrp="1"/>
          </p:cNvSpPr>
          <p:nvPr>
            <p:ph type="body" sz="quarter" idx="10"/>
          </p:nvPr>
        </p:nvSpPr>
        <p:spPr/>
        <p:txBody>
          <a:bodyPr/>
          <a:lstStyle/>
          <a:p>
            <a:r>
              <a:rPr lang="en-US" dirty="0" smtClean="0"/>
              <a:t>After Pentecost to the Reformation</a:t>
            </a:r>
            <a:endParaRPr lang="en-US" dirty="0"/>
          </a:p>
        </p:txBody>
      </p:sp>
      <p:pic>
        <p:nvPicPr>
          <p:cNvPr id="14338" name="Picture 2" descr="http://wp.patheos.com.s3.amazonaws.com/blogs/scriptorium/files/2009/05/nicaea-creed.jpg"/>
          <p:cNvPicPr>
            <a:picLocks noChangeAspect="1" noChangeArrowheads="1"/>
          </p:cNvPicPr>
          <p:nvPr/>
        </p:nvPicPr>
        <p:blipFill>
          <a:blip r:embed="rId3" cstate="print"/>
          <a:srcRect/>
          <a:stretch>
            <a:fillRect/>
          </a:stretch>
        </p:blipFill>
        <p:spPr bwMode="auto">
          <a:xfrm>
            <a:off x="6096000" y="1371600"/>
            <a:ext cx="2286000" cy="2564876"/>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W¥ل云玗İαЂÕØÚáÛ丫:Téxt Plàçèhòlðêr 表¥鷗字㌍_W 10"/>
          <p:cNvSpPr>
            <a:spLocks noGrp="1"/>
          </p:cNvSpPr>
          <p:nvPr>
            <p:ph type="body" sz="quarter" idx="13"/>
          </p:nvPr>
        </p:nvSpPr>
        <p:spPr>
          <a:xfrm>
            <a:off x="228600" y="4876800"/>
            <a:ext cx="8610600" cy="1752600"/>
          </a:xfrm>
        </p:spPr>
        <p:txBody>
          <a:bodyPr/>
          <a:lstStyle>
            <a:extLst/>
          </a:lstStyle>
          <a:p>
            <a:r>
              <a:rPr lang="en-US" sz="1800" dirty="0" smtClean="0"/>
              <a:t>Jerome and Latin Vulgate</a:t>
            </a:r>
            <a:endParaRPr lang="en-US" dirty="0"/>
          </a:p>
        </p:txBody>
      </p:sp>
      <p:pic>
        <p:nvPicPr>
          <p:cNvPr id="6146" name="Picture 2" descr="http://ripoublik.files.wordpress.com/2010/05/cambiaso_-_saint_jerome.jpg"/>
          <p:cNvPicPr>
            <a:picLocks noChangeAspect="1" noChangeArrowheads="1"/>
          </p:cNvPicPr>
          <p:nvPr/>
        </p:nvPicPr>
        <p:blipFill>
          <a:blip r:embed="rId3" cstate="print"/>
          <a:srcRect/>
          <a:stretch>
            <a:fillRect/>
          </a:stretch>
        </p:blipFill>
        <p:spPr bwMode="auto">
          <a:xfrm>
            <a:off x="378257" y="1143000"/>
            <a:ext cx="2822143" cy="3581400"/>
          </a:xfrm>
          <a:prstGeom prst="rect">
            <a:avLst/>
          </a:prstGeom>
          <a:noFill/>
          <a:ln w="28575">
            <a:solidFill>
              <a:schemeClr val="tx1"/>
            </a:solidFill>
          </a:ln>
        </p:spPr>
      </p:pic>
      <p:pic>
        <p:nvPicPr>
          <p:cNvPr id="6148" name="Picture 4" descr="http://www.newberry.org/sites/default/files/styles/lightbox-overlay/public/acquisitions/Case-MS-216-(Vault),-Bible.-Latin.-Vulgate,-13th-cen,-%232.JPG?itok=5yZZsi9e"/>
          <p:cNvPicPr>
            <a:picLocks noChangeAspect="1" noChangeArrowheads="1"/>
          </p:cNvPicPr>
          <p:nvPr/>
        </p:nvPicPr>
        <p:blipFill>
          <a:blip r:embed="rId4" cstate="print"/>
          <a:srcRect/>
          <a:stretch>
            <a:fillRect/>
          </a:stretch>
        </p:blipFill>
        <p:spPr bwMode="auto">
          <a:xfrm>
            <a:off x="3465984" y="1143000"/>
            <a:ext cx="5220816" cy="35632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pPr marL="342900" indent="-342900">
              <a:buFont typeface="+mj-lt"/>
              <a:buAutoNum type="arabicPeriod" startAt="7"/>
            </a:pPr>
            <a:r>
              <a:rPr lang="en-US" dirty="0" smtClean="0"/>
              <a:t>The </a:t>
            </a:r>
            <a:r>
              <a:rPr lang="en-US" dirty="0" smtClean="0"/>
              <a:t>Council of Chalcedon Meets – AD </a:t>
            </a:r>
            <a:r>
              <a:rPr lang="en-US" dirty="0" smtClean="0"/>
              <a:t>451</a:t>
            </a:r>
          </a:p>
          <a:p>
            <a:pPr marL="342900"/>
            <a:r>
              <a:rPr lang="en-US" dirty="0" smtClean="0"/>
              <a:t>Under the guidance of Bishop Leo (the Great) of Rome, this council met to further hammer out the person of Christ against several heresies.  It affirmed the full deity and humanity of Christ in one person.</a:t>
            </a:r>
            <a:endParaRPr lang="en-US" dirty="0"/>
          </a:p>
        </p:txBody>
      </p:sp>
      <p:pic>
        <p:nvPicPr>
          <p:cNvPr id="51202" name="Picture 2" descr="http://conciliaria.com/wp-content/uploads/2012/01/Council_of_Chalcedon_-_Nuremberg_chronicles_f_138r_1.jpg"/>
          <p:cNvPicPr>
            <a:picLocks noChangeAspect="1" noChangeArrowheads="1"/>
          </p:cNvPicPr>
          <p:nvPr/>
        </p:nvPicPr>
        <p:blipFill>
          <a:blip r:embed="rId2" cstate="print"/>
          <a:srcRect/>
          <a:stretch>
            <a:fillRect/>
          </a:stretch>
        </p:blipFill>
        <p:spPr bwMode="auto">
          <a:xfrm>
            <a:off x="2590800" y="457200"/>
            <a:ext cx="3977184" cy="4200525"/>
          </a:xfrm>
          <a:prstGeom prst="rect">
            <a:avLst/>
          </a:prstGeom>
          <a:noFill/>
          <a:ln w="28575">
            <a:solidFill>
              <a:schemeClr val="bg1"/>
            </a:solidFill>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ل云玗İαЂÕØÚáÛ丫:Téxt Plàçèhòlðêr 表¥鷗字㌍_W 2"/>
          <p:cNvSpPr>
            <a:spLocks noGrp="1"/>
          </p:cNvSpPr>
          <p:nvPr>
            <p:ph type="body" sz="quarter" idx="11"/>
          </p:nvPr>
        </p:nvSpPr>
        <p:spPr>
          <a:xfrm>
            <a:off x="5257800" y="2057400"/>
            <a:ext cx="3505200" cy="4343400"/>
          </a:xfrm>
        </p:spPr>
        <p:txBody>
          <a:bodyPr/>
          <a:lstStyle>
            <a:extLst/>
          </a:lstStyle>
          <a:p>
            <a:pPr marL="342900" indent="-342900">
              <a:buFont typeface="+mj-lt"/>
              <a:buAutoNum type="arabicPeriod" startAt="8"/>
            </a:pPr>
            <a:r>
              <a:rPr lang="en-US" dirty="0" smtClean="0"/>
              <a:t>Benedict </a:t>
            </a:r>
            <a:r>
              <a:rPr lang="en-US" dirty="0" smtClean="0"/>
              <a:t>Writes His Monastic Rule – AD </a:t>
            </a:r>
            <a:r>
              <a:rPr lang="en-US" dirty="0" smtClean="0"/>
              <a:t>540</a:t>
            </a:r>
          </a:p>
          <a:p>
            <a:pPr marL="342900"/>
            <a:r>
              <a:rPr lang="en-US" dirty="0" smtClean="0"/>
              <a:t>Drawing from Scripture and centuries of Monastic life, Benedict writes his “Rule” to govern community life.  The rule guided not only his monastery at Monte </a:t>
            </a:r>
            <a:r>
              <a:rPr lang="en-US" dirty="0" err="1" smtClean="0"/>
              <a:t>Cassino</a:t>
            </a:r>
            <a:r>
              <a:rPr lang="en-US" dirty="0" smtClean="0"/>
              <a:t>, but also many other monasteries </a:t>
            </a:r>
            <a:r>
              <a:rPr lang="en-US" dirty="0" smtClean="0"/>
              <a:t>for years to come.  Its directives for spiritual disciplines have aided Christians, both Catholic and Protestant.</a:t>
            </a:r>
            <a:endParaRPr lang="en-US" dirty="0"/>
          </a:p>
        </p:txBody>
      </p:sp>
      <p:pic>
        <p:nvPicPr>
          <p:cNvPr id="5" name="Picture 2" descr="http://saints.sqpn.com/wp-content/gallery/saint-benedict-of-nursia/saint-benedict-01.jpg"/>
          <p:cNvPicPr>
            <a:picLocks noChangeAspect="1" noChangeArrowheads="1"/>
          </p:cNvPicPr>
          <p:nvPr/>
        </p:nvPicPr>
        <p:blipFill>
          <a:blip r:embed="rId3" cstate="print"/>
          <a:srcRect/>
          <a:stretch>
            <a:fillRect/>
          </a:stretch>
        </p:blipFill>
        <p:spPr bwMode="auto">
          <a:xfrm>
            <a:off x="609600" y="457200"/>
            <a:ext cx="3978985" cy="5838825"/>
          </a:xfrm>
          <a:prstGeom prst="rect">
            <a:avLst/>
          </a:prstGeom>
          <a:noFill/>
          <a:ln w="28575">
            <a:solidFill>
              <a:schemeClr val="tx1"/>
            </a:solidFill>
          </a:ln>
        </p:spPr>
      </p:pic>
      <p:sp>
        <p:nvSpPr>
          <p:cNvPr id="4" name="TextBox 3"/>
          <p:cNvSpPr txBox="1"/>
          <p:nvPr/>
        </p:nvSpPr>
        <p:spPr>
          <a:xfrm>
            <a:off x="5562600" y="838200"/>
            <a:ext cx="2681791" cy="923330"/>
          </a:xfrm>
          <a:prstGeom prst="rect">
            <a:avLst/>
          </a:prstGeom>
          <a:noFill/>
        </p:spPr>
        <p:txBody>
          <a:bodyPr wrap="square" rtlCol="0">
            <a:spAutoFit/>
          </a:bodyPr>
          <a:lstStyle/>
          <a:p>
            <a:pPr algn="ctr"/>
            <a:r>
              <a:rPr lang="en-US" dirty="0" smtClean="0"/>
              <a:t>“The first degree of humility is prompt obedience.”</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pPr marL="342900" indent="-342900">
              <a:buFont typeface="+mj-lt"/>
              <a:buAutoNum type="arabicPeriod" startAt="9"/>
            </a:pPr>
            <a:r>
              <a:rPr lang="en-US" dirty="0" smtClean="0"/>
              <a:t>The </a:t>
            </a:r>
            <a:r>
              <a:rPr lang="en-US" dirty="0" smtClean="0"/>
              <a:t>East-West Schism – AD </a:t>
            </a:r>
            <a:r>
              <a:rPr lang="en-US" dirty="0" smtClean="0"/>
              <a:t>1054</a:t>
            </a:r>
          </a:p>
          <a:p>
            <a:pPr marL="342900"/>
            <a:r>
              <a:rPr lang="en-US" dirty="0" smtClean="0"/>
              <a:t>Culminating a history of growing differences and antagonism, the break between  the </a:t>
            </a:r>
            <a:r>
              <a:rPr lang="en-US" dirty="0" smtClean="0"/>
              <a:t>churches </a:t>
            </a:r>
            <a:r>
              <a:rPr lang="en-US" dirty="0" smtClean="0"/>
              <a:t>of East and West became final on 1054 with the mutual excommunications of patriarch and pope.</a:t>
            </a:r>
            <a:endParaRPr lang="en-US" dirty="0"/>
          </a:p>
        </p:txBody>
      </p:sp>
      <p:pic>
        <p:nvPicPr>
          <p:cNvPr id="52226" name="Picture 2" descr="http://theologyforum.files.wordpress.com/2011/06/schism.gif?w=660"/>
          <p:cNvPicPr>
            <a:picLocks noChangeAspect="1" noChangeArrowheads="1"/>
          </p:cNvPicPr>
          <p:nvPr/>
        </p:nvPicPr>
        <p:blipFill>
          <a:blip r:embed="rId2" cstate="print"/>
          <a:srcRect/>
          <a:stretch>
            <a:fillRect/>
          </a:stretch>
        </p:blipFill>
        <p:spPr bwMode="auto">
          <a:xfrm>
            <a:off x="2582779" y="544830"/>
            <a:ext cx="3894221" cy="3699510"/>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type="body" sz="quarter" idx="14"/>
          </p:nvPr>
        </p:nvSpPr>
        <p:spPr>
          <a:xfrm>
            <a:off x="752670" y="4800600"/>
            <a:ext cx="7772400" cy="1828800"/>
          </a:xfrm>
        </p:spPr>
        <p:txBody>
          <a:bodyPr>
            <a:normAutofit/>
          </a:bodyPr>
          <a:lstStyle>
            <a:extLst/>
          </a:lstStyle>
          <a:p>
            <a:pPr>
              <a:buFont typeface="+mj-lt"/>
              <a:buAutoNum type="arabicPeriod" startAt="10"/>
            </a:pPr>
            <a:r>
              <a:rPr lang="en-US" dirty="0" smtClean="0"/>
              <a:t>Pope </a:t>
            </a:r>
            <a:r>
              <a:rPr lang="en-US" dirty="0" smtClean="0"/>
              <a:t>Urban II Launches First Crusade – AD </a:t>
            </a:r>
            <a:r>
              <a:rPr lang="en-US" dirty="0" smtClean="0"/>
              <a:t>1095</a:t>
            </a:r>
          </a:p>
          <a:p>
            <a:pPr indent="0"/>
            <a:r>
              <a:rPr lang="en-US" dirty="0" smtClean="0"/>
              <a:t>After a sermon by Pope Urban and a widespread recruitment effort, thousands of knights and pilgrims embarked on the first crusade to liberate the Holy Lands from Muslims. For the next three-hundred years other crusades followed, but none were as successful as the first.</a:t>
            </a:r>
            <a:endParaRPr lang="en-US" dirty="0" smtClean="0"/>
          </a:p>
        </p:txBody>
      </p:sp>
      <p:pic>
        <p:nvPicPr>
          <p:cNvPr id="54274" name="Picture 2" descr="http://s3.hubimg.com/u/2226190_f260.jpg"/>
          <p:cNvPicPr>
            <a:picLocks noChangeAspect="1" noChangeArrowheads="1"/>
          </p:cNvPicPr>
          <p:nvPr/>
        </p:nvPicPr>
        <p:blipFill>
          <a:blip r:embed="rId3" cstate="print"/>
          <a:srcRect/>
          <a:stretch>
            <a:fillRect/>
          </a:stretch>
        </p:blipFill>
        <p:spPr bwMode="auto">
          <a:xfrm>
            <a:off x="6096000" y="990600"/>
            <a:ext cx="2476500" cy="3448050"/>
          </a:xfrm>
          <a:prstGeom prst="rect">
            <a:avLst/>
          </a:prstGeom>
          <a:noFill/>
          <a:ln w="28575">
            <a:solidFill>
              <a:schemeClr val="accent1"/>
            </a:solidFill>
          </a:ln>
        </p:spPr>
      </p:pic>
      <p:pic>
        <p:nvPicPr>
          <p:cNvPr id="54278" name="Picture 6" descr="http://users.moscow.com/khakimian/images/crusades.jpg"/>
          <p:cNvPicPr>
            <a:picLocks noChangeAspect="1" noChangeArrowheads="1"/>
          </p:cNvPicPr>
          <p:nvPr/>
        </p:nvPicPr>
        <p:blipFill>
          <a:blip r:embed="rId4" cstate="print"/>
          <a:srcRect/>
          <a:stretch>
            <a:fillRect/>
          </a:stretch>
        </p:blipFill>
        <p:spPr bwMode="auto">
          <a:xfrm>
            <a:off x="3276600" y="990600"/>
            <a:ext cx="2587925" cy="3429000"/>
          </a:xfrm>
          <a:prstGeom prst="rect">
            <a:avLst/>
          </a:prstGeom>
          <a:noFill/>
          <a:ln w="28575">
            <a:solidFill>
              <a:schemeClr val="accent1"/>
            </a:solidFill>
          </a:ln>
        </p:spPr>
      </p:pic>
      <p:pic>
        <p:nvPicPr>
          <p:cNvPr id="54280" name="Picture 8" descr="http://karenswhimsy.com/public-domain-images/medieval-crusades/images/medieval-crusades-2.jpg"/>
          <p:cNvPicPr>
            <a:picLocks noChangeAspect="1" noChangeArrowheads="1"/>
          </p:cNvPicPr>
          <p:nvPr/>
        </p:nvPicPr>
        <p:blipFill>
          <a:blip r:embed="rId5" cstate="print"/>
          <a:srcRect/>
          <a:stretch>
            <a:fillRect/>
          </a:stretch>
        </p:blipFill>
        <p:spPr bwMode="auto">
          <a:xfrm>
            <a:off x="685800" y="990600"/>
            <a:ext cx="2373519" cy="3429000"/>
          </a:xfrm>
          <a:prstGeom prst="rect">
            <a:avLst/>
          </a:prstGeom>
          <a:noFill/>
          <a:ln w="28575">
            <a:solidFill>
              <a:schemeClr val="accent1"/>
            </a:solidFill>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further reading</a:t>
            </a:r>
            <a:endParaRPr lang="en-US" dirty="0"/>
          </a:p>
        </p:txBody>
      </p:sp>
      <p:sp>
        <p:nvSpPr>
          <p:cNvPr id="3" name="Content Placeholder 2"/>
          <p:cNvSpPr>
            <a:spLocks noGrp="1"/>
          </p:cNvSpPr>
          <p:nvPr>
            <p:ph idx="1"/>
          </p:nvPr>
        </p:nvSpPr>
        <p:spPr/>
        <p:txBody>
          <a:bodyPr/>
          <a:lstStyle/>
          <a:p>
            <a:r>
              <a:rPr lang="en-US" dirty="0" smtClean="0"/>
              <a:t>Christian History Magazine-Issue 28: </a:t>
            </a:r>
            <a:r>
              <a:rPr lang="en-US" i="1" dirty="0" smtClean="0"/>
              <a:t>The 100 Most Important Events in Church History</a:t>
            </a:r>
            <a:r>
              <a:rPr lang="en-US" dirty="0" smtClean="0"/>
              <a:t>. 1990. Carol Stream, IL: Christianity Today</a:t>
            </a:r>
            <a:r>
              <a:rPr lang="en-US" dirty="0" smtClean="0"/>
              <a:t>.</a:t>
            </a:r>
          </a:p>
          <a:p>
            <a:r>
              <a:rPr lang="en-US" dirty="0" smtClean="0"/>
              <a:t>Mark Noll, </a:t>
            </a:r>
            <a:r>
              <a:rPr lang="en-US" i="1" dirty="0" smtClean="0"/>
              <a:t>Turning Points: Decisive Moments in the History of Christianity</a:t>
            </a:r>
            <a:r>
              <a:rPr lang="en-US" dirty="0" smtClean="0"/>
              <a:t>. 2012. Grand Rapids, Michigan.</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457200" y="4876800"/>
            <a:ext cx="8229600" cy="1981200"/>
          </a:xfrm>
        </p:spPr>
        <p:txBody>
          <a:bodyPr>
            <a:normAutofit/>
          </a:bodyPr>
          <a:lstStyle/>
          <a:p>
            <a:pPr marL="342900" indent="-342900">
              <a:buAutoNum type="arabicPeriod"/>
            </a:pPr>
            <a:r>
              <a:rPr lang="en-US" dirty="0" smtClean="0"/>
              <a:t>Titus </a:t>
            </a:r>
            <a:r>
              <a:rPr lang="en-US" dirty="0" smtClean="0"/>
              <a:t>Destroys Jerusalem – AD </a:t>
            </a:r>
            <a:r>
              <a:rPr lang="en-US" dirty="0" smtClean="0"/>
              <a:t>70</a:t>
            </a:r>
          </a:p>
          <a:p>
            <a:pPr marL="342900" indent="-342900"/>
            <a:r>
              <a:rPr lang="en-US" dirty="0" smtClean="0"/>
              <a:t>	The First Jewish revolt against the Romans led to the destruction of Jerusalem and the temple, and the bitter end of the war at Masada. Many Christians had already fled the city, but after this, Jewish and Christian worship separated further apart, and Christian efforts among the Gentiles grew.</a:t>
            </a:r>
            <a:endParaRPr lang="en-US" dirty="0" smtClean="0"/>
          </a:p>
          <a:p>
            <a:endParaRPr lang="en-US" dirty="0"/>
          </a:p>
        </p:txBody>
      </p:sp>
      <p:pic>
        <p:nvPicPr>
          <p:cNvPr id="41986" name="Picture 2" descr="https://upload.wikimedia.org/wikipedia/commons/thumb/b/b2/Ercole_de_Roberti_Destruction_of_Jerusalem_Fighting_Fleeing_Marching_Slaying_Burning_Chemical_reactions_b.jpg/400px-Ercole_de_Roberti_Destruction_of_Jerusalem_Fighting_Fleeing_Marching_Slaying_Burning_Chemical_reactions_b.jpg"/>
          <p:cNvPicPr>
            <a:picLocks noChangeAspect="1" noChangeArrowheads="1"/>
          </p:cNvPicPr>
          <p:nvPr/>
        </p:nvPicPr>
        <p:blipFill>
          <a:blip r:embed="rId2" cstate="print"/>
          <a:srcRect/>
          <a:stretch>
            <a:fillRect/>
          </a:stretch>
        </p:blipFill>
        <p:spPr bwMode="auto">
          <a:xfrm>
            <a:off x="1295400" y="381000"/>
            <a:ext cx="6553200" cy="4177665"/>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US" dirty="0" smtClean="0"/>
              <a:t>Titus’ Roman soldiers carry off the templ</a:t>
            </a:r>
            <a:r>
              <a:rPr lang="en-US" dirty="0" smtClean="0"/>
              <a:t>e spoils after sacking the city of </a:t>
            </a:r>
            <a:r>
              <a:rPr lang="en-US" dirty="0" smtClean="0"/>
              <a:t> Jerusalem.</a:t>
            </a:r>
            <a:endParaRPr lang="en-US" dirty="0" smtClean="0"/>
          </a:p>
          <a:p>
            <a:endParaRPr lang="en-US" dirty="0"/>
          </a:p>
        </p:txBody>
      </p:sp>
      <p:pic>
        <p:nvPicPr>
          <p:cNvPr id="4" name="Picture 2" descr="http://www.bible.ca/premillennialism-destruction-jerusalem-70ad-titus-arch.jpg"/>
          <p:cNvPicPr>
            <a:picLocks noChangeAspect="1" noChangeArrowheads="1"/>
          </p:cNvPicPr>
          <p:nvPr/>
        </p:nvPicPr>
        <p:blipFill>
          <a:blip r:embed="rId2" cstate="print"/>
          <a:srcRect b="8372"/>
          <a:stretch>
            <a:fillRect/>
          </a:stretch>
        </p:blipFill>
        <p:spPr bwMode="auto">
          <a:xfrm>
            <a:off x="1219200" y="990600"/>
            <a:ext cx="6718300" cy="34357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257800" y="3048000"/>
            <a:ext cx="3657600" cy="3352800"/>
          </a:xfrm>
        </p:spPr>
        <p:txBody>
          <a:bodyPr/>
          <a:lstStyle/>
          <a:p>
            <a:pPr marL="342900" indent="-342900">
              <a:buFont typeface="+mj-lt"/>
              <a:buAutoNum type="arabicPeriod" startAt="2"/>
            </a:pPr>
            <a:r>
              <a:rPr lang="en-US" dirty="0" smtClean="0"/>
              <a:t>Constantine’s </a:t>
            </a:r>
            <a:r>
              <a:rPr lang="en-US" dirty="0" smtClean="0"/>
              <a:t>Edict of Milan –  AD </a:t>
            </a:r>
            <a:r>
              <a:rPr lang="en-US" dirty="0" smtClean="0"/>
              <a:t>313</a:t>
            </a:r>
          </a:p>
          <a:p>
            <a:r>
              <a:rPr lang="en-US" dirty="0" smtClean="0"/>
              <a:t>Emperors Constantine (West) and </a:t>
            </a:r>
            <a:r>
              <a:rPr lang="en-US" dirty="0" err="1" smtClean="0"/>
              <a:t>Licinius</a:t>
            </a:r>
            <a:r>
              <a:rPr lang="en-US" dirty="0" smtClean="0"/>
              <a:t> (East) published a joint edict granting full religious freedom to Christians, thus ending the incessant persecutions and opening the door for Christianity to become the dominant religion of the empire.</a:t>
            </a:r>
            <a:endParaRPr lang="en-US" dirty="0"/>
          </a:p>
        </p:txBody>
      </p:sp>
      <p:pic>
        <p:nvPicPr>
          <p:cNvPr id="44034" name="Picture 2" descr="http://www.biographyonline.net/military/images/Constantine.jpg"/>
          <p:cNvPicPr>
            <a:picLocks noChangeAspect="1" noChangeArrowheads="1"/>
          </p:cNvPicPr>
          <p:nvPr/>
        </p:nvPicPr>
        <p:blipFill>
          <a:blip r:embed="rId2" cstate="print"/>
          <a:srcRect/>
          <a:stretch>
            <a:fillRect/>
          </a:stretch>
        </p:blipFill>
        <p:spPr bwMode="auto">
          <a:xfrm>
            <a:off x="4953000" y="228600"/>
            <a:ext cx="2095500" cy="2790825"/>
          </a:xfrm>
          <a:prstGeom prst="rect">
            <a:avLst/>
          </a:prstGeom>
          <a:noFill/>
          <a:ln w="28575">
            <a:solidFill>
              <a:schemeClr val="tx1"/>
            </a:solidFill>
          </a:ln>
        </p:spPr>
      </p:pic>
      <p:pic>
        <p:nvPicPr>
          <p:cNvPr id="44036" name="Picture 4" descr="http://faculty.cua.edu/pennington/bologna2001/arch%20of%20constantine/Arch%20of%20Constantine/ArchConstantineEast3.jpg"/>
          <p:cNvPicPr>
            <a:picLocks noChangeAspect="1" noChangeArrowheads="1"/>
          </p:cNvPicPr>
          <p:nvPr/>
        </p:nvPicPr>
        <p:blipFill>
          <a:blip r:embed="rId3" cstate="print"/>
          <a:srcRect/>
          <a:stretch>
            <a:fillRect/>
          </a:stretch>
        </p:blipFill>
        <p:spPr bwMode="auto">
          <a:xfrm>
            <a:off x="876242" y="3276600"/>
            <a:ext cx="3808833" cy="3048000"/>
          </a:xfrm>
          <a:prstGeom prst="rect">
            <a:avLst/>
          </a:prstGeom>
          <a:noFill/>
          <a:ln w="28575">
            <a:solidFill>
              <a:schemeClr val="tx1"/>
            </a:solidFill>
          </a:ln>
        </p:spPr>
      </p:pic>
      <p:pic>
        <p:nvPicPr>
          <p:cNvPr id="44038" name="Picture 6" descr="http://www.snaphappyross.co.uk/europe/england/york/14constantine.jpg"/>
          <p:cNvPicPr>
            <a:picLocks noChangeAspect="1" noChangeArrowheads="1"/>
          </p:cNvPicPr>
          <p:nvPr/>
        </p:nvPicPr>
        <p:blipFill>
          <a:blip r:embed="rId4" cstate="print"/>
          <a:srcRect/>
          <a:stretch>
            <a:fillRect/>
          </a:stretch>
        </p:blipFill>
        <p:spPr bwMode="auto">
          <a:xfrm>
            <a:off x="914400" y="228600"/>
            <a:ext cx="3759200" cy="2819400"/>
          </a:xfrm>
          <a:prstGeom prst="rect">
            <a:avLst/>
          </a:prstGeom>
          <a:noFill/>
          <a:ln w="28575">
            <a:solidFill>
              <a:schemeClr val="tx1"/>
            </a:solidFill>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pPr marL="342900" indent="-342900">
              <a:buFont typeface="+mj-lt"/>
              <a:buAutoNum type="arabicPeriod" startAt="3"/>
            </a:pPr>
            <a:r>
              <a:rPr lang="en-US" dirty="0" smtClean="0"/>
              <a:t>First </a:t>
            </a:r>
            <a:r>
              <a:rPr lang="en-US" dirty="0" smtClean="0"/>
              <a:t>Council of </a:t>
            </a:r>
            <a:r>
              <a:rPr lang="en-US" dirty="0" err="1" smtClean="0"/>
              <a:t>Nicea</a:t>
            </a:r>
            <a:r>
              <a:rPr lang="en-US" dirty="0" smtClean="0"/>
              <a:t> – AD </a:t>
            </a:r>
            <a:r>
              <a:rPr lang="en-US" dirty="0" smtClean="0"/>
              <a:t>325</a:t>
            </a:r>
          </a:p>
          <a:p>
            <a:pPr marL="342900"/>
            <a:r>
              <a:rPr lang="en-US" dirty="0" smtClean="0"/>
              <a:t>At the request of Emperor Constantine, about 300 ecclesiastica</a:t>
            </a:r>
            <a:r>
              <a:rPr lang="en-US" dirty="0" smtClean="0"/>
              <a:t>l leaders met at the city of Nicaea in Asia Minor to settle the issue of the person of Christ—specifically about His deity.</a:t>
            </a:r>
            <a:endParaRPr lang="en-US" dirty="0"/>
          </a:p>
        </p:txBody>
      </p:sp>
      <p:pic>
        <p:nvPicPr>
          <p:cNvPr id="40962" name="Picture 2" descr="http://mgocsmdiaspora.org/blog/wp-content/uploads/2013/01/council_of_nicea.jpg"/>
          <p:cNvPicPr>
            <a:picLocks noChangeAspect="1" noChangeArrowheads="1"/>
          </p:cNvPicPr>
          <p:nvPr/>
        </p:nvPicPr>
        <p:blipFill>
          <a:blip r:embed="rId2" cstate="print"/>
          <a:srcRect/>
          <a:stretch>
            <a:fillRect/>
          </a:stretch>
        </p:blipFill>
        <p:spPr bwMode="auto">
          <a:xfrm>
            <a:off x="1676400" y="838200"/>
            <a:ext cx="5562600" cy="35461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type="body" sz="quarter" idx="14"/>
          </p:nvPr>
        </p:nvSpPr>
        <p:spPr>
          <a:xfrm>
            <a:off x="752670" y="4648200"/>
            <a:ext cx="7772400" cy="1790700"/>
          </a:xfrm>
        </p:spPr>
        <p:txBody>
          <a:bodyPr/>
          <a:lstStyle>
            <a:extLst/>
          </a:lstStyle>
          <a:p>
            <a:pPr marL="0" indent="0"/>
            <a:r>
              <a:rPr lang="en-US" dirty="0" smtClean="0"/>
              <a:t>Council of </a:t>
            </a:r>
            <a:r>
              <a:rPr lang="en-US" dirty="0" err="1" smtClean="0"/>
              <a:t>Nicea</a:t>
            </a:r>
            <a:endParaRPr lang="en-US" dirty="0" smtClean="0"/>
          </a:p>
          <a:p>
            <a:pPr marL="0" indent="0"/>
            <a:r>
              <a:rPr lang="en-US" dirty="0" smtClean="0"/>
              <a:t>Against the teachings of Arius (shown cast under the council in the middle figure), the Church Fathers wrote the Nicene Creed (shown in the first figure in Greek) and reaffirmed the deity of Jesus Christ.</a:t>
            </a:r>
            <a:endParaRPr lang="en-US" dirty="0" smtClean="0"/>
          </a:p>
        </p:txBody>
      </p:sp>
      <p:pic>
        <p:nvPicPr>
          <p:cNvPr id="10242" name="Picture 2" descr="https://upload.wikimedia.org/wikipedia/commons/thumb/3/31/Nicaea_icon.jpg/250px-Nicaea_icon.jpg"/>
          <p:cNvPicPr>
            <a:picLocks noChangeAspect="1" noChangeArrowheads="1"/>
          </p:cNvPicPr>
          <p:nvPr/>
        </p:nvPicPr>
        <p:blipFill>
          <a:blip r:embed="rId3" cstate="print"/>
          <a:srcRect/>
          <a:stretch>
            <a:fillRect/>
          </a:stretch>
        </p:blipFill>
        <p:spPr bwMode="auto">
          <a:xfrm>
            <a:off x="762000" y="1190625"/>
            <a:ext cx="2381250" cy="3228975"/>
          </a:xfrm>
          <a:prstGeom prst="rect">
            <a:avLst/>
          </a:prstGeom>
          <a:noFill/>
        </p:spPr>
      </p:pic>
      <p:pic>
        <p:nvPicPr>
          <p:cNvPr id="10244" name="Picture 4" descr="http://2.bp.blogspot.com/-GjuN7GLRGmY/T3jP3nRHpCI/AAAAAAAAB4c/8MBc48SzH4E/s1600/Council+of+Nicea.png"/>
          <p:cNvPicPr>
            <a:picLocks noChangeAspect="1" noChangeArrowheads="1"/>
          </p:cNvPicPr>
          <p:nvPr/>
        </p:nvPicPr>
        <p:blipFill>
          <a:blip r:embed="rId4" cstate="print"/>
          <a:srcRect t="2326"/>
          <a:stretch>
            <a:fillRect/>
          </a:stretch>
        </p:blipFill>
        <p:spPr bwMode="auto">
          <a:xfrm>
            <a:off x="3484896" y="1219200"/>
            <a:ext cx="2458704" cy="3200400"/>
          </a:xfrm>
          <a:prstGeom prst="rect">
            <a:avLst/>
          </a:prstGeom>
          <a:noFill/>
        </p:spPr>
      </p:pic>
      <p:pic>
        <p:nvPicPr>
          <p:cNvPr id="10248" name="Picture 8" descr="http://endtimepilgrim.org/nicea2.jpg"/>
          <p:cNvPicPr>
            <a:picLocks noChangeAspect="1" noChangeArrowheads="1"/>
          </p:cNvPicPr>
          <p:nvPr/>
        </p:nvPicPr>
        <p:blipFill>
          <a:blip r:embed="rId5" cstate="print"/>
          <a:srcRect/>
          <a:stretch>
            <a:fillRect/>
          </a:stretch>
        </p:blipFill>
        <p:spPr bwMode="auto">
          <a:xfrm>
            <a:off x="6248400" y="1219200"/>
            <a:ext cx="2231136" cy="3200400"/>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ل云玗İαЂÕØÚáÛ丫:Téxt Plàçèhòlðêr 表¥鷗字㌍_W 2"/>
          <p:cNvSpPr>
            <a:spLocks noGrp="1"/>
          </p:cNvSpPr>
          <p:nvPr>
            <p:ph type="body" sz="quarter" idx="11"/>
          </p:nvPr>
        </p:nvSpPr>
        <p:spPr/>
        <p:txBody>
          <a:bodyPr/>
          <a:lstStyle>
            <a:extLst/>
          </a:lstStyle>
          <a:p>
            <a:pPr marL="342900" indent="-342900">
              <a:buFont typeface="+mj-lt"/>
              <a:buAutoNum type="arabicPeriod" startAt="4"/>
            </a:pPr>
            <a:r>
              <a:rPr lang="en-US" dirty="0" smtClean="0"/>
              <a:t>Athanasius </a:t>
            </a:r>
            <a:r>
              <a:rPr lang="en-US" dirty="0" smtClean="0"/>
              <a:t>Lists the New Testament Books – AD </a:t>
            </a:r>
            <a:r>
              <a:rPr lang="en-US" dirty="0" smtClean="0"/>
              <a:t>367</a:t>
            </a:r>
          </a:p>
          <a:p>
            <a:pPr marL="342900"/>
            <a:r>
              <a:rPr lang="en-US" dirty="0" smtClean="0"/>
              <a:t>In a letter sent at Easter to the churches he oversaw, Athanasius listed the 27 New Testament books as we have them today. Thus, Athanasius affirmed the canon of Scripture.</a:t>
            </a:r>
            <a:endParaRPr lang="en-US" dirty="0"/>
          </a:p>
        </p:txBody>
      </p:sp>
      <p:pic>
        <p:nvPicPr>
          <p:cNvPr id="6" name="Picture 6" descr="https://upload.wikimedia.org/wikipedia/commons/thumb/2/26/Ikone_Athanasius_von_Alexandria.jpg/200px-Ikone_Athanasius_von_Alexandria.jpg"/>
          <p:cNvPicPr>
            <a:picLocks noChangeAspect="1" noChangeArrowheads="1"/>
          </p:cNvPicPr>
          <p:nvPr/>
        </p:nvPicPr>
        <p:blipFill>
          <a:blip r:embed="rId3" cstate="print"/>
          <a:srcRect/>
          <a:stretch>
            <a:fillRect/>
          </a:stretch>
        </p:blipFill>
        <p:spPr bwMode="auto">
          <a:xfrm>
            <a:off x="609600" y="457200"/>
            <a:ext cx="4343400" cy="5841873"/>
          </a:xfrm>
          <a:prstGeom prst="rect">
            <a:avLst/>
          </a:prstGeom>
          <a:noFill/>
          <a:ln w="28575">
            <a:solidFill>
              <a:schemeClr val="tx1"/>
            </a:solidFill>
          </a:ln>
        </p:spPr>
      </p:pic>
      <p:sp>
        <p:nvSpPr>
          <p:cNvPr id="4" name="TextBox 3"/>
          <p:cNvSpPr txBox="1"/>
          <p:nvPr/>
        </p:nvSpPr>
        <p:spPr>
          <a:xfrm>
            <a:off x="5867400" y="990600"/>
            <a:ext cx="2322890" cy="1219200"/>
          </a:xfrm>
          <a:prstGeom prst="rect">
            <a:avLst/>
          </a:prstGeom>
          <a:noFill/>
        </p:spPr>
        <p:txBody>
          <a:bodyPr wrap="square" rtlCol="0">
            <a:spAutoFit/>
          </a:bodyPr>
          <a:lstStyle/>
          <a:p>
            <a:pPr algn="ctr"/>
            <a:r>
              <a:rPr lang="en-US" dirty="0" smtClean="0"/>
              <a:t>“If </a:t>
            </a:r>
            <a:r>
              <a:rPr lang="en-US" dirty="0" smtClean="0"/>
              <a:t>the world is against truth, then I am against the world</a:t>
            </a:r>
            <a:r>
              <a:rPr lang="en-US" dirty="0" smtClean="0"/>
              <a:t>.”</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ل云玗İαЂÕØÚáÛ丫:Téxt Plàçèhòlðêr 表¥鷗字㌍_W 2"/>
          <p:cNvSpPr>
            <a:spLocks noGrp="1"/>
          </p:cNvSpPr>
          <p:nvPr>
            <p:ph type="body" sz="quarter" idx="11"/>
          </p:nvPr>
        </p:nvSpPr>
        <p:spPr>
          <a:xfrm>
            <a:off x="5257800" y="2057400"/>
            <a:ext cx="3505200" cy="4343400"/>
          </a:xfrm>
        </p:spPr>
        <p:txBody>
          <a:bodyPr/>
          <a:lstStyle>
            <a:extLst/>
          </a:lstStyle>
          <a:p>
            <a:pPr marL="342900" indent="-342900">
              <a:buFont typeface="+mj-lt"/>
              <a:buAutoNum type="arabicPeriod" startAt="5"/>
            </a:pPr>
            <a:r>
              <a:rPr lang="en-US" dirty="0" smtClean="0"/>
              <a:t>Augustine </a:t>
            </a:r>
            <a:r>
              <a:rPr lang="en-US" dirty="0" smtClean="0"/>
              <a:t>Converts to Christianity – AD </a:t>
            </a:r>
            <a:r>
              <a:rPr lang="en-US" dirty="0" smtClean="0"/>
              <a:t>386</a:t>
            </a:r>
          </a:p>
          <a:p>
            <a:pPr marL="342900"/>
            <a:r>
              <a:rPr lang="en-US" dirty="0" smtClean="0"/>
              <a:t>After studying rhetoric, and other religions and philosophies, </a:t>
            </a:r>
            <a:r>
              <a:rPr lang="en-US" dirty="0" err="1" smtClean="0"/>
              <a:t>Augustinus</a:t>
            </a:r>
            <a:r>
              <a:rPr lang="en-US" dirty="0" smtClean="0"/>
              <a:t> </a:t>
            </a:r>
            <a:r>
              <a:rPr lang="en-US" dirty="0" smtClean="0"/>
              <a:t>Aurelius, or Augustine, was converted after hearing the teaching of bishop Ambrose of Milan.  Augustine’s restless heart had finally come to rest in Christ.  Augustine later became bishop of Hippo and wrote such classics as </a:t>
            </a:r>
            <a:r>
              <a:rPr lang="en-US" i="1" dirty="0" smtClean="0"/>
              <a:t>City of God </a:t>
            </a:r>
            <a:r>
              <a:rPr lang="en-US" dirty="0" smtClean="0"/>
              <a:t>and </a:t>
            </a:r>
            <a:r>
              <a:rPr lang="en-US" i="1" dirty="0" smtClean="0"/>
              <a:t>Confessions</a:t>
            </a:r>
            <a:r>
              <a:rPr lang="en-US" dirty="0" smtClean="0"/>
              <a:t>.</a:t>
            </a:r>
          </a:p>
        </p:txBody>
      </p:sp>
      <p:pic>
        <p:nvPicPr>
          <p:cNvPr id="46082" name="Picture 2" descr="http://upload.wikimedia.org/wikipedia/commons/thumb/a/ac/Saint_Augustine_Portrait.jpg/250px-Saint_Augustine_Portrait.jpg"/>
          <p:cNvPicPr>
            <a:picLocks noChangeAspect="1" noChangeArrowheads="1"/>
          </p:cNvPicPr>
          <p:nvPr/>
        </p:nvPicPr>
        <p:blipFill>
          <a:blip r:embed="rId3" cstate="print"/>
          <a:srcRect/>
          <a:stretch>
            <a:fillRect/>
          </a:stretch>
        </p:blipFill>
        <p:spPr bwMode="auto">
          <a:xfrm>
            <a:off x="609599" y="457200"/>
            <a:ext cx="4314265" cy="5867400"/>
          </a:xfrm>
          <a:prstGeom prst="rect">
            <a:avLst/>
          </a:prstGeom>
          <a:noFill/>
          <a:ln w="28575">
            <a:solidFill>
              <a:schemeClr val="tx1"/>
            </a:solidFill>
          </a:ln>
        </p:spPr>
      </p:pic>
      <p:sp>
        <p:nvSpPr>
          <p:cNvPr id="4" name="TextBox 3"/>
          <p:cNvSpPr txBox="1"/>
          <p:nvPr/>
        </p:nvSpPr>
        <p:spPr>
          <a:xfrm>
            <a:off x="5410200" y="685800"/>
            <a:ext cx="3276600" cy="923330"/>
          </a:xfrm>
          <a:prstGeom prst="rect">
            <a:avLst/>
          </a:prstGeom>
          <a:noFill/>
        </p:spPr>
        <p:txBody>
          <a:bodyPr wrap="square" rtlCol="0">
            <a:spAutoFit/>
          </a:bodyPr>
          <a:lstStyle/>
          <a:p>
            <a:pPr algn="ctr"/>
            <a:r>
              <a:rPr lang="en-US" dirty="0" smtClean="0"/>
              <a:t>“Our hearts are restless until they find their rest</a:t>
            </a:r>
            <a:br>
              <a:rPr lang="en-US" dirty="0" smtClean="0"/>
            </a:br>
            <a:r>
              <a:rPr lang="en-US" dirty="0" smtClean="0"/>
              <a:t>in thee.”</a:t>
            </a:r>
            <a:endParaRPr 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ل云玗İαЂÕØÚáÛ丫:Téxt Plàçèhòlðêr 表¥鷗字㌍_W 2"/>
          <p:cNvSpPr>
            <a:spLocks noGrp="1"/>
          </p:cNvSpPr>
          <p:nvPr>
            <p:ph type="body" sz="quarter" idx="11"/>
          </p:nvPr>
        </p:nvSpPr>
        <p:spPr/>
        <p:txBody>
          <a:bodyPr/>
          <a:lstStyle>
            <a:extLst/>
          </a:lstStyle>
          <a:p>
            <a:pPr marL="342900" indent="-342900">
              <a:buFont typeface="+mj-lt"/>
              <a:buAutoNum type="arabicPeriod" startAt="6"/>
            </a:pPr>
            <a:r>
              <a:rPr lang="en-US" dirty="0" smtClean="0"/>
              <a:t>Jerome </a:t>
            </a:r>
            <a:r>
              <a:rPr lang="en-US" dirty="0" smtClean="0"/>
              <a:t>Completes the Latin Vulgate – AD </a:t>
            </a:r>
            <a:r>
              <a:rPr lang="en-US" dirty="0" smtClean="0"/>
              <a:t>405</a:t>
            </a:r>
          </a:p>
          <a:p>
            <a:pPr marL="342900"/>
            <a:r>
              <a:rPr lang="en-US" dirty="0" smtClean="0"/>
              <a:t>Beginning in 382, the great scholar, Eusebius </a:t>
            </a:r>
            <a:r>
              <a:rPr lang="en-US" dirty="0" smtClean="0"/>
              <a:t>Hieronymus </a:t>
            </a:r>
            <a:r>
              <a:rPr lang="en-US" dirty="0" err="1" smtClean="0"/>
              <a:t>Sophronius</a:t>
            </a:r>
            <a:r>
              <a:rPr lang="en-US" dirty="0" smtClean="0"/>
              <a:t>, </a:t>
            </a:r>
            <a:r>
              <a:rPr lang="en-US" dirty="0" smtClean="0"/>
              <a:t>or Jerome, finished his translation in 405. He thus provided the Latin church with an accurate translation in their language.</a:t>
            </a:r>
            <a:endParaRPr lang="en-US" dirty="0" smtClean="0"/>
          </a:p>
        </p:txBody>
      </p:sp>
      <p:pic>
        <p:nvPicPr>
          <p:cNvPr id="48130" name="Picture 2" descr="http://www.tihof.org/images/jerome/ghirland.jpg"/>
          <p:cNvPicPr>
            <a:picLocks noChangeAspect="1" noChangeArrowheads="1"/>
          </p:cNvPicPr>
          <p:nvPr/>
        </p:nvPicPr>
        <p:blipFill>
          <a:blip r:embed="rId3" cstate="print"/>
          <a:srcRect/>
          <a:stretch>
            <a:fillRect/>
          </a:stretch>
        </p:blipFill>
        <p:spPr bwMode="auto">
          <a:xfrm>
            <a:off x="609599" y="457201"/>
            <a:ext cx="4330913" cy="5867399"/>
          </a:xfrm>
          <a:prstGeom prst="rect">
            <a:avLst/>
          </a:prstGeom>
          <a:noFill/>
          <a:ln w="28575">
            <a:solidFill>
              <a:schemeClr val="tx1"/>
            </a:solidFill>
          </a:ln>
        </p:spPr>
      </p:pic>
      <p:sp>
        <p:nvSpPr>
          <p:cNvPr id="4" name="TextBox 3"/>
          <p:cNvSpPr txBox="1"/>
          <p:nvPr/>
        </p:nvSpPr>
        <p:spPr>
          <a:xfrm>
            <a:off x="5715000" y="1143000"/>
            <a:ext cx="2514600" cy="646331"/>
          </a:xfrm>
          <a:prstGeom prst="rect">
            <a:avLst/>
          </a:prstGeom>
          <a:noFill/>
        </p:spPr>
        <p:txBody>
          <a:bodyPr wrap="square" rtlCol="0">
            <a:spAutoFit/>
          </a:bodyPr>
          <a:lstStyle/>
          <a:p>
            <a:pPr algn="ctr"/>
            <a:r>
              <a:rPr lang="en-US" dirty="0" smtClean="0"/>
              <a:t>The “Divine Library” or </a:t>
            </a:r>
            <a:r>
              <a:rPr lang="en-US" i="1" dirty="0" smtClean="0"/>
              <a:t>Bibliotheca </a:t>
            </a:r>
            <a:r>
              <a:rPr lang="en-US" i="1" dirty="0" err="1" smtClean="0"/>
              <a:t>Divina</a:t>
            </a:r>
            <a:endParaRPr lang="en-US" i="1" dirty="0"/>
          </a:p>
        </p:txBody>
      </p:sp>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ssicPhotoAlbum">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70000"/>
                <a:satMod val="350000"/>
              </a:schemeClr>
            </a:gs>
          </a:gsLst>
          <a:path path="circle">
            <a:fillToRect l="51000" t="-20000" r="200000" b="100000"/>
          </a:path>
        </a:gradFill>
        <a:blipFill>
          <a:blip xmlns:r="http://schemas.openxmlformats.org/officeDocument/2006/relationships" r:embed="rId1">
            <a:duotone>
              <a:schemeClr val="phClr">
                <a:shade val="25000"/>
                <a:satMod val="350000"/>
              </a:schemeClr>
              <a:schemeClr val="phClr">
                <a:tint val="83000"/>
                <a:satMod val="115000"/>
              </a:schemeClr>
            </a:duotone>
          </a:blip>
          <a:tile tx="0" ty="0" sx="120000" sy="120000" flip="xy"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ClassicPhotoAlbum</Template>
  <TotalTime>0</TotalTime>
  <Words>620</Words>
  <Application>Microsoft Office PowerPoint</Application>
  <PresentationFormat>On-screen Show (4:3)</PresentationFormat>
  <Paragraphs>41</Paragraphs>
  <Slides>15</Slides>
  <Notes>8</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ClassicPhotoAlbum</vt:lpstr>
      <vt:lpstr>Top 10 Christian Events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For further reading</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2013-06-15T23:04:37Z</dcterms:created>
  <dcterms:modified xsi:type="dcterms:W3CDTF">2013-06-16T21:58:19Z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