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26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14" y="-46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9/28/2015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9/28/2015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9/28/2015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9/28/2015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9/28/2015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9/28/2015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9/28/2015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t>8 Keys for Leadership During Transition</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8 Keys for Leadership During Transition</a:t>
            </a:r>
            <a:endParaRPr lang="en-US" dirty="0" smtClean="0"/>
          </a:p>
        </p:txBody>
      </p:sp>
      <p:sp>
        <p:nvSpPr>
          <p:cNvPr id="3" name="Content Placeholder 2"/>
          <p:cNvSpPr>
            <a:spLocks noGrp="1"/>
          </p:cNvSpPr>
          <p:nvPr>
            <p:ph idx="1"/>
          </p:nvPr>
        </p:nvSpPr>
        <p:spPr/>
        <p:txBody>
          <a:bodyPr>
            <a:normAutofit/>
          </a:bodyPr>
          <a:lstStyle/>
          <a:p>
            <a:r>
              <a:rPr lang="en-US" dirty="0" smtClean="0"/>
              <a:t>Leaders need </a:t>
            </a:r>
            <a:r>
              <a:rPr lang="en-US" dirty="0" smtClean="0"/>
              <a:t>to keep the momentum during transition periods.  We live in a rapidly changing world.  </a:t>
            </a:r>
            <a:endParaRPr lang="en-US" dirty="0" smtClean="0"/>
          </a:p>
          <a:p>
            <a:r>
              <a:rPr lang="en-US" dirty="0" smtClean="0"/>
              <a:t>Here are 8 </a:t>
            </a:r>
            <a:r>
              <a:rPr lang="en-US" dirty="0" smtClean="0"/>
              <a:t>Keys to </a:t>
            </a:r>
            <a:r>
              <a:rPr lang="en-US" dirty="0" smtClean="0"/>
              <a:t>use during </a:t>
            </a:r>
            <a:r>
              <a:rPr lang="en-US" dirty="0" smtClean="0"/>
              <a:t>transition</a:t>
            </a:r>
            <a:r>
              <a:rPr lang="en-US" dirty="0" smtClean="0"/>
              <a:t>:</a:t>
            </a:r>
          </a:p>
          <a:p>
            <a:pPr marL="925830" lvl="1" indent="-514350">
              <a:buFont typeface="+mj-lt"/>
              <a:buAutoNum type="arabicPeriod"/>
            </a:pPr>
            <a:r>
              <a:rPr lang="en-US" dirty="0" smtClean="0"/>
              <a:t>Learn to scan the environment.  Examine the trends.  Be culturally relevant and timely—without sacrificing the truth of the Word.  Understand what is going on in the market place.  You don’t have to compromise the Word of God to be culturally relevant.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8 Keys for Leadership During Transition</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2"/>
            </a:pPr>
            <a:r>
              <a:rPr lang="en-US" dirty="0" smtClean="0"/>
              <a:t>Revisit the mission, vision, and values statements.  Understand them, then communicate them.</a:t>
            </a:r>
          </a:p>
          <a:p>
            <a:pPr marL="925830" lvl="1" indent="-514350">
              <a:buFont typeface="+mj-lt"/>
              <a:buAutoNum type="arabicPeriod" startAt="2"/>
            </a:pPr>
            <a:r>
              <a:rPr lang="en-US" dirty="0" smtClean="0"/>
              <a:t>Ban the hierarchy.  You don’t need a lot of bureaucracy.</a:t>
            </a:r>
          </a:p>
          <a:p>
            <a:pPr marL="925830" lvl="1" indent="-514350">
              <a:buFont typeface="+mj-lt"/>
              <a:buAutoNum type="arabicPeriod" startAt="2"/>
            </a:pPr>
            <a:r>
              <a:rPr lang="en-US" dirty="0" smtClean="0"/>
              <a:t>Zero-based ministries.  Give a reason why your ministry should exist next year.  Is it helping to fulfill the mission?  If not, get rid of it.</a:t>
            </a:r>
          </a:p>
          <a:p>
            <a:pPr marL="925830" lvl="1" indent="-514350">
              <a:buFont typeface="+mj-lt"/>
              <a:buAutoNum type="arabicPeriod" startAt="2"/>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8 Keys for Leadership During Transition</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5"/>
            </a:pPr>
            <a:r>
              <a:rPr lang="en-US" dirty="0" smtClean="0"/>
              <a:t>Employ the power of language.  Listen to how the leaders communicate.  Speak positively</a:t>
            </a:r>
            <a:r>
              <a:rPr lang="en-US" dirty="0" smtClean="0"/>
              <a:t>.  </a:t>
            </a:r>
            <a:r>
              <a:rPr lang="en-US" dirty="0" smtClean="0"/>
              <a:t>Words drive action.  Be careful what you say and how you say it.</a:t>
            </a:r>
          </a:p>
          <a:p>
            <a:pPr marL="925830" lvl="1" indent="-514350">
              <a:buFont typeface="+mj-lt"/>
              <a:buAutoNum type="arabicPeriod" startAt="5"/>
            </a:pPr>
            <a:r>
              <a:rPr lang="en-US" dirty="0" smtClean="0"/>
              <a:t>Disperse the leadership throughout the organization—flatten the flowchart.  Everyone should be contributing.  How much of your time is used in maintaining or for future direction.  If you are spending most of your time in maintaining, then you will eventually die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8 Keys for Leadership During Transition</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7"/>
            </a:pPr>
            <a:r>
              <a:rPr lang="en-US" dirty="0" smtClean="0"/>
              <a:t>Lead </a:t>
            </a:r>
            <a:r>
              <a:rPr lang="en-US" dirty="0" smtClean="0"/>
              <a:t>from the front.  Model, don’t push from behind.  Practice what you preach.</a:t>
            </a:r>
          </a:p>
          <a:p>
            <a:pPr marL="925830" lvl="1" indent="-514350">
              <a:buFont typeface="+mj-lt"/>
              <a:buAutoNum type="arabicPeriod" startAt="7"/>
            </a:pPr>
            <a:r>
              <a:rPr lang="en-US" dirty="0" smtClean="0"/>
              <a:t>Assess your performance.  If you can measure it, then you can improve it.  Build in systems that will give you an ongoing performance appraisal</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1647</TotalTime>
  <Words>309</Words>
  <Application>Microsoft Office PowerPoint</Application>
  <PresentationFormat>On-screen Show (4:3)</PresentationFormat>
  <Paragraphs>25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Urban</vt:lpstr>
      <vt:lpstr>COACHING 4 MINISTERS PRESENTS</vt:lpstr>
      <vt:lpstr>8 Keys for Leadership During Transition</vt:lpstr>
      <vt:lpstr>8 Keys for Leadership During Transition</vt:lpstr>
      <vt:lpstr>8 Keys for Leadership During Transition</vt:lpstr>
      <vt:lpstr>8 Keys for Leadership During Transition</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48</cp:revision>
  <dcterms:created xsi:type="dcterms:W3CDTF">2015-03-08T21:37:46Z</dcterms:created>
  <dcterms:modified xsi:type="dcterms:W3CDTF">2015-09-28T21:28:06Z</dcterms:modified>
</cp:coreProperties>
</file>